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8"/>
  </p:notesMasterIdLst>
  <p:handoutMasterIdLst>
    <p:handoutMasterId r:id="rId39"/>
  </p:handoutMasterIdLst>
  <p:sldIdLst>
    <p:sldId id="256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59" r:id="rId25"/>
    <p:sldId id="282" r:id="rId26"/>
    <p:sldId id="286" r:id="rId27"/>
    <p:sldId id="283" r:id="rId28"/>
    <p:sldId id="284" r:id="rId29"/>
    <p:sldId id="287" r:id="rId30"/>
    <p:sldId id="288" r:id="rId31"/>
    <p:sldId id="290" r:id="rId32"/>
    <p:sldId id="293" r:id="rId33"/>
    <p:sldId id="292" r:id="rId34"/>
    <p:sldId id="291" r:id="rId35"/>
    <p:sldId id="289" r:id="rId36"/>
    <p:sldId id="285" r:id="rId37"/>
  </p:sldIdLst>
  <p:sldSz cx="12192000" cy="6858000"/>
  <p:notesSz cx="6858000" cy="9144000"/>
  <p:custDataLst>
    <p:tags r:id="rId40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8BEF4B9-216D-48D9-A374-ACA33EF4BB99}">
          <p14:sldIdLst>
            <p14:sldId id="256"/>
            <p14:sldId id="260"/>
            <p14:sldId id="258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无标题节" id="{0ECACF1C-CEBB-4251-B54F-9B8C82B017B1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59"/>
            <p14:sldId id="282"/>
            <p14:sldId id="286"/>
            <p14:sldId id="283"/>
            <p14:sldId id="284"/>
            <p14:sldId id="287"/>
            <p14:sldId id="288"/>
            <p14:sldId id="290"/>
            <p14:sldId id="293"/>
            <p14:sldId id="292"/>
            <p14:sldId id="291"/>
            <p14:sldId id="289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/>
    <p:restoredTop sz="78251" autoAdjust="0"/>
  </p:normalViewPr>
  <p:slideViewPr>
    <p:cSldViewPr snapToGrid="0" showGuides="1">
      <p:cViewPr varScale="1">
        <p:scale>
          <a:sx n="91" d="100"/>
          <a:sy n="91" d="100"/>
        </p:scale>
        <p:origin x="594" y="84"/>
      </p:cViewPr>
      <p:guideLst>
        <p:guide orient="horz" pos="215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A73374C-4249-AB45-BFF4-33C09364B329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723421A-DFAE-F748-A01B-1D48DD62900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4034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3ABB04A-5A76-954E-9BF1-42DBEA8F8406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17413" name="备注占位符 4"/>
          <p:cNvSpPr>
            <a:spLocks noGrp="1" noRot="1" noChangeAspect="1"/>
          </p:cNvSpPr>
          <p:nvPr/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>
              <a:spcBef>
                <a:spcPct val="30000"/>
              </a:spcBef>
            </a:pPr>
            <a:r>
              <a:rPr lang="zh-CN" altLang="zh-CN" sz="1200"/>
              <a:t>单击此处编辑母版文本样式</a:t>
            </a:r>
          </a:p>
          <a:p>
            <a:pPr lvl="0" indent="0">
              <a:spcBef>
                <a:spcPct val="30000"/>
              </a:spcBef>
            </a:pPr>
            <a:r>
              <a:rPr lang="zh-CN" altLang="zh-CN" sz="1200"/>
              <a:t>第二级</a:t>
            </a:r>
          </a:p>
          <a:p>
            <a:pPr lvl="0" indent="0">
              <a:spcBef>
                <a:spcPct val="30000"/>
              </a:spcBef>
            </a:pPr>
            <a:r>
              <a:rPr lang="zh-CN" altLang="zh-CN" sz="1200"/>
              <a:t>第三级</a:t>
            </a:r>
          </a:p>
          <a:p>
            <a:pPr lvl="0" indent="0">
              <a:spcBef>
                <a:spcPct val="30000"/>
              </a:spcBef>
            </a:pPr>
            <a:r>
              <a:rPr lang="zh-CN" altLang="zh-CN" sz="1200"/>
              <a:t>第四级</a:t>
            </a:r>
          </a:p>
          <a:p>
            <a:pPr lvl="0" indent="0">
              <a:spcBef>
                <a:spcPct val="30000"/>
              </a:spcBef>
            </a:pPr>
            <a:r>
              <a:rPr lang="zh-CN" altLang="zh-CN" sz="1200"/>
              <a:t>第五级</a:t>
            </a: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0DAAE81-8C0C-AB49-887D-5D0990B20CE7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162707"/>
      </p:ext>
    </p:extLst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196850" y="0"/>
            <a:ext cx="1236663" cy="696913"/>
          </a:xfrm>
          <a:ln>
            <a:solidFill>
              <a:srgbClr val="000000"/>
            </a:solidFill>
            <a:miter/>
          </a:ln>
        </p:spPr>
      </p:sp>
      <p:sp>
        <p:nvSpPr>
          <p:cNvPr id="22531" name="备注占位符 2"/>
          <p:cNvSpPr>
            <a:spLocks noGrp="1" noRot="1" noChangeAspect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224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物理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3ABB04A-5A76-954E-9BF1-42DBEA8F8406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970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物理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3ABB04A-5A76-954E-9BF1-42DBEA8F8406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51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6513" y="0"/>
            <a:ext cx="1587" cy="0"/>
          </a:xfrm>
          <a:ln>
            <a:solidFill>
              <a:srgbClr val="000000"/>
            </a:solidFill>
            <a:miter/>
          </a:ln>
        </p:spPr>
      </p:sp>
      <p:sp>
        <p:nvSpPr>
          <p:cNvPr id="26627" name="备注占位符 2"/>
          <p:cNvSpPr>
            <a:spLocks noGrp="1" noRot="1" noChangeAspect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989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开学啦，我是</a:t>
            </a:r>
            <a:r>
              <a:rPr lang="en-US" altLang="zh-CN" dirty="0" smtClean="0"/>
              <a:t>Waiter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3ABB04A-5A76-954E-9BF1-42DBEA8F8406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80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这是同学们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3ABB04A-5A76-954E-9BF1-42DBEA8F8406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0790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我们的学校校园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3ABB04A-5A76-954E-9BF1-42DBEA8F8406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6571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3ABB04A-5A76-954E-9BF1-42DBEA8F8406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1426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语文 </a:t>
            </a:r>
            <a:r>
              <a:rPr lang="en-US" altLang="zh-CN" dirty="0" smtClean="0"/>
              <a:t>https://pan.baidu.com/s/1zquQNdO0MUsLMsuwxbgPYg</a:t>
            </a:r>
          </a:p>
          <a:p>
            <a:r>
              <a:rPr lang="en-US" dirty="0" smtClean="0"/>
              <a:t>Get</a:t>
            </a:r>
            <a:r>
              <a:rPr lang="en-US" baseline="0" dirty="0" smtClean="0"/>
              <a:t> the content of the picture</a:t>
            </a:r>
          </a:p>
          <a:p>
            <a:r>
              <a:rPr lang="en-US" baseline="0" dirty="0" smtClean="0"/>
              <a:t>Compose to one poem</a:t>
            </a:r>
          </a:p>
          <a:p>
            <a:r>
              <a:rPr lang="en-US" baseline="0" dirty="0" smtClean="0"/>
              <a:t>Translate into English</a:t>
            </a:r>
          </a:p>
          <a:p>
            <a:r>
              <a:rPr lang="en-US" baseline="0" dirty="0" smtClean="0"/>
              <a:t>Back to </a:t>
            </a:r>
            <a:r>
              <a:rPr lang="en-US" baseline="0" dirty="0" err="1" smtClean="0"/>
              <a:t>chinese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3ABB04A-5A76-954E-9BF1-42DBEA8F8406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9509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数学</a:t>
            </a:r>
            <a:endParaRPr lang="en-US" altLang="zh-CN" dirty="0" smtClean="0"/>
          </a:p>
          <a:p>
            <a:r>
              <a:rPr lang="en-US" altLang="zh-CN" dirty="0" smtClean="0"/>
              <a:t>API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en-US" altLang="zh-CN" dirty="0" smtClean="0"/>
              <a:t>Input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entity</a:t>
            </a:r>
            <a:r>
              <a:rPr lang="en-US" altLang="zh-CN" baseline="0" dirty="0" smtClean="0"/>
              <a:t> has 5, already decrease 7, original value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dirty="0" smtClean="0"/>
              <a:t>X = 5</a:t>
            </a:r>
          </a:p>
          <a:p>
            <a:r>
              <a:rPr lang="en-US" dirty="0" smtClean="0"/>
              <a:t>Y</a:t>
            </a:r>
            <a:r>
              <a:rPr lang="en-US" baseline="0" dirty="0" smtClean="0"/>
              <a:t> = X – 7</a:t>
            </a:r>
          </a:p>
          <a:p>
            <a:r>
              <a:rPr lang="en-US" baseline="0" dirty="0" smtClean="0"/>
              <a:t>Print(Y)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3ABB04A-5A76-954E-9BF1-42DBEA8F8406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267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英语</a:t>
            </a:r>
            <a:endParaRPr lang="en-US" altLang="zh-CN" dirty="0" smtClean="0"/>
          </a:p>
          <a:p>
            <a:r>
              <a:rPr lang="en-US" altLang="zh-CN" dirty="0" smtClean="0"/>
              <a:t>input a photo</a:t>
            </a:r>
          </a:p>
          <a:p>
            <a:r>
              <a:rPr lang="en-US" altLang="zh-CN" dirty="0" smtClean="0"/>
              <a:t>Get</a:t>
            </a:r>
            <a:r>
              <a:rPr lang="en-US" altLang="zh-CN" baseline="0" dirty="0" smtClean="0"/>
              <a:t> the </a:t>
            </a:r>
            <a:r>
              <a:rPr lang="en-US" altLang="zh-CN" baseline="0" dirty="0" err="1" smtClean="0"/>
              <a:t>ouput</a:t>
            </a:r>
            <a:endParaRPr lang="en-US" altLang="zh-C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3ABB04A-5A76-954E-9BF1-42DBEA8F8406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656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4789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z="2400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5937250" y="0"/>
            <a:ext cx="6254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z="2400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bg>
      <p:bgPr>
        <a:pattFill prst="dot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365250"/>
            <a:ext cx="12192000" cy="5492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z="2400" strike="noStrike" noProof="1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76767" y="258233"/>
            <a:ext cx="486811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 fontAlgn="auto"/>
            <a:r>
              <a:rPr kumimoji="1" lang="en-US" altLang="zh-CN" strike="noStrike" noProof="1"/>
              <a:t>CLICK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HERE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TO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ADD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YOUR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bg>
      <p:bgPr>
        <a:pattFill prst="dot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76767" y="258233"/>
            <a:ext cx="486811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 fontAlgn="auto"/>
            <a:r>
              <a:rPr kumimoji="1" lang="en-US" altLang="zh-CN" strike="noStrike" noProof="1"/>
              <a:t>CLICK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HERE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TO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ADD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YOUR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76767" y="258233"/>
            <a:ext cx="486811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 fontAlgn="auto"/>
            <a:r>
              <a:rPr kumimoji="1" lang="en-US" altLang="zh-CN" strike="noStrike" noProof="1"/>
              <a:t>CLICK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HERE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TO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ADD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YOUR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bg>
      <p:bgPr>
        <a:pattFill prst="dot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flipH="1">
            <a:off x="0" y="1173163"/>
            <a:ext cx="12192000" cy="1684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z="2400" strike="noStrike" noProof="1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76767" y="258233"/>
            <a:ext cx="486811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 fontAlgn="auto"/>
            <a:r>
              <a:rPr kumimoji="1" lang="en-US" altLang="zh-CN" strike="noStrike" noProof="1"/>
              <a:t>CLICK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HERE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TO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ADD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YOUR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bg>
      <p:bgPr>
        <a:pattFill prst="dot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梯形 2"/>
          <p:cNvSpPr/>
          <p:nvPr userDrawn="1"/>
        </p:nvSpPr>
        <p:spPr>
          <a:xfrm>
            <a:off x="-7602537" y="0"/>
            <a:ext cx="12192000" cy="6858000"/>
          </a:xfrm>
          <a:prstGeom prst="trapezoid">
            <a:avLst/>
          </a:prstGeom>
          <a:solidFill>
            <a:schemeClr val="accent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z="2400" strike="noStrike" noProof="1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76767" y="258233"/>
            <a:ext cx="486811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 fontAlgn="auto"/>
            <a:r>
              <a:rPr kumimoji="1" lang="en-US" altLang="zh-CN" strike="noStrike" noProof="1"/>
              <a:t>CLICK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HERE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TO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ADD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YOUR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915035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z="2400" strike="noStrike" noProof="1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76767" y="258233"/>
            <a:ext cx="486811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 fontAlgn="auto"/>
            <a:r>
              <a:rPr kumimoji="1" lang="en-US" altLang="zh-CN" strike="noStrike" noProof="1"/>
              <a:t>CLICK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HERE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TO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ADD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YOUR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1"/>
          <p:cNvSpPr/>
          <p:nvPr userDrawn="1"/>
        </p:nvSpPr>
        <p:spPr>
          <a:xfrm>
            <a:off x="439738" y="760413"/>
            <a:ext cx="1608138" cy="395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fontAlgn="base"/>
            <a:r>
              <a:rPr lang="zh-CN" altLang="en-US" sz="1865" strike="noStrike" noProof="1">
                <a:solidFill>
                  <a:srgbClr val="000000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背景图片素材</a:t>
            </a:r>
            <a:endParaRPr lang="zh-CN" altLang="en-US" sz="1865" strike="noStrike" noProof="1">
              <a:solidFill>
                <a:srgbClr val="000000"/>
              </a:solidFill>
              <a:latin typeface="Segoe UI Light" panose="020B0502040204020203"/>
              <a:ea typeface="微软雅黑" panose="020B0503020204020204" pitchFamily="34" charset="-122"/>
            </a:endParaRPr>
          </a:p>
        </p:txBody>
      </p:sp>
      <p:sp>
        <p:nvSpPr>
          <p:cNvPr id="12291" name="矩形 2"/>
          <p:cNvSpPr/>
          <p:nvPr userDrawn="1"/>
        </p:nvSpPr>
        <p:spPr>
          <a:xfrm>
            <a:off x="439738" y="182563"/>
            <a:ext cx="809625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fontAlgn="base"/>
            <a:r>
              <a:rPr lang="en-US" altLang="zh-CN" sz="1065" strike="noStrike" noProof="1">
                <a:solidFill>
                  <a:srgbClr val="000000"/>
                </a:solidFill>
                <a:latin typeface="Segoe UI Light" panose="020B0502040204020203"/>
                <a:ea typeface="宋体" panose="02010600030101010101" pitchFamily="2" charset="-122"/>
                <a:cs typeface="+mn-ea"/>
              </a:rPr>
              <a:t>OfficePLUS</a:t>
            </a:r>
            <a:endParaRPr lang="zh-CN" altLang="en-US" sz="1065" strike="noStrike" noProof="1">
              <a:solidFill>
                <a:srgbClr val="000000"/>
              </a:solidFill>
              <a:latin typeface="Segoe UI Light" panose="020B0502040204020203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6"/>
          <p:cNvSpPr/>
          <p:nvPr userDrawn="1"/>
        </p:nvSpPr>
        <p:spPr>
          <a:xfrm>
            <a:off x="439738" y="760413"/>
            <a:ext cx="658813" cy="395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defTabSz="609600" fontAlgn="base"/>
            <a:r>
              <a:rPr lang="zh-CN" altLang="en-US" sz="186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标注</a:t>
            </a:r>
            <a:endParaRPr lang="zh-CN" altLang="en-US" sz="186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</p:txBody>
      </p:sp>
      <p:sp>
        <p:nvSpPr>
          <p:cNvPr id="13315" name="矩形 7"/>
          <p:cNvSpPr/>
          <p:nvPr userDrawn="1"/>
        </p:nvSpPr>
        <p:spPr>
          <a:xfrm>
            <a:off x="2857500" y="842963"/>
            <a:ext cx="1401763" cy="3276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defTabSz="609600" fontAlgn="base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字体使用 </a:t>
            </a: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行距</a:t>
            </a: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背景图片出处</a:t>
            </a:r>
            <a:endParaRPr lang="zh-CN" altLang="en-US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zh-CN" altLang="en-US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zh-CN" altLang="en-US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声明</a:t>
            </a: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</p:txBody>
      </p:sp>
      <p:sp>
        <p:nvSpPr>
          <p:cNvPr id="13316" name="矩形 8"/>
          <p:cNvSpPr/>
          <p:nvPr userDrawn="1"/>
        </p:nvSpPr>
        <p:spPr>
          <a:xfrm>
            <a:off x="4394200" y="842963"/>
            <a:ext cx="3727450" cy="38068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defTabSz="609600" fontAlgn="base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英文 </a:t>
            </a:r>
            <a:r>
              <a:rPr lang="en-US" altLang="zh-CN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Calibri</a:t>
            </a: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中文 微软雅黑</a:t>
            </a: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正文 </a:t>
            </a:r>
            <a:r>
              <a:rPr lang="en-US" altLang="zh-CN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1.3</a:t>
            </a: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r>
              <a:rPr lang="en-US" altLang="zh-CN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cn.bing.com</a:t>
            </a:r>
            <a:endParaRPr lang="zh-CN" altLang="en-US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zh-CN" altLang="en-US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zh-CN" altLang="en-US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Century Gothic" panose="020B0502020202020204"/>
                <a:ea typeface="微软雅黑" panose="020B0503020204020204" pitchFamily="34" charset="-122"/>
                <a:cs typeface="+mn-ea"/>
              </a:rPr>
              <a:t>互联网是一个开放共享的平台</a:t>
            </a:r>
            <a:endParaRPr lang="zh-CN" altLang="en-US" sz="1335" strike="noStrike" noProof="1">
              <a:solidFill>
                <a:srgbClr val="FFFFFF"/>
              </a:solidFill>
              <a:latin typeface="Century Gothic" panose="020B0502020202020204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r>
              <a:rPr lang="en-US" altLang="zh-CN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OfficePLUS</a:t>
            </a:r>
            <a:r>
              <a:rPr lang="zh-CN" altLang="en-US" sz="1335" strike="noStrike" noProof="1">
                <a:solidFill>
                  <a:srgbClr val="FFFFFF"/>
                </a:solidFill>
                <a:latin typeface="Century Gothic" panose="020B0502020202020204"/>
                <a:ea typeface="微软雅黑" panose="020B0503020204020204" pitchFamily="34" charset="-122"/>
                <a:cs typeface="+mn-ea"/>
              </a:rPr>
              <a:t> 部分设计灵感与元素来源于网络</a:t>
            </a:r>
            <a:endParaRPr lang="zh-CN" altLang="en-US" sz="1335" strike="noStrike" noProof="1">
              <a:solidFill>
                <a:srgbClr val="FFFFFF"/>
              </a:solidFill>
              <a:latin typeface="Century Gothic" panose="020B0502020202020204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Century Gothic" panose="020B0502020202020204"/>
                <a:ea typeface="微软雅黑" panose="020B0503020204020204" pitchFamily="34" charset="-122"/>
                <a:cs typeface="+mn-ea"/>
              </a:rPr>
              <a:t>如有建议请联系 </a:t>
            </a: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 charset="0"/>
                <a:ea typeface="Segoe UI Light" panose="020B0502040204020203" charset="0"/>
                <a:cs typeface="+mn-ea"/>
              </a:rPr>
              <a:t>officeplus@microsoft.com</a:t>
            </a: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</p:txBody>
      </p:sp>
      <p:sp>
        <p:nvSpPr>
          <p:cNvPr id="13317" name="矩形 9"/>
          <p:cNvSpPr/>
          <p:nvPr userDrawn="1"/>
        </p:nvSpPr>
        <p:spPr>
          <a:xfrm>
            <a:off x="439738" y="182563"/>
            <a:ext cx="809625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defTabSz="609600" fontAlgn="base"/>
            <a:r>
              <a:rPr lang="en-US" altLang="zh-CN" sz="106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OfficePLUS</a:t>
            </a:r>
            <a:endParaRPr lang="zh-CN" altLang="en-US" sz="106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51400" y="3246438"/>
            <a:ext cx="2489200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 userDrawn="1"/>
        </p:nvSpPr>
        <p:spPr>
          <a:xfrm>
            <a:off x="4460875" y="4457700"/>
            <a:ext cx="3270250" cy="3111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 defTabSz="609600" fontAlgn="base"/>
            <a:r>
              <a:rPr lang="zh-CN" altLang="en-US" sz="1335" strike="noStrike" noProof="1">
                <a:solidFill>
                  <a:srgbClr val="000000"/>
                </a:solidFill>
                <a:latin typeface="Century Gothic" panose="020B0502020202020204"/>
                <a:ea typeface="微软雅黑" panose="020B0503020204020204" pitchFamily="34" charset="-122"/>
                <a:cs typeface="+mn-ea"/>
              </a:rPr>
              <a:t>点击</a:t>
            </a:r>
            <a:r>
              <a:rPr lang="en-US" altLang="zh-CN" sz="1335" strike="noStrike" noProof="1">
                <a:solidFill>
                  <a:srgbClr val="000000"/>
                </a:solidFill>
                <a:latin typeface="Segoe UI Light" panose="020B0502040204020203" charset="0"/>
                <a:ea typeface="Segoe UI Light" panose="020B0502040204020203" charset="0"/>
                <a:cs typeface="+mn-ea"/>
              </a:rPr>
              <a:t>Logo</a:t>
            </a:r>
            <a:r>
              <a:rPr lang="zh-CN" altLang="en-US" sz="1335" strike="noStrike" noProof="1">
                <a:solidFill>
                  <a:srgbClr val="000000"/>
                </a:solidFill>
                <a:latin typeface="Century Gothic" panose="020B0502020202020204"/>
                <a:ea typeface="微软雅黑" panose="020B0503020204020204" pitchFamily="34" charset="-122"/>
                <a:cs typeface="+mn-ea"/>
              </a:rPr>
              <a:t>获取更多优质模板（放映模式）</a:t>
            </a:r>
            <a:endParaRPr lang="zh-CN" altLang="en-US" sz="1335" strike="noStrike" noProof="1">
              <a:solidFill>
                <a:srgbClr val="000000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6713"/>
          </a:xfrm>
          <a:prstGeom prst="rect">
            <a:avLst/>
          </a:prstGeom>
        </p:spPr>
        <p:txBody>
          <a:bodyPr/>
          <a:lstStyle/>
          <a:p>
            <a:pPr fontAlgn="base"/>
            <a:fld id="{CA7CFC27-049B-43F8-9B0B-90E6D9C439AC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2019/9/10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6713"/>
          </a:xfrm>
          <a:prstGeom prst="rect">
            <a:avLst/>
          </a:prstGeom>
        </p:spPr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6713"/>
          </a:xfrm>
          <a:prstGeom prst="rect">
            <a:avLst/>
          </a:prstGeom>
        </p:spPr>
        <p:txBody>
          <a:bodyPr/>
          <a:lstStyle/>
          <a:p>
            <a:pPr fontAlgn="base"/>
            <a:fld id="{C64D86A2-184F-4A14-B841-A667E9A8D39A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2860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2019/9/10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733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jfif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jp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jp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jfif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Freeform 5"/>
          <p:cNvSpPr/>
          <p:nvPr/>
        </p:nvSpPr>
        <p:spPr>
          <a:xfrm>
            <a:off x="2730500" y="5772150"/>
            <a:ext cx="6724650" cy="927100"/>
          </a:xfrm>
          <a:custGeom>
            <a:avLst/>
            <a:gdLst/>
            <a:ahLst/>
            <a:cxnLst>
              <a:cxn ang="0">
                <a:pos x="0" y="464702058"/>
              </a:cxn>
              <a:cxn ang="0">
                <a:pos x="2147483646" y="0"/>
              </a:cxn>
              <a:cxn ang="0">
                <a:pos x="2147483646" y="211696923"/>
              </a:cxn>
              <a:cxn ang="0">
                <a:pos x="2147483646" y="490519975"/>
              </a:cxn>
              <a:cxn ang="0">
                <a:pos x="2147483646" y="1373455476"/>
              </a:cxn>
              <a:cxn ang="0">
                <a:pos x="2147483646" y="2106652966"/>
              </a:cxn>
              <a:cxn ang="0">
                <a:pos x="0" y="1373455476"/>
              </a:cxn>
              <a:cxn ang="0">
                <a:pos x="0" y="464702058"/>
              </a:cxn>
            </a:cxnLst>
            <a:rect l="0" t="0" r="0" b="0"/>
            <a:pathLst>
              <a:path w="2957" h="408">
                <a:moveTo>
                  <a:pt x="0" y="90"/>
                </a:moveTo>
                <a:lnTo>
                  <a:pt x="1681" y="0"/>
                </a:lnTo>
                <a:lnTo>
                  <a:pt x="2263" y="41"/>
                </a:lnTo>
                <a:lnTo>
                  <a:pt x="2957" y="95"/>
                </a:lnTo>
                <a:lnTo>
                  <a:pt x="2957" y="266"/>
                </a:lnTo>
                <a:lnTo>
                  <a:pt x="1432" y="408"/>
                </a:lnTo>
                <a:lnTo>
                  <a:pt x="0" y="266"/>
                </a:lnTo>
                <a:lnTo>
                  <a:pt x="0" y="90"/>
                </a:lnTo>
                <a:close/>
              </a:path>
            </a:pathLst>
          </a:custGeom>
          <a:solidFill>
            <a:srgbClr val="FFEF6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4" name="Freeform 6"/>
          <p:cNvSpPr/>
          <p:nvPr/>
        </p:nvSpPr>
        <p:spPr>
          <a:xfrm>
            <a:off x="2730500" y="5389563"/>
            <a:ext cx="2863850" cy="585787"/>
          </a:xfrm>
          <a:custGeom>
            <a:avLst/>
            <a:gdLst/>
            <a:ahLst/>
            <a:cxnLst>
              <a:cxn ang="0">
                <a:pos x="2080055882" y="0"/>
              </a:cxn>
              <a:cxn ang="0">
                <a:pos x="0" y="1330024843"/>
              </a:cxn>
              <a:cxn ang="0">
                <a:pos x="2147483646" y="1309404232"/>
              </a:cxn>
              <a:cxn ang="0">
                <a:pos x="2080055882" y="0"/>
              </a:cxn>
            </a:cxnLst>
            <a:rect l="0" t="0" r="0" b="0"/>
            <a:pathLst>
              <a:path w="1259" h="258">
                <a:moveTo>
                  <a:pt x="402" y="0"/>
                </a:moveTo>
                <a:lnTo>
                  <a:pt x="0" y="258"/>
                </a:lnTo>
                <a:lnTo>
                  <a:pt x="1259" y="254"/>
                </a:lnTo>
                <a:lnTo>
                  <a:pt x="402" y="0"/>
                </a:lnTo>
                <a:close/>
              </a:path>
            </a:pathLst>
          </a:custGeom>
          <a:solidFill>
            <a:srgbClr val="CC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5" name="Freeform 7"/>
          <p:cNvSpPr/>
          <p:nvPr/>
        </p:nvSpPr>
        <p:spPr>
          <a:xfrm>
            <a:off x="7388225" y="5243513"/>
            <a:ext cx="2066925" cy="744537"/>
          </a:xfrm>
          <a:custGeom>
            <a:avLst/>
            <a:gdLst/>
            <a:ahLst/>
            <a:cxnLst>
              <a:cxn ang="0">
                <a:pos x="2088828948" y="0"/>
              </a:cxn>
              <a:cxn ang="0">
                <a:pos x="0" y="1353060524"/>
              </a:cxn>
              <a:cxn ang="0">
                <a:pos x="2147483646" y="1695215120"/>
              </a:cxn>
              <a:cxn ang="0">
                <a:pos x="2088828948" y="0"/>
              </a:cxn>
            </a:cxnLst>
            <a:rect l="0" t="0" r="0" b="0"/>
            <a:pathLst>
              <a:path w="909" h="327">
                <a:moveTo>
                  <a:pt x="404" y="0"/>
                </a:moveTo>
                <a:lnTo>
                  <a:pt x="0" y="261"/>
                </a:lnTo>
                <a:lnTo>
                  <a:pt x="909" y="327"/>
                </a:lnTo>
                <a:lnTo>
                  <a:pt x="404" y="0"/>
                </a:lnTo>
                <a:close/>
              </a:path>
            </a:pathLst>
          </a:custGeom>
          <a:solidFill>
            <a:srgbClr val="AB7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6" name="Freeform 8"/>
          <p:cNvSpPr/>
          <p:nvPr/>
        </p:nvSpPr>
        <p:spPr>
          <a:xfrm>
            <a:off x="2324100" y="5988050"/>
            <a:ext cx="4706938" cy="781050"/>
          </a:xfrm>
          <a:custGeom>
            <a:avLst/>
            <a:gdLst/>
            <a:ahLst/>
            <a:cxnLst>
              <a:cxn ang="0">
                <a:pos x="2147483646" y="812415891"/>
              </a:cxn>
              <a:cxn ang="0">
                <a:pos x="2147483646" y="0"/>
              </a:cxn>
              <a:cxn ang="0">
                <a:pos x="0" y="2089077128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812415891"/>
              </a:cxn>
            </a:cxnLst>
            <a:rect l="0" t="0" r="0" b="0"/>
            <a:pathLst>
              <a:path w="874" h="145">
                <a:moveTo>
                  <a:pt x="229" y="28"/>
                </a:moveTo>
                <a:cubicBezTo>
                  <a:pt x="75" y="0"/>
                  <a:pt x="75" y="0"/>
                  <a:pt x="75" y="0"/>
                </a:cubicBezTo>
                <a:cubicBezTo>
                  <a:pt x="33" y="0"/>
                  <a:pt x="0" y="32"/>
                  <a:pt x="0" y="72"/>
                </a:cubicBezTo>
                <a:cubicBezTo>
                  <a:pt x="0" y="113"/>
                  <a:pt x="33" y="145"/>
                  <a:pt x="75" y="145"/>
                </a:cubicBezTo>
                <a:cubicBezTo>
                  <a:pt x="874" y="144"/>
                  <a:pt x="874" y="144"/>
                  <a:pt x="874" y="144"/>
                </a:cubicBezTo>
                <a:lnTo>
                  <a:pt x="229" y="28"/>
                </a:lnTo>
                <a:close/>
              </a:path>
            </a:pathLst>
          </a:custGeom>
          <a:solidFill>
            <a:srgbClr val="E27C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7" name="Freeform 9"/>
          <p:cNvSpPr/>
          <p:nvPr/>
        </p:nvSpPr>
        <p:spPr>
          <a:xfrm>
            <a:off x="5695950" y="5740400"/>
            <a:ext cx="2752725" cy="9001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1830215394"/>
              </a:cxn>
              <a:cxn ang="0">
                <a:pos x="2147483646" y="1336344411"/>
              </a:cxn>
              <a:cxn ang="0">
                <a:pos x="2147483646" y="1045834288"/>
              </a:cxn>
              <a:cxn ang="0">
                <a:pos x="2147483646" y="784375716"/>
              </a:cxn>
              <a:cxn ang="0">
                <a:pos x="2147483646" y="1045834288"/>
              </a:cxn>
              <a:cxn ang="0">
                <a:pos x="2147483646" y="1336344411"/>
              </a:cxn>
              <a:cxn ang="0">
                <a:pos x="2147483646" y="1772112291"/>
              </a:cxn>
              <a:cxn ang="0">
                <a:pos x="2147483646" y="2147483646"/>
              </a:cxn>
              <a:cxn ang="0">
                <a:pos x="2147483646" y="1743060740"/>
              </a:cxn>
              <a:cxn ang="0">
                <a:pos x="2147483646" y="1307292860"/>
              </a:cxn>
              <a:cxn ang="0">
                <a:pos x="2147483646" y="987736575"/>
              </a:cxn>
              <a:cxn ang="0">
                <a:pos x="2147483646" y="668174901"/>
              </a:cxn>
              <a:cxn ang="0">
                <a:pos x="2147483646" y="319561675"/>
              </a:cxn>
              <a:cxn ang="0">
                <a:pos x="2147483646" y="0"/>
              </a:cxn>
              <a:cxn ang="0">
                <a:pos x="2147483646" y="348613226"/>
              </a:cxn>
              <a:cxn ang="0">
                <a:pos x="2147483646" y="668174901"/>
              </a:cxn>
              <a:cxn ang="0">
                <a:pos x="2147483646" y="987736575"/>
              </a:cxn>
              <a:cxn ang="0">
                <a:pos x="2147483646" y="1307292860"/>
              </a:cxn>
              <a:cxn ang="0">
                <a:pos x="2147483646" y="174306074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9018893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11" h="167">
                <a:moveTo>
                  <a:pt x="484" y="80"/>
                </a:moveTo>
                <a:cubicBezTo>
                  <a:pt x="484" y="80"/>
                  <a:pt x="484" y="80"/>
                  <a:pt x="484" y="80"/>
                </a:cubicBezTo>
                <a:cubicBezTo>
                  <a:pt x="474" y="80"/>
                  <a:pt x="467" y="73"/>
                  <a:pt x="467" y="63"/>
                </a:cubicBezTo>
                <a:cubicBezTo>
                  <a:pt x="467" y="63"/>
                  <a:pt x="467" y="63"/>
                  <a:pt x="467" y="63"/>
                </a:cubicBezTo>
                <a:cubicBezTo>
                  <a:pt x="467" y="54"/>
                  <a:pt x="474" y="46"/>
                  <a:pt x="484" y="46"/>
                </a:cubicBezTo>
                <a:cubicBezTo>
                  <a:pt x="502" y="46"/>
                  <a:pt x="502" y="46"/>
                  <a:pt x="502" y="46"/>
                </a:cubicBezTo>
                <a:cubicBezTo>
                  <a:pt x="507" y="46"/>
                  <a:pt x="511" y="42"/>
                  <a:pt x="511" y="37"/>
                </a:cubicBezTo>
                <a:cubicBezTo>
                  <a:pt x="511" y="36"/>
                  <a:pt x="511" y="36"/>
                  <a:pt x="511" y="36"/>
                </a:cubicBezTo>
                <a:cubicBezTo>
                  <a:pt x="511" y="31"/>
                  <a:pt x="507" y="27"/>
                  <a:pt x="502" y="27"/>
                </a:cubicBezTo>
                <a:cubicBezTo>
                  <a:pt x="456" y="27"/>
                  <a:pt x="456" y="27"/>
                  <a:pt x="456" y="27"/>
                </a:cubicBezTo>
                <a:cubicBezTo>
                  <a:pt x="451" y="27"/>
                  <a:pt x="447" y="31"/>
                  <a:pt x="447" y="36"/>
                </a:cubicBezTo>
                <a:cubicBezTo>
                  <a:pt x="447" y="36"/>
                  <a:pt x="447" y="36"/>
                  <a:pt x="447" y="36"/>
                </a:cubicBezTo>
                <a:cubicBezTo>
                  <a:pt x="447" y="42"/>
                  <a:pt x="442" y="46"/>
                  <a:pt x="437" y="46"/>
                </a:cubicBezTo>
                <a:cubicBezTo>
                  <a:pt x="407" y="46"/>
                  <a:pt x="407" y="46"/>
                  <a:pt x="407" y="46"/>
                </a:cubicBezTo>
                <a:cubicBezTo>
                  <a:pt x="399" y="46"/>
                  <a:pt x="393" y="52"/>
                  <a:pt x="393" y="60"/>
                </a:cubicBezTo>
                <a:cubicBezTo>
                  <a:pt x="393" y="61"/>
                  <a:pt x="393" y="61"/>
                  <a:pt x="393" y="61"/>
                </a:cubicBezTo>
                <a:cubicBezTo>
                  <a:pt x="393" y="69"/>
                  <a:pt x="386" y="75"/>
                  <a:pt x="378" y="75"/>
                </a:cubicBezTo>
                <a:cubicBezTo>
                  <a:pt x="274" y="75"/>
                  <a:pt x="274" y="75"/>
                  <a:pt x="274" y="75"/>
                </a:cubicBezTo>
                <a:cubicBezTo>
                  <a:pt x="266" y="75"/>
                  <a:pt x="259" y="69"/>
                  <a:pt x="259" y="60"/>
                </a:cubicBezTo>
                <a:cubicBezTo>
                  <a:pt x="259" y="60"/>
                  <a:pt x="259" y="60"/>
                  <a:pt x="259" y="60"/>
                </a:cubicBezTo>
                <a:cubicBezTo>
                  <a:pt x="259" y="52"/>
                  <a:pt x="266" y="45"/>
                  <a:pt x="274" y="45"/>
                </a:cubicBezTo>
                <a:cubicBezTo>
                  <a:pt x="358" y="45"/>
                  <a:pt x="358" y="45"/>
                  <a:pt x="358" y="45"/>
                </a:cubicBezTo>
                <a:cubicBezTo>
                  <a:pt x="365" y="45"/>
                  <a:pt x="370" y="40"/>
                  <a:pt x="370" y="34"/>
                </a:cubicBezTo>
                <a:cubicBezTo>
                  <a:pt x="370" y="34"/>
                  <a:pt x="370" y="34"/>
                  <a:pt x="370" y="34"/>
                </a:cubicBezTo>
                <a:cubicBezTo>
                  <a:pt x="370" y="28"/>
                  <a:pt x="365" y="23"/>
                  <a:pt x="358" y="23"/>
                </a:cubicBezTo>
                <a:cubicBezTo>
                  <a:pt x="258" y="23"/>
                  <a:pt x="258" y="23"/>
                  <a:pt x="258" y="23"/>
                </a:cubicBezTo>
                <a:cubicBezTo>
                  <a:pt x="252" y="23"/>
                  <a:pt x="247" y="18"/>
                  <a:pt x="247" y="12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7" y="5"/>
                  <a:pt x="242" y="0"/>
                  <a:pt x="236" y="0"/>
                </a:cubicBezTo>
                <a:cubicBezTo>
                  <a:pt x="204" y="0"/>
                  <a:pt x="204" y="0"/>
                  <a:pt x="204" y="0"/>
                </a:cubicBezTo>
                <a:cubicBezTo>
                  <a:pt x="198" y="0"/>
                  <a:pt x="193" y="5"/>
                  <a:pt x="193" y="11"/>
                </a:cubicBezTo>
                <a:cubicBezTo>
                  <a:pt x="193" y="12"/>
                  <a:pt x="193" y="12"/>
                  <a:pt x="193" y="12"/>
                </a:cubicBezTo>
                <a:cubicBezTo>
                  <a:pt x="193" y="18"/>
                  <a:pt x="188" y="23"/>
                  <a:pt x="182" y="23"/>
                </a:cubicBezTo>
                <a:cubicBezTo>
                  <a:pt x="141" y="23"/>
                  <a:pt x="141" y="23"/>
                  <a:pt x="141" y="23"/>
                </a:cubicBezTo>
                <a:cubicBezTo>
                  <a:pt x="134" y="23"/>
                  <a:pt x="129" y="28"/>
                  <a:pt x="129" y="34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29" y="40"/>
                  <a:pt x="134" y="45"/>
                  <a:pt x="141" y="45"/>
                </a:cubicBezTo>
                <a:cubicBezTo>
                  <a:pt x="155" y="45"/>
                  <a:pt x="155" y="45"/>
                  <a:pt x="155" y="45"/>
                </a:cubicBezTo>
                <a:cubicBezTo>
                  <a:pt x="163" y="45"/>
                  <a:pt x="170" y="52"/>
                  <a:pt x="170" y="60"/>
                </a:cubicBezTo>
                <a:cubicBezTo>
                  <a:pt x="170" y="60"/>
                  <a:pt x="170" y="60"/>
                  <a:pt x="170" y="60"/>
                </a:cubicBezTo>
                <a:cubicBezTo>
                  <a:pt x="170" y="69"/>
                  <a:pt x="163" y="75"/>
                  <a:pt x="155" y="75"/>
                </a:cubicBezTo>
                <a:cubicBezTo>
                  <a:pt x="93" y="75"/>
                  <a:pt x="93" y="75"/>
                  <a:pt x="93" y="75"/>
                </a:cubicBezTo>
                <a:cubicBezTo>
                  <a:pt x="88" y="75"/>
                  <a:pt x="85" y="79"/>
                  <a:pt x="85" y="83"/>
                </a:cubicBezTo>
                <a:cubicBezTo>
                  <a:pt x="85" y="83"/>
                  <a:pt x="85" y="83"/>
                  <a:pt x="85" y="83"/>
                </a:cubicBezTo>
                <a:cubicBezTo>
                  <a:pt x="85" y="87"/>
                  <a:pt x="81" y="91"/>
                  <a:pt x="77" y="91"/>
                </a:cubicBezTo>
                <a:cubicBezTo>
                  <a:pt x="10" y="91"/>
                  <a:pt x="10" y="91"/>
                  <a:pt x="10" y="91"/>
                </a:cubicBezTo>
                <a:cubicBezTo>
                  <a:pt x="4" y="91"/>
                  <a:pt x="0" y="96"/>
                  <a:pt x="0" y="10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8"/>
                  <a:pt x="4" y="113"/>
                  <a:pt x="10" y="113"/>
                </a:cubicBezTo>
                <a:cubicBezTo>
                  <a:pt x="77" y="113"/>
                  <a:pt x="77" y="113"/>
                  <a:pt x="77" y="113"/>
                </a:cubicBezTo>
                <a:cubicBezTo>
                  <a:pt x="81" y="113"/>
                  <a:pt x="85" y="116"/>
                  <a:pt x="85" y="121"/>
                </a:cubicBezTo>
                <a:cubicBezTo>
                  <a:pt x="85" y="121"/>
                  <a:pt x="85" y="121"/>
                  <a:pt x="85" y="121"/>
                </a:cubicBezTo>
                <a:cubicBezTo>
                  <a:pt x="85" y="125"/>
                  <a:pt x="88" y="129"/>
                  <a:pt x="93" y="129"/>
                </a:cubicBezTo>
                <a:cubicBezTo>
                  <a:pt x="158" y="129"/>
                  <a:pt x="158" y="129"/>
                  <a:pt x="158" y="129"/>
                </a:cubicBezTo>
                <a:cubicBezTo>
                  <a:pt x="169" y="129"/>
                  <a:pt x="177" y="137"/>
                  <a:pt x="177" y="147"/>
                </a:cubicBezTo>
                <a:cubicBezTo>
                  <a:pt x="177" y="148"/>
                  <a:pt x="177" y="148"/>
                  <a:pt x="177" y="148"/>
                </a:cubicBezTo>
                <a:cubicBezTo>
                  <a:pt x="177" y="158"/>
                  <a:pt x="185" y="167"/>
                  <a:pt x="196" y="167"/>
                </a:cubicBezTo>
                <a:cubicBezTo>
                  <a:pt x="321" y="167"/>
                  <a:pt x="321" y="167"/>
                  <a:pt x="321" y="167"/>
                </a:cubicBezTo>
                <a:cubicBezTo>
                  <a:pt x="331" y="167"/>
                  <a:pt x="339" y="158"/>
                  <a:pt x="339" y="148"/>
                </a:cubicBezTo>
                <a:cubicBezTo>
                  <a:pt x="339" y="147"/>
                  <a:pt x="339" y="147"/>
                  <a:pt x="339" y="147"/>
                </a:cubicBezTo>
                <a:cubicBezTo>
                  <a:pt x="339" y="137"/>
                  <a:pt x="348" y="129"/>
                  <a:pt x="358" y="129"/>
                </a:cubicBezTo>
                <a:cubicBezTo>
                  <a:pt x="433" y="129"/>
                  <a:pt x="433" y="129"/>
                  <a:pt x="433" y="129"/>
                </a:cubicBezTo>
                <a:cubicBezTo>
                  <a:pt x="433" y="120"/>
                  <a:pt x="433" y="120"/>
                  <a:pt x="433" y="120"/>
                </a:cubicBezTo>
                <a:cubicBezTo>
                  <a:pt x="484" y="120"/>
                  <a:pt x="484" y="120"/>
                  <a:pt x="484" y="120"/>
                </a:cubicBezTo>
                <a:cubicBezTo>
                  <a:pt x="492" y="120"/>
                  <a:pt x="499" y="114"/>
                  <a:pt x="499" y="105"/>
                </a:cubicBezTo>
                <a:cubicBezTo>
                  <a:pt x="499" y="95"/>
                  <a:pt x="499" y="95"/>
                  <a:pt x="499" y="95"/>
                </a:cubicBezTo>
                <a:cubicBezTo>
                  <a:pt x="499" y="87"/>
                  <a:pt x="492" y="80"/>
                  <a:pt x="484" y="80"/>
                </a:cubicBezTo>
                <a:close/>
              </a:path>
            </a:pathLst>
          </a:custGeom>
          <a:solidFill>
            <a:srgbClr val="00B685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8" name="Freeform 10"/>
          <p:cNvSpPr/>
          <p:nvPr/>
        </p:nvSpPr>
        <p:spPr>
          <a:xfrm>
            <a:off x="3203575" y="6451600"/>
            <a:ext cx="284163" cy="227013"/>
          </a:xfrm>
          <a:custGeom>
            <a:avLst/>
            <a:gdLst/>
            <a:ahLst/>
            <a:cxnLst>
              <a:cxn ang="0">
                <a:pos x="0" y="515349022"/>
              </a:cxn>
              <a:cxn ang="0">
                <a:pos x="36175087" y="0"/>
              </a:cxn>
              <a:cxn ang="0">
                <a:pos x="206716079" y="515349022"/>
              </a:cxn>
              <a:cxn ang="0">
                <a:pos x="356585919" y="25768246"/>
              </a:cxn>
              <a:cxn ang="0">
                <a:pos x="454776739" y="515349022"/>
              </a:cxn>
              <a:cxn ang="0">
                <a:pos x="552967558" y="36074636"/>
              </a:cxn>
              <a:cxn ang="0">
                <a:pos x="645988885" y="515349022"/>
              </a:cxn>
              <a:cxn ang="0">
                <a:pos x="0" y="515349022"/>
              </a:cxn>
            </a:cxnLst>
            <a:rect l="0" t="0" r="0" b="0"/>
            <a:pathLst>
              <a:path w="125" h="100">
                <a:moveTo>
                  <a:pt x="0" y="100"/>
                </a:moveTo>
                <a:lnTo>
                  <a:pt x="7" y="0"/>
                </a:lnTo>
                <a:lnTo>
                  <a:pt x="40" y="100"/>
                </a:lnTo>
                <a:lnTo>
                  <a:pt x="69" y="5"/>
                </a:lnTo>
                <a:lnTo>
                  <a:pt x="88" y="100"/>
                </a:lnTo>
                <a:lnTo>
                  <a:pt x="107" y="7"/>
                </a:lnTo>
                <a:lnTo>
                  <a:pt x="125" y="100"/>
                </a:lnTo>
                <a:lnTo>
                  <a:pt x="0" y="100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9" name="Freeform 11"/>
          <p:cNvSpPr/>
          <p:nvPr/>
        </p:nvSpPr>
        <p:spPr>
          <a:xfrm>
            <a:off x="4699000" y="5988050"/>
            <a:ext cx="5159375" cy="7810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8704667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089077128"/>
              </a:cxn>
              <a:cxn ang="0">
                <a:pos x="2147483646" y="0"/>
              </a:cxn>
            </a:cxnLst>
            <a:rect l="0" t="0" r="0" b="0"/>
            <a:pathLst>
              <a:path w="958" h="145">
                <a:moveTo>
                  <a:pt x="883" y="0"/>
                </a:moveTo>
                <a:cubicBezTo>
                  <a:pt x="883" y="0"/>
                  <a:pt x="883" y="0"/>
                  <a:pt x="883" y="0"/>
                </a:cubicBezTo>
                <a:cubicBezTo>
                  <a:pt x="883" y="0"/>
                  <a:pt x="883" y="0"/>
                  <a:pt x="883" y="0"/>
                </a:cubicBezTo>
                <a:cubicBezTo>
                  <a:pt x="883" y="0"/>
                  <a:pt x="883" y="0"/>
                  <a:pt x="883" y="0"/>
                </a:cubicBezTo>
                <a:cubicBezTo>
                  <a:pt x="875" y="0"/>
                  <a:pt x="868" y="1"/>
                  <a:pt x="861" y="3"/>
                </a:cubicBezTo>
                <a:cubicBezTo>
                  <a:pt x="0" y="145"/>
                  <a:pt x="0" y="145"/>
                  <a:pt x="0" y="145"/>
                </a:cubicBezTo>
                <a:cubicBezTo>
                  <a:pt x="883" y="145"/>
                  <a:pt x="883" y="145"/>
                  <a:pt x="883" y="145"/>
                </a:cubicBezTo>
                <a:cubicBezTo>
                  <a:pt x="883" y="145"/>
                  <a:pt x="883" y="145"/>
                  <a:pt x="883" y="145"/>
                </a:cubicBezTo>
                <a:cubicBezTo>
                  <a:pt x="883" y="145"/>
                  <a:pt x="883" y="145"/>
                  <a:pt x="883" y="145"/>
                </a:cubicBezTo>
                <a:cubicBezTo>
                  <a:pt x="925" y="145"/>
                  <a:pt x="958" y="113"/>
                  <a:pt x="958" y="72"/>
                </a:cubicBezTo>
                <a:cubicBezTo>
                  <a:pt x="958" y="32"/>
                  <a:pt x="925" y="0"/>
                  <a:pt x="883" y="0"/>
                </a:cubicBezTo>
                <a:close/>
              </a:path>
            </a:pathLst>
          </a:custGeom>
          <a:solidFill>
            <a:srgbClr val="FF99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0" name="Freeform 12"/>
          <p:cNvSpPr/>
          <p:nvPr/>
        </p:nvSpPr>
        <p:spPr>
          <a:xfrm>
            <a:off x="7021513" y="6203950"/>
            <a:ext cx="246062" cy="492125"/>
          </a:xfrm>
          <a:custGeom>
            <a:avLst/>
            <a:gdLst/>
            <a:ahLst/>
            <a:cxnLst>
              <a:cxn ang="0">
                <a:pos x="0" y="1121236183"/>
              </a:cxn>
              <a:cxn ang="0">
                <a:pos x="0" y="420463854"/>
              </a:cxn>
              <a:cxn ang="0">
                <a:pos x="134962729" y="799400104"/>
              </a:cxn>
              <a:cxn ang="0">
                <a:pos x="243972751" y="0"/>
              </a:cxn>
              <a:cxn ang="0">
                <a:pos x="342598046" y="752682404"/>
              </a:cxn>
              <a:cxn ang="0">
                <a:pos x="415270635" y="404891287"/>
              </a:cxn>
              <a:cxn ang="0">
                <a:pos x="560615813" y="1121236183"/>
              </a:cxn>
              <a:cxn ang="0">
                <a:pos x="0" y="1121236183"/>
              </a:cxn>
            </a:cxnLst>
            <a:rect l="0" t="0" r="0" b="0"/>
            <a:pathLst>
              <a:path w="108" h="216">
                <a:moveTo>
                  <a:pt x="0" y="216"/>
                </a:moveTo>
                <a:lnTo>
                  <a:pt x="0" y="81"/>
                </a:lnTo>
                <a:lnTo>
                  <a:pt x="26" y="154"/>
                </a:lnTo>
                <a:lnTo>
                  <a:pt x="47" y="0"/>
                </a:lnTo>
                <a:lnTo>
                  <a:pt x="66" y="145"/>
                </a:lnTo>
                <a:lnTo>
                  <a:pt x="80" y="78"/>
                </a:lnTo>
                <a:lnTo>
                  <a:pt x="108" y="216"/>
                </a:lnTo>
                <a:lnTo>
                  <a:pt x="0" y="216"/>
                </a:lnTo>
                <a:close/>
              </a:path>
            </a:pathLst>
          </a:custGeom>
          <a:solidFill>
            <a:srgbClr val="003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1" name="Freeform 13"/>
          <p:cNvSpPr/>
          <p:nvPr/>
        </p:nvSpPr>
        <p:spPr>
          <a:xfrm>
            <a:off x="7302500" y="5943600"/>
            <a:ext cx="342900" cy="750888"/>
          </a:xfrm>
          <a:custGeom>
            <a:avLst/>
            <a:gdLst/>
            <a:ahLst/>
            <a:cxnLst>
              <a:cxn ang="0">
                <a:pos x="0" y="1708584208"/>
              </a:cxn>
              <a:cxn ang="0">
                <a:pos x="0" y="232989169"/>
              </a:cxn>
              <a:cxn ang="0">
                <a:pos x="180488026" y="947488682"/>
              </a:cxn>
              <a:cxn ang="0">
                <a:pos x="330035573" y="0"/>
              </a:cxn>
              <a:cxn ang="0">
                <a:pos x="510523599" y="911245821"/>
              </a:cxn>
              <a:cxn ang="0">
                <a:pos x="660071146" y="465978339"/>
              </a:cxn>
              <a:cxn ang="0">
                <a:pos x="778678212" y="1708584208"/>
              </a:cxn>
              <a:cxn ang="0">
                <a:pos x="0" y="1708584208"/>
              </a:cxn>
            </a:cxnLst>
            <a:rect l="0" t="0" r="0" b="0"/>
            <a:pathLst>
              <a:path w="151" h="330">
                <a:moveTo>
                  <a:pt x="0" y="330"/>
                </a:moveTo>
                <a:lnTo>
                  <a:pt x="0" y="45"/>
                </a:lnTo>
                <a:lnTo>
                  <a:pt x="35" y="183"/>
                </a:lnTo>
                <a:lnTo>
                  <a:pt x="64" y="0"/>
                </a:lnTo>
                <a:lnTo>
                  <a:pt x="99" y="176"/>
                </a:lnTo>
                <a:lnTo>
                  <a:pt x="128" y="90"/>
                </a:lnTo>
                <a:lnTo>
                  <a:pt x="151" y="330"/>
                </a:lnTo>
                <a:lnTo>
                  <a:pt x="0" y="330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2" name="Freeform 14"/>
          <p:cNvSpPr/>
          <p:nvPr/>
        </p:nvSpPr>
        <p:spPr>
          <a:xfrm>
            <a:off x="3836988" y="4805363"/>
            <a:ext cx="1149350" cy="639762"/>
          </a:xfrm>
          <a:custGeom>
            <a:avLst/>
            <a:gdLst/>
            <a:ahLst/>
            <a:cxnLst>
              <a:cxn ang="0">
                <a:pos x="2147483646" y="940639900"/>
              </a:cxn>
              <a:cxn ang="0">
                <a:pos x="2147483646" y="940639900"/>
              </a:cxn>
              <a:cxn ang="0">
                <a:pos x="2147483646" y="0"/>
              </a:cxn>
              <a:cxn ang="0">
                <a:pos x="640571067" y="0"/>
              </a:cxn>
              <a:cxn ang="0">
                <a:pos x="0" y="617294426"/>
              </a:cxn>
              <a:cxn ang="0">
                <a:pos x="0" y="646690948"/>
              </a:cxn>
              <a:cxn ang="0">
                <a:pos x="640571067" y="1263985374"/>
              </a:cxn>
              <a:cxn ang="0">
                <a:pos x="2147483646" y="1263985374"/>
              </a:cxn>
              <a:cxn ang="0">
                <a:pos x="2147483646" y="1793090235"/>
              </a:cxn>
              <a:cxn ang="0">
                <a:pos x="2147483646" y="1793090235"/>
              </a:cxn>
              <a:cxn ang="0">
                <a:pos x="2147483646" y="2147483646"/>
              </a:cxn>
              <a:cxn ang="0">
                <a:pos x="1688783663" y="2147483646"/>
              </a:cxn>
              <a:cxn ang="0">
                <a:pos x="1106440933" y="2147483646"/>
              </a:cxn>
              <a:cxn ang="0">
                <a:pos x="1106440933" y="2147483646"/>
              </a:cxn>
              <a:cxn ang="0">
                <a:pos x="1688783663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940639900"/>
              </a:cxn>
            </a:cxnLst>
            <a:rect l="0" t="0" r="0" b="0"/>
            <a:pathLst>
              <a:path w="213" h="118">
                <a:moveTo>
                  <a:pt x="213" y="32"/>
                </a:moveTo>
                <a:cubicBezTo>
                  <a:pt x="195" y="32"/>
                  <a:pt x="195" y="32"/>
                  <a:pt x="195" y="32"/>
                </a:cubicBezTo>
                <a:cubicBezTo>
                  <a:pt x="195" y="0"/>
                  <a:pt x="195" y="0"/>
                  <a:pt x="195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34"/>
                  <a:pt x="10" y="43"/>
                  <a:pt x="22" y="43"/>
                </a:cubicBezTo>
                <a:cubicBezTo>
                  <a:pt x="87" y="43"/>
                  <a:pt x="87" y="43"/>
                  <a:pt x="87" y="43"/>
                </a:cubicBezTo>
                <a:cubicBezTo>
                  <a:pt x="97" y="43"/>
                  <a:pt x="104" y="51"/>
                  <a:pt x="104" y="61"/>
                </a:cubicBezTo>
                <a:cubicBezTo>
                  <a:pt x="104" y="61"/>
                  <a:pt x="104" y="61"/>
                  <a:pt x="104" y="61"/>
                </a:cubicBezTo>
                <a:cubicBezTo>
                  <a:pt x="104" y="71"/>
                  <a:pt x="97" y="78"/>
                  <a:pt x="87" y="78"/>
                </a:cubicBezTo>
                <a:cubicBezTo>
                  <a:pt x="58" y="78"/>
                  <a:pt x="58" y="78"/>
                  <a:pt x="58" y="78"/>
                </a:cubicBezTo>
                <a:cubicBezTo>
                  <a:pt x="47" y="78"/>
                  <a:pt x="38" y="87"/>
                  <a:pt x="38" y="98"/>
                </a:cubicBezTo>
                <a:cubicBezTo>
                  <a:pt x="38" y="98"/>
                  <a:pt x="38" y="98"/>
                  <a:pt x="38" y="98"/>
                </a:cubicBezTo>
                <a:cubicBezTo>
                  <a:pt x="38" y="109"/>
                  <a:pt x="47" y="118"/>
                  <a:pt x="58" y="118"/>
                </a:cubicBezTo>
                <a:cubicBezTo>
                  <a:pt x="169" y="118"/>
                  <a:pt x="169" y="118"/>
                  <a:pt x="169" y="118"/>
                </a:cubicBezTo>
                <a:cubicBezTo>
                  <a:pt x="169" y="84"/>
                  <a:pt x="169" y="84"/>
                  <a:pt x="169" y="84"/>
                </a:cubicBezTo>
                <a:cubicBezTo>
                  <a:pt x="213" y="84"/>
                  <a:pt x="213" y="84"/>
                  <a:pt x="213" y="84"/>
                </a:cubicBezTo>
                <a:lnTo>
                  <a:pt x="213" y="32"/>
                </a:lnTo>
                <a:close/>
              </a:path>
            </a:pathLst>
          </a:custGeom>
          <a:solidFill>
            <a:srgbClr val="E18A9E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3" name="Freeform 15"/>
          <p:cNvSpPr/>
          <p:nvPr/>
        </p:nvSpPr>
        <p:spPr>
          <a:xfrm>
            <a:off x="7192963" y="4649788"/>
            <a:ext cx="1179512" cy="544512"/>
          </a:xfrm>
          <a:custGeom>
            <a:avLst/>
            <a:gdLst/>
            <a:ahLst/>
            <a:cxnLst>
              <a:cxn ang="0">
                <a:pos x="2147483646" y="465040204"/>
              </a:cxn>
              <a:cxn ang="0">
                <a:pos x="2147483646" y="435976202"/>
              </a:cxn>
              <a:cxn ang="0">
                <a:pos x="2147483646" y="0"/>
              </a:cxn>
              <a:cxn ang="0">
                <a:pos x="2059562599" y="0"/>
              </a:cxn>
              <a:cxn ang="0">
                <a:pos x="1624441161" y="435976202"/>
              </a:cxn>
              <a:cxn ang="0">
                <a:pos x="1624441161" y="465040204"/>
              </a:cxn>
              <a:cxn ang="0">
                <a:pos x="2059562599" y="930085799"/>
              </a:cxn>
              <a:cxn ang="0">
                <a:pos x="2147483646" y="930085799"/>
              </a:cxn>
              <a:cxn ang="0">
                <a:pos x="2147483646" y="1249800603"/>
              </a:cxn>
              <a:cxn ang="0">
                <a:pos x="2147483646" y="1249800603"/>
              </a:cxn>
              <a:cxn ang="0">
                <a:pos x="2147483646" y="1569515406"/>
              </a:cxn>
              <a:cxn ang="0">
                <a:pos x="667183692" y="156951540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667183692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569515406"/>
              </a:cxn>
              <a:cxn ang="0">
                <a:pos x="2147483646" y="1569515406"/>
              </a:cxn>
              <a:cxn ang="0">
                <a:pos x="2147483646" y="1249800603"/>
              </a:cxn>
              <a:cxn ang="0">
                <a:pos x="2147483646" y="1249800603"/>
              </a:cxn>
              <a:cxn ang="0">
                <a:pos x="2147483646" y="930085799"/>
              </a:cxn>
              <a:cxn ang="0">
                <a:pos x="2147483646" y="930085799"/>
              </a:cxn>
              <a:cxn ang="0">
                <a:pos x="2147483646" y="465040204"/>
              </a:cxn>
            </a:cxnLst>
            <a:rect l="0" t="0" r="0" b="0"/>
            <a:pathLst>
              <a:path w="219" h="101">
                <a:moveTo>
                  <a:pt x="219" y="16"/>
                </a:moveTo>
                <a:cubicBezTo>
                  <a:pt x="219" y="15"/>
                  <a:pt x="219" y="15"/>
                  <a:pt x="219" y="15"/>
                </a:cubicBezTo>
                <a:cubicBezTo>
                  <a:pt x="219" y="7"/>
                  <a:pt x="212" y="0"/>
                  <a:pt x="204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3" y="0"/>
                  <a:pt x="56" y="7"/>
                  <a:pt x="56" y="15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24"/>
                  <a:pt x="63" y="32"/>
                  <a:pt x="71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83" y="32"/>
                  <a:pt x="88" y="36"/>
                  <a:pt x="88" y="43"/>
                </a:cubicBezTo>
                <a:cubicBezTo>
                  <a:pt x="88" y="43"/>
                  <a:pt x="88" y="43"/>
                  <a:pt x="88" y="43"/>
                </a:cubicBezTo>
                <a:cubicBezTo>
                  <a:pt x="88" y="49"/>
                  <a:pt x="83" y="54"/>
                  <a:pt x="77" y="54"/>
                </a:cubicBezTo>
                <a:cubicBezTo>
                  <a:pt x="23" y="54"/>
                  <a:pt x="23" y="54"/>
                  <a:pt x="23" y="54"/>
                </a:cubicBezTo>
                <a:cubicBezTo>
                  <a:pt x="10" y="54"/>
                  <a:pt x="0" y="64"/>
                  <a:pt x="0" y="77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90"/>
                  <a:pt x="10" y="101"/>
                  <a:pt x="23" y="101"/>
                </a:cubicBezTo>
                <a:cubicBezTo>
                  <a:pt x="173" y="101"/>
                  <a:pt x="173" y="101"/>
                  <a:pt x="173" y="101"/>
                </a:cubicBezTo>
                <a:cubicBezTo>
                  <a:pt x="185" y="101"/>
                  <a:pt x="196" y="90"/>
                  <a:pt x="196" y="78"/>
                </a:cubicBezTo>
                <a:cubicBezTo>
                  <a:pt x="196" y="76"/>
                  <a:pt x="196" y="76"/>
                  <a:pt x="196" y="76"/>
                </a:cubicBezTo>
                <a:cubicBezTo>
                  <a:pt x="196" y="64"/>
                  <a:pt x="186" y="54"/>
                  <a:pt x="174" y="54"/>
                </a:cubicBezTo>
                <a:cubicBezTo>
                  <a:pt x="173" y="54"/>
                  <a:pt x="173" y="54"/>
                  <a:pt x="173" y="54"/>
                </a:cubicBezTo>
                <a:cubicBezTo>
                  <a:pt x="167" y="54"/>
                  <a:pt x="162" y="49"/>
                  <a:pt x="162" y="43"/>
                </a:cubicBezTo>
                <a:cubicBezTo>
                  <a:pt x="162" y="43"/>
                  <a:pt x="162" y="43"/>
                  <a:pt x="162" y="43"/>
                </a:cubicBezTo>
                <a:cubicBezTo>
                  <a:pt x="162" y="36"/>
                  <a:pt x="167" y="32"/>
                  <a:pt x="173" y="32"/>
                </a:cubicBezTo>
                <a:cubicBezTo>
                  <a:pt x="204" y="32"/>
                  <a:pt x="204" y="32"/>
                  <a:pt x="204" y="32"/>
                </a:cubicBezTo>
                <a:cubicBezTo>
                  <a:pt x="212" y="32"/>
                  <a:pt x="219" y="24"/>
                  <a:pt x="219" y="16"/>
                </a:cubicBezTo>
                <a:close/>
              </a:path>
            </a:pathLst>
          </a:custGeom>
          <a:solidFill>
            <a:srgbClr val="BAAAB6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4" name="Freeform 16"/>
          <p:cNvSpPr/>
          <p:nvPr/>
        </p:nvSpPr>
        <p:spPr>
          <a:xfrm>
            <a:off x="3589338" y="3413125"/>
            <a:ext cx="4035425" cy="11874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039310438"/>
              </a:cxn>
              <a:cxn ang="0">
                <a:pos x="2147483646" y="2039310438"/>
              </a:cxn>
              <a:cxn ang="0">
                <a:pos x="2147483646" y="1427520005"/>
              </a:cxn>
              <a:cxn ang="0">
                <a:pos x="2147483646" y="1398384300"/>
              </a:cxn>
              <a:cxn ang="0">
                <a:pos x="2147483646" y="757458163"/>
              </a:cxn>
              <a:cxn ang="0">
                <a:pos x="2147483646" y="757458163"/>
              </a:cxn>
              <a:cxn ang="0">
                <a:pos x="2147483646" y="378731780"/>
              </a:cxn>
              <a:cxn ang="0">
                <a:pos x="2147483646" y="37873178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640926138"/>
              </a:cxn>
              <a:cxn ang="0">
                <a:pos x="2147483646" y="757458163"/>
              </a:cxn>
              <a:cxn ang="0">
                <a:pos x="2147483646" y="1077923930"/>
              </a:cxn>
              <a:cxn ang="0">
                <a:pos x="2147483646" y="1077923930"/>
              </a:cxn>
              <a:cxn ang="0">
                <a:pos x="1683618102" y="2068446143"/>
              </a:cxn>
              <a:cxn ang="0">
                <a:pos x="1683618102" y="2068446143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60958623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60958623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49" h="220">
                <a:moveTo>
                  <a:pt x="725" y="129"/>
                </a:moveTo>
                <a:cubicBezTo>
                  <a:pt x="500" y="129"/>
                  <a:pt x="500" y="129"/>
                  <a:pt x="500" y="129"/>
                </a:cubicBezTo>
                <a:cubicBezTo>
                  <a:pt x="492" y="129"/>
                  <a:pt x="486" y="124"/>
                  <a:pt x="486" y="117"/>
                </a:cubicBezTo>
                <a:cubicBezTo>
                  <a:pt x="486" y="117"/>
                  <a:pt x="486" y="117"/>
                  <a:pt x="486" y="117"/>
                </a:cubicBezTo>
                <a:cubicBezTo>
                  <a:pt x="486" y="110"/>
                  <a:pt x="492" y="104"/>
                  <a:pt x="500" y="104"/>
                </a:cubicBezTo>
                <a:cubicBezTo>
                  <a:pt x="559" y="104"/>
                  <a:pt x="559" y="104"/>
                  <a:pt x="559" y="104"/>
                </a:cubicBezTo>
                <a:cubicBezTo>
                  <a:pt x="570" y="104"/>
                  <a:pt x="579" y="97"/>
                  <a:pt x="579" y="88"/>
                </a:cubicBezTo>
                <a:cubicBezTo>
                  <a:pt x="579" y="87"/>
                  <a:pt x="579" y="87"/>
                  <a:pt x="579" y="87"/>
                </a:cubicBezTo>
                <a:cubicBezTo>
                  <a:pt x="579" y="78"/>
                  <a:pt x="570" y="70"/>
                  <a:pt x="559" y="70"/>
                </a:cubicBezTo>
                <a:cubicBezTo>
                  <a:pt x="378" y="70"/>
                  <a:pt x="378" y="70"/>
                  <a:pt x="378" y="70"/>
                </a:cubicBezTo>
                <a:cubicBezTo>
                  <a:pt x="364" y="70"/>
                  <a:pt x="352" y="61"/>
                  <a:pt x="352" y="49"/>
                </a:cubicBezTo>
                <a:cubicBezTo>
                  <a:pt x="352" y="48"/>
                  <a:pt x="352" y="48"/>
                  <a:pt x="352" y="48"/>
                </a:cubicBezTo>
                <a:cubicBezTo>
                  <a:pt x="352" y="36"/>
                  <a:pt x="364" y="26"/>
                  <a:pt x="378" y="26"/>
                </a:cubicBezTo>
                <a:cubicBezTo>
                  <a:pt x="428" y="26"/>
                  <a:pt x="428" y="26"/>
                  <a:pt x="428" y="26"/>
                </a:cubicBezTo>
                <a:cubicBezTo>
                  <a:pt x="436" y="26"/>
                  <a:pt x="443" y="20"/>
                  <a:pt x="443" y="13"/>
                </a:cubicBezTo>
                <a:cubicBezTo>
                  <a:pt x="443" y="13"/>
                  <a:pt x="443" y="13"/>
                  <a:pt x="443" y="13"/>
                </a:cubicBezTo>
                <a:cubicBezTo>
                  <a:pt x="443" y="6"/>
                  <a:pt x="436" y="0"/>
                  <a:pt x="4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11" y="0"/>
                  <a:pt x="311" y="0"/>
                  <a:pt x="311" y="0"/>
                </a:cubicBezTo>
                <a:cubicBezTo>
                  <a:pt x="296" y="0"/>
                  <a:pt x="283" y="10"/>
                  <a:pt x="283" y="22"/>
                </a:cubicBezTo>
                <a:cubicBezTo>
                  <a:pt x="283" y="26"/>
                  <a:pt x="283" y="26"/>
                  <a:pt x="283" y="26"/>
                </a:cubicBezTo>
                <a:cubicBezTo>
                  <a:pt x="283" y="37"/>
                  <a:pt x="283" y="37"/>
                  <a:pt x="283" y="37"/>
                </a:cubicBezTo>
                <a:cubicBezTo>
                  <a:pt x="99" y="37"/>
                  <a:pt x="99" y="37"/>
                  <a:pt x="99" y="37"/>
                </a:cubicBezTo>
                <a:cubicBezTo>
                  <a:pt x="76" y="37"/>
                  <a:pt x="58" y="52"/>
                  <a:pt x="5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8" y="90"/>
                  <a:pt x="76" y="104"/>
                  <a:pt x="99" y="104"/>
                </a:cubicBezTo>
                <a:cubicBezTo>
                  <a:pt x="167" y="104"/>
                  <a:pt x="167" y="104"/>
                  <a:pt x="167" y="104"/>
                </a:cubicBezTo>
                <a:cubicBezTo>
                  <a:pt x="167" y="127"/>
                  <a:pt x="167" y="127"/>
                  <a:pt x="167" y="127"/>
                </a:cubicBezTo>
                <a:cubicBezTo>
                  <a:pt x="21" y="127"/>
                  <a:pt x="21" y="127"/>
                  <a:pt x="21" y="127"/>
                </a:cubicBezTo>
                <a:cubicBezTo>
                  <a:pt x="9" y="127"/>
                  <a:pt x="0" y="13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54"/>
                  <a:pt x="9" y="162"/>
                  <a:pt x="21" y="162"/>
                </a:cubicBezTo>
                <a:cubicBezTo>
                  <a:pt x="283" y="162"/>
                  <a:pt x="283" y="162"/>
                  <a:pt x="283" y="162"/>
                </a:cubicBezTo>
                <a:cubicBezTo>
                  <a:pt x="283" y="174"/>
                  <a:pt x="283" y="174"/>
                  <a:pt x="283" y="174"/>
                </a:cubicBezTo>
                <a:cubicBezTo>
                  <a:pt x="352" y="174"/>
                  <a:pt x="352" y="174"/>
                  <a:pt x="352" y="174"/>
                </a:cubicBezTo>
                <a:cubicBezTo>
                  <a:pt x="352" y="162"/>
                  <a:pt x="352" y="162"/>
                  <a:pt x="352" y="162"/>
                </a:cubicBezTo>
                <a:cubicBezTo>
                  <a:pt x="393" y="162"/>
                  <a:pt x="393" y="162"/>
                  <a:pt x="393" y="162"/>
                </a:cubicBezTo>
                <a:cubicBezTo>
                  <a:pt x="412" y="162"/>
                  <a:pt x="428" y="175"/>
                  <a:pt x="428" y="190"/>
                </a:cubicBezTo>
                <a:cubicBezTo>
                  <a:pt x="428" y="191"/>
                  <a:pt x="428" y="191"/>
                  <a:pt x="428" y="191"/>
                </a:cubicBezTo>
                <a:cubicBezTo>
                  <a:pt x="428" y="207"/>
                  <a:pt x="444" y="220"/>
                  <a:pt x="463" y="220"/>
                </a:cubicBezTo>
                <a:cubicBezTo>
                  <a:pt x="649" y="220"/>
                  <a:pt x="649" y="220"/>
                  <a:pt x="649" y="220"/>
                </a:cubicBezTo>
                <a:cubicBezTo>
                  <a:pt x="649" y="170"/>
                  <a:pt x="649" y="170"/>
                  <a:pt x="649" y="170"/>
                </a:cubicBezTo>
                <a:cubicBezTo>
                  <a:pt x="725" y="170"/>
                  <a:pt x="725" y="170"/>
                  <a:pt x="725" y="170"/>
                </a:cubicBezTo>
                <a:cubicBezTo>
                  <a:pt x="739" y="170"/>
                  <a:pt x="749" y="161"/>
                  <a:pt x="749" y="150"/>
                </a:cubicBezTo>
                <a:cubicBezTo>
                  <a:pt x="749" y="149"/>
                  <a:pt x="749" y="149"/>
                  <a:pt x="749" y="149"/>
                </a:cubicBezTo>
                <a:cubicBezTo>
                  <a:pt x="749" y="138"/>
                  <a:pt x="739" y="129"/>
                  <a:pt x="725" y="129"/>
                </a:cubicBezTo>
                <a:close/>
              </a:path>
            </a:pathLst>
          </a:custGeom>
          <a:solidFill>
            <a:srgbClr val="FF909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5" name="Freeform 17"/>
          <p:cNvSpPr/>
          <p:nvPr/>
        </p:nvSpPr>
        <p:spPr>
          <a:xfrm>
            <a:off x="8667750" y="6489700"/>
            <a:ext cx="425450" cy="215900"/>
          </a:xfrm>
          <a:custGeom>
            <a:avLst/>
            <a:gdLst/>
            <a:ahLst/>
            <a:cxnLst>
              <a:cxn ang="0">
                <a:pos x="1131115372" y="0"/>
              </a:cxn>
              <a:cxn ang="0">
                <a:pos x="0" y="1165320250"/>
              </a:cxn>
              <a:cxn ang="0">
                <a:pos x="2147483646" y="1165320250"/>
              </a:cxn>
              <a:cxn ang="0">
                <a:pos x="1131115372" y="0"/>
              </a:cxn>
            </a:cxnLst>
            <a:rect l="0" t="0" r="0" b="0"/>
            <a:pathLst>
              <a:path w="79" h="40">
                <a:moveTo>
                  <a:pt x="39" y="0"/>
                </a:moveTo>
                <a:cubicBezTo>
                  <a:pt x="18" y="0"/>
                  <a:pt x="0" y="18"/>
                  <a:pt x="0" y="40"/>
                </a:cubicBezTo>
                <a:cubicBezTo>
                  <a:pt x="79" y="40"/>
                  <a:pt x="79" y="40"/>
                  <a:pt x="79" y="40"/>
                </a:cubicBezTo>
                <a:cubicBezTo>
                  <a:pt x="79" y="18"/>
                  <a:pt x="61" y="0"/>
                  <a:pt x="39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6" name="Freeform 18"/>
          <p:cNvSpPr/>
          <p:nvPr/>
        </p:nvSpPr>
        <p:spPr>
          <a:xfrm>
            <a:off x="7510463" y="6361113"/>
            <a:ext cx="668337" cy="334962"/>
          </a:xfrm>
          <a:custGeom>
            <a:avLst/>
            <a:gdLst/>
            <a:ahLst/>
            <a:cxnLst>
              <a:cxn ang="0">
                <a:pos x="1801108927" y="0"/>
              </a:cxn>
              <a:cxn ang="0">
                <a:pos x="0" y="1809670023"/>
              </a:cxn>
              <a:cxn ang="0">
                <a:pos x="2147483646" y="1809670023"/>
              </a:cxn>
              <a:cxn ang="0">
                <a:pos x="1801108927" y="0"/>
              </a:cxn>
            </a:cxnLst>
            <a:rect l="0" t="0" r="0" b="0"/>
            <a:pathLst>
              <a:path w="124" h="62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124" y="62"/>
                  <a:pt x="124" y="62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7" name="Freeform 19"/>
          <p:cNvSpPr/>
          <p:nvPr/>
        </p:nvSpPr>
        <p:spPr>
          <a:xfrm>
            <a:off x="6238875" y="5772150"/>
            <a:ext cx="2027238" cy="179388"/>
          </a:xfrm>
          <a:custGeom>
            <a:avLst/>
            <a:gdLst/>
            <a:ahLst/>
            <a:cxnLst>
              <a:cxn ang="0">
                <a:pos x="2147483646" y="407342463"/>
              </a:cxn>
              <a:cxn ang="0">
                <a:pos x="2147483646" y="0"/>
              </a:cxn>
              <a:cxn ang="0">
                <a:pos x="0" y="134061875"/>
              </a:cxn>
              <a:cxn ang="0">
                <a:pos x="51766239" y="195937111"/>
              </a:cxn>
              <a:cxn ang="0">
                <a:pos x="2147483646" y="407342463"/>
              </a:cxn>
            </a:cxnLst>
            <a:rect l="0" t="0" r="0" b="0"/>
            <a:pathLst>
              <a:path w="891" h="79">
                <a:moveTo>
                  <a:pt x="891" y="79"/>
                </a:moveTo>
                <a:lnTo>
                  <a:pt x="774" y="0"/>
                </a:lnTo>
                <a:lnTo>
                  <a:pt x="0" y="26"/>
                </a:lnTo>
                <a:lnTo>
                  <a:pt x="10" y="38"/>
                </a:lnTo>
                <a:lnTo>
                  <a:pt x="891" y="79"/>
                </a:ln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8" name="Freeform 20"/>
          <p:cNvSpPr/>
          <p:nvPr/>
        </p:nvSpPr>
        <p:spPr>
          <a:xfrm>
            <a:off x="5592763" y="5373688"/>
            <a:ext cx="2406650" cy="484187"/>
          </a:xfrm>
          <a:custGeom>
            <a:avLst/>
            <a:gdLst/>
            <a:ahLst/>
            <a:cxnLst>
              <a:cxn ang="0">
                <a:pos x="2147483646" y="294537999"/>
              </a:cxn>
              <a:cxn ang="0">
                <a:pos x="2147483646" y="0"/>
              </a:cxn>
              <a:cxn ang="0">
                <a:pos x="688185889" y="217027162"/>
              </a:cxn>
              <a:cxn ang="0">
                <a:pos x="0" y="806105433"/>
              </a:cxn>
              <a:cxn ang="0">
                <a:pos x="1521255294" y="1100643432"/>
              </a:cxn>
              <a:cxn ang="0">
                <a:pos x="2147483646" y="904284008"/>
              </a:cxn>
              <a:cxn ang="0">
                <a:pos x="2147483646" y="294537999"/>
              </a:cxn>
            </a:cxnLst>
            <a:rect l="0" t="0" r="0" b="0"/>
            <a:pathLst>
              <a:path w="1058" h="213">
                <a:moveTo>
                  <a:pt x="1028" y="57"/>
                </a:moveTo>
                <a:lnTo>
                  <a:pt x="862" y="0"/>
                </a:lnTo>
                <a:lnTo>
                  <a:pt x="133" y="42"/>
                </a:lnTo>
                <a:lnTo>
                  <a:pt x="0" y="156"/>
                </a:lnTo>
                <a:lnTo>
                  <a:pt x="294" y="213"/>
                </a:lnTo>
                <a:lnTo>
                  <a:pt x="1058" y="175"/>
                </a:lnTo>
                <a:lnTo>
                  <a:pt x="1028" y="57"/>
                </a:lnTo>
                <a:close/>
              </a:path>
            </a:pathLst>
          </a:custGeom>
          <a:solidFill>
            <a:srgbClr val="CC52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9" name="Freeform 21"/>
          <p:cNvSpPr/>
          <p:nvPr/>
        </p:nvSpPr>
        <p:spPr>
          <a:xfrm>
            <a:off x="5895975" y="5243513"/>
            <a:ext cx="1670050" cy="225425"/>
          </a:xfrm>
          <a:custGeom>
            <a:avLst/>
            <a:gdLst/>
            <a:ahLst/>
            <a:cxnLst>
              <a:cxn ang="0">
                <a:pos x="0" y="357751752"/>
              </a:cxn>
              <a:cxn ang="0">
                <a:pos x="2147483646" y="0"/>
              </a:cxn>
              <a:cxn ang="0">
                <a:pos x="2147483646" y="357751752"/>
              </a:cxn>
              <a:cxn ang="0">
                <a:pos x="0" y="513297279"/>
              </a:cxn>
              <a:cxn ang="0">
                <a:pos x="0" y="357751752"/>
              </a:cxn>
            </a:cxnLst>
            <a:rect l="0" t="0" r="0" b="0"/>
            <a:pathLst>
              <a:path w="734" h="99">
                <a:moveTo>
                  <a:pt x="0" y="69"/>
                </a:moveTo>
                <a:lnTo>
                  <a:pt x="705" y="0"/>
                </a:lnTo>
                <a:lnTo>
                  <a:pt x="734" y="69"/>
                </a:lnTo>
                <a:lnTo>
                  <a:pt x="0" y="99"/>
                </a:lnTo>
                <a:lnTo>
                  <a:pt x="0" y="69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0" name="Freeform 22"/>
          <p:cNvSpPr/>
          <p:nvPr/>
        </p:nvSpPr>
        <p:spPr>
          <a:xfrm>
            <a:off x="5797550" y="4946650"/>
            <a:ext cx="1708150" cy="454025"/>
          </a:xfrm>
          <a:custGeom>
            <a:avLst/>
            <a:gdLst/>
            <a:ahLst/>
            <a:cxnLst>
              <a:cxn ang="0">
                <a:pos x="574243183" y="0"/>
              </a:cxn>
              <a:cxn ang="0">
                <a:pos x="0" y="401971034"/>
              </a:cxn>
              <a:cxn ang="0">
                <a:pos x="222455263" y="1030693503"/>
              </a:cxn>
              <a:cxn ang="0">
                <a:pos x="2147483646" y="773020695"/>
              </a:cxn>
              <a:cxn ang="0">
                <a:pos x="2147483646" y="401971034"/>
              </a:cxn>
              <a:cxn ang="0">
                <a:pos x="574243183" y="0"/>
              </a:cxn>
            </a:cxnLst>
            <a:rect l="0" t="0" r="0" b="0"/>
            <a:pathLst>
              <a:path w="751" h="200">
                <a:moveTo>
                  <a:pt x="111" y="0"/>
                </a:moveTo>
                <a:lnTo>
                  <a:pt x="0" y="78"/>
                </a:lnTo>
                <a:lnTo>
                  <a:pt x="43" y="200"/>
                </a:lnTo>
                <a:lnTo>
                  <a:pt x="751" y="150"/>
                </a:lnTo>
                <a:lnTo>
                  <a:pt x="736" y="78"/>
                </a:lnTo>
                <a:lnTo>
                  <a:pt x="111" y="0"/>
                </a:lnTo>
                <a:close/>
              </a:path>
            </a:pathLst>
          </a:custGeom>
          <a:solidFill>
            <a:srgbClr val="D189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1" name="Freeform 23"/>
          <p:cNvSpPr/>
          <p:nvPr/>
        </p:nvSpPr>
        <p:spPr>
          <a:xfrm>
            <a:off x="5592763" y="5459413"/>
            <a:ext cx="792162" cy="398462"/>
          </a:xfrm>
          <a:custGeom>
            <a:avLst/>
            <a:gdLst/>
            <a:ahLst/>
            <a:cxnLst>
              <a:cxn ang="0">
                <a:pos x="1103695641" y="502886367"/>
              </a:cxn>
              <a:cxn ang="0">
                <a:pos x="1020789514" y="0"/>
              </a:cxn>
              <a:cxn ang="0">
                <a:pos x="689162729" y="20738239"/>
              </a:cxn>
              <a:cxn ang="0">
                <a:pos x="0" y="611757570"/>
              </a:cxn>
              <a:cxn ang="0">
                <a:pos x="1523409474" y="907268374"/>
              </a:cxn>
              <a:cxn ang="0">
                <a:pos x="1803220213" y="896899254"/>
              </a:cxn>
              <a:cxn ang="0">
                <a:pos x="1103695641" y="502886367"/>
              </a:cxn>
            </a:cxnLst>
            <a:rect l="0" t="0" r="0" b="0"/>
            <a:pathLst>
              <a:path w="348" h="175">
                <a:moveTo>
                  <a:pt x="213" y="97"/>
                </a:moveTo>
                <a:lnTo>
                  <a:pt x="197" y="0"/>
                </a:lnTo>
                <a:lnTo>
                  <a:pt x="133" y="4"/>
                </a:lnTo>
                <a:lnTo>
                  <a:pt x="0" y="118"/>
                </a:lnTo>
                <a:lnTo>
                  <a:pt x="294" y="175"/>
                </a:lnTo>
                <a:lnTo>
                  <a:pt x="348" y="173"/>
                </a:lnTo>
                <a:lnTo>
                  <a:pt x="213" y="97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2" name="Freeform 24"/>
          <p:cNvSpPr/>
          <p:nvPr/>
        </p:nvSpPr>
        <p:spPr>
          <a:xfrm>
            <a:off x="5895975" y="5389563"/>
            <a:ext cx="146050" cy="79375"/>
          </a:xfrm>
          <a:custGeom>
            <a:avLst/>
            <a:gdLst/>
            <a:ahLst/>
            <a:cxnLst>
              <a:cxn ang="0">
                <a:pos x="0" y="25715232"/>
              </a:cxn>
              <a:cxn ang="0">
                <a:pos x="0" y="180011161"/>
              </a:cxn>
              <a:cxn ang="0">
                <a:pos x="333290664" y="159439429"/>
              </a:cxn>
              <a:cxn ang="0">
                <a:pos x="307252688" y="0"/>
              </a:cxn>
              <a:cxn ang="0">
                <a:pos x="0" y="25715232"/>
              </a:cxn>
            </a:cxnLst>
            <a:rect l="0" t="0" r="0" b="0"/>
            <a:pathLst>
              <a:path w="64" h="35">
                <a:moveTo>
                  <a:pt x="0" y="5"/>
                </a:moveTo>
                <a:lnTo>
                  <a:pt x="0" y="35"/>
                </a:lnTo>
                <a:lnTo>
                  <a:pt x="64" y="31"/>
                </a:lnTo>
                <a:lnTo>
                  <a:pt x="59" y="0"/>
                </a:lnTo>
                <a:lnTo>
                  <a:pt x="0" y="5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3" name="Freeform 25"/>
          <p:cNvSpPr/>
          <p:nvPr/>
        </p:nvSpPr>
        <p:spPr>
          <a:xfrm>
            <a:off x="5797550" y="4973638"/>
            <a:ext cx="231775" cy="427037"/>
          </a:xfrm>
          <a:custGeom>
            <a:avLst/>
            <a:gdLst/>
            <a:ahLst/>
            <a:cxnLst>
              <a:cxn ang="0">
                <a:pos x="500845324" y="552077068"/>
              </a:cxn>
              <a:cxn ang="0">
                <a:pos x="500845324" y="0"/>
              </a:cxn>
              <a:cxn ang="0">
                <a:pos x="0" y="340532478"/>
              </a:cxn>
              <a:cxn ang="0">
                <a:pos x="222024544" y="970003188"/>
              </a:cxn>
              <a:cxn ang="0">
                <a:pos x="526663241" y="944206065"/>
              </a:cxn>
              <a:cxn ang="0">
                <a:pos x="500845324" y="784257993"/>
              </a:cxn>
              <a:cxn ang="0">
                <a:pos x="500845324" y="552077068"/>
              </a:cxn>
            </a:cxnLst>
            <a:rect l="0" t="0" r="0" b="0"/>
            <a:pathLst>
              <a:path w="102" h="188">
                <a:moveTo>
                  <a:pt x="97" y="107"/>
                </a:moveTo>
                <a:lnTo>
                  <a:pt x="97" y="0"/>
                </a:lnTo>
                <a:lnTo>
                  <a:pt x="0" y="66"/>
                </a:lnTo>
                <a:lnTo>
                  <a:pt x="43" y="188"/>
                </a:lnTo>
                <a:lnTo>
                  <a:pt x="102" y="183"/>
                </a:lnTo>
                <a:lnTo>
                  <a:pt x="97" y="152"/>
                </a:lnTo>
                <a:lnTo>
                  <a:pt x="97" y="107"/>
                </a:lnTo>
                <a:close/>
              </a:path>
            </a:pathLst>
          </a:custGeom>
          <a:solidFill>
            <a:srgbClr val="AB7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4" name="Freeform 26"/>
          <p:cNvSpPr/>
          <p:nvPr/>
        </p:nvSpPr>
        <p:spPr>
          <a:xfrm>
            <a:off x="6049963" y="4897438"/>
            <a:ext cx="1422400" cy="225425"/>
          </a:xfrm>
          <a:custGeom>
            <a:avLst/>
            <a:gdLst/>
            <a:ahLst/>
            <a:cxnLst>
              <a:cxn ang="0">
                <a:pos x="2147483646" y="243686702"/>
              </a:cxn>
              <a:cxn ang="0">
                <a:pos x="2147483646" y="513297279"/>
              </a:cxn>
              <a:cxn ang="0">
                <a:pos x="0" y="108880275"/>
              </a:cxn>
              <a:cxn ang="0">
                <a:pos x="186459571" y="0"/>
              </a:cxn>
              <a:cxn ang="0">
                <a:pos x="2147483646" y="243686702"/>
              </a:cxn>
            </a:cxnLst>
            <a:rect l="0" t="0" r="0" b="0"/>
            <a:pathLst>
              <a:path w="625" h="99">
                <a:moveTo>
                  <a:pt x="588" y="47"/>
                </a:moveTo>
                <a:lnTo>
                  <a:pt x="625" y="99"/>
                </a:lnTo>
                <a:lnTo>
                  <a:pt x="0" y="21"/>
                </a:lnTo>
                <a:lnTo>
                  <a:pt x="36" y="0"/>
                </a:lnTo>
                <a:lnTo>
                  <a:pt x="588" y="47"/>
                </a:lnTo>
                <a:close/>
              </a:path>
            </a:pathLst>
          </a:custGeom>
          <a:solidFill>
            <a:srgbClr val="FF99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5" name="Freeform 27"/>
          <p:cNvSpPr/>
          <p:nvPr/>
        </p:nvSpPr>
        <p:spPr>
          <a:xfrm>
            <a:off x="6121400" y="4395788"/>
            <a:ext cx="1266825" cy="609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143439003"/>
              </a:cxn>
              <a:cxn ang="0">
                <a:pos x="2147483646" y="1386612537"/>
              </a:cxn>
              <a:cxn ang="0">
                <a:pos x="2147483646" y="72435493"/>
              </a:cxn>
              <a:cxn ang="0">
                <a:pos x="0" y="0"/>
              </a:cxn>
            </a:cxnLst>
            <a:rect l="0" t="0" r="0" b="0"/>
            <a:pathLst>
              <a:path w="557" h="268">
                <a:moveTo>
                  <a:pt x="0" y="0"/>
                </a:moveTo>
                <a:lnTo>
                  <a:pt x="0" y="221"/>
                </a:lnTo>
                <a:lnTo>
                  <a:pt x="557" y="268"/>
                </a:lnTo>
                <a:lnTo>
                  <a:pt x="557" y="14"/>
                </a:lnTo>
                <a:lnTo>
                  <a:pt x="0" y="0"/>
                </a:lnTo>
                <a:close/>
              </a:path>
            </a:pathLst>
          </a:custGeom>
          <a:solidFill>
            <a:srgbClr val="CC52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6" name="Freeform 28"/>
          <p:cNvSpPr/>
          <p:nvPr/>
        </p:nvSpPr>
        <p:spPr>
          <a:xfrm>
            <a:off x="6121400" y="4308475"/>
            <a:ext cx="1266825" cy="119063"/>
          </a:xfrm>
          <a:custGeom>
            <a:avLst/>
            <a:gdLst/>
            <a:ahLst/>
            <a:cxnLst>
              <a:cxn ang="0">
                <a:pos x="124146576" y="0"/>
              </a:cxn>
              <a:cxn ang="0">
                <a:pos x="0" y="199219875"/>
              </a:cxn>
              <a:cxn ang="0">
                <a:pos x="2147483646" y="272615346"/>
              </a:cxn>
              <a:cxn ang="0">
                <a:pos x="2147483646" y="73395470"/>
              </a:cxn>
              <a:cxn ang="0">
                <a:pos x="124146576" y="0"/>
              </a:cxn>
            </a:cxnLst>
            <a:rect l="0" t="0" r="0" b="0"/>
            <a:pathLst>
              <a:path w="557" h="52">
                <a:moveTo>
                  <a:pt x="24" y="0"/>
                </a:moveTo>
                <a:lnTo>
                  <a:pt x="0" y="38"/>
                </a:lnTo>
                <a:lnTo>
                  <a:pt x="557" y="52"/>
                </a:lnTo>
                <a:lnTo>
                  <a:pt x="531" y="14"/>
                </a:lnTo>
                <a:lnTo>
                  <a:pt x="24" y="0"/>
                </a:ln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7" name="Freeform 29"/>
          <p:cNvSpPr/>
          <p:nvPr/>
        </p:nvSpPr>
        <p:spPr>
          <a:xfrm>
            <a:off x="6175375" y="4186238"/>
            <a:ext cx="1152525" cy="15398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348705826"/>
              </a:cxn>
              <a:cxn ang="0">
                <a:pos x="0" y="276913916"/>
              </a:cxn>
              <a:cxn ang="0">
                <a:pos x="98182855" y="179480907"/>
              </a:cxn>
              <a:cxn ang="0">
                <a:pos x="2147483646" y="0"/>
              </a:cxn>
            </a:cxnLst>
            <a:rect l="0" t="0" r="0" b="0"/>
            <a:pathLst>
              <a:path w="507" h="68">
                <a:moveTo>
                  <a:pt x="452" y="0"/>
                </a:moveTo>
                <a:lnTo>
                  <a:pt x="507" y="68"/>
                </a:lnTo>
                <a:lnTo>
                  <a:pt x="0" y="54"/>
                </a:lnTo>
                <a:lnTo>
                  <a:pt x="19" y="35"/>
                </a:lnTo>
                <a:lnTo>
                  <a:pt x="452" y="0"/>
                </a:lnTo>
                <a:close/>
              </a:path>
            </a:pathLst>
          </a:custGeom>
          <a:solidFill>
            <a:srgbClr val="D189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8" name="Freeform 30"/>
          <p:cNvSpPr/>
          <p:nvPr/>
        </p:nvSpPr>
        <p:spPr>
          <a:xfrm>
            <a:off x="6278563" y="4006850"/>
            <a:ext cx="925512" cy="254000"/>
          </a:xfrm>
          <a:custGeom>
            <a:avLst/>
            <a:gdLst/>
            <a:ahLst/>
            <a:cxnLst>
              <a:cxn ang="0">
                <a:pos x="625691592" y="159439429"/>
              </a:cxn>
              <a:cxn ang="0">
                <a:pos x="527441785" y="406311554"/>
              </a:cxn>
              <a:cxn ang="0">
                <a:pos x="124105019" y="406311554"/>
              </a:cxn>
              <a:cxn ang="0">
                <a:pos x="0" y="576035714"/>
              </a:cxn>
              <a:cxn ang="0">
                <a:pos x="2104600644" y="406311554"/>
              </a:cxn>
              <a:cxn ang="0">
                <a:pos x="1711603690" y="0"/>
              </a:cxn>
              <a:cxn ang="0">
                <a:pos x="625691592" y="159439429"/>
              </a:cxn>
            </a:cxnLst>
            <a:rect l="0" t="0" r="0" b="0"/>
            <a:pathLst>
              <a:path w="407" h="112">
                <a:moveTo>
                  <a:pt x="121" y="31"/>
                </a:moveTo>
                <a:lnTo>
                  <a:pt x="102" y="79"/>
                </a:lnTo>
                <a:lnTo>
                  <a:pt x="24" y="79"/>
                </a:lnTo>
                <a:lnTo>
                  <a:pt x="0" y="112"/>
                </a:lnTo>
                <a:lnTo>
                  <a:pt x="407" y="79"/>
                </a:lnTo>
                <a:lnTo>
                  <a:pt x="331" y="0"/>
                </a:lnTo>
                <a:lnTo>
                  <a:pt x="121" y="31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9" name="Freeform 31"/>
          <p:cNvSpPr/>
          <p:nvPr/>
        </p:nvSpPr>
        <p:spPr>
          <a:xfrm>
            <a:off x="5038725" y="3613150"/>
            <a:ext cx="569913" cy="393700"/>
          </a:xfrm>
          <a:custGeom>
            <a:avLst/>
            <a:gdLst/>
            <a:ahLst/>
            <a:cxnLst>
              <a:cxn ang="0">
                <a:pos x="113421769" y="331449886"/>
              </a:cxn>
              <a:cxn ang="0">
                <a:pos x="768167795" y="383238503"/>
              </a:cxn>
              <a:cxn ang="0">
                <a:pos x="1294027201" y="0"/>
              </a:cxn>
              <a:cxn ang="0">
                <a:pos x="1294027201" y="688795218"/>
              </a:cxn>
              <a:cxn ang="0">
                <a:pos x="0" y="895951965"/>
              </a:cxn>
              <a:cxn ang="0">
                <a:pos x="113421769" y="331449886"/>
              </a:cxn>
            </a:cxnLst>
            <a:rect l="0" t="0" r="0" b="0"/>
            <a:pathLst>
              <a:path w="251" h="173">
                <a:moveTo>
                  <a:pt x="22" y="64"/>
                </a:moveTo>
                <a:lnTo>
                  <a:pt x="149" y="74"/>
                </a:lnTo>
                <a:lnTo>
                  <a:pt x="251" y="0"/>
                </a:lnTo>
                <a:lnTo>
                  <a:pt x="251" y="133"/>
                </a:lnTo>
                <a:lnTo>
                  <a:pt x="0" y="173"/>
                </a:lnTo>
                <a:lnTo>
                  <a:pt x="22" y="64"/>
                </a:lnTo>
                <a:close/>
              </a:path>
            </a:pathLst>
          </a:custGeom>
          <a:solidFill>
            <a:srgbClr val="9850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0" name="Freeform 32"/>
          <p:cNvSpPr/>
          <p:nvPr/>
        </p:nvSpPr>
        <p:spPr>
          <a:xfrm>
            <a:off x="4946650" y="3871913"/>
            <a:ext cx="744538" cy="204787"/>
          </a:xfrm>
          <a:custGeom>
            <a:avLst/>
            <a:gdLst/>
            <a:ahLst/>
            <a:cxnLst>
              <a:cxn ang="0">
                <a:pos x="0" y="305471666"/>
              </a:cxn>
              <a:cxn ang="0">
                <a:pos x="0" y="465974615"/>
              </a:cxn>
              <a:cxn ang="0">
                <a:pos x="1695219674" y="232988445"/>
              </a:cxn>
              <a:cxn ang="0">
                <a:pos x="1695219674" y="0"/>
              </a:cxn>
              <a:cxn ang="0">
                <a:pos x="0" y="305471666"/>
              </a:cxn>
            </a:cxnLst>
            <a:rect l="0" t="0" r="0" b="0"/>
            <a:pathLst>
              <a:path w="327" h="90">
                <a:moveTo>
                  <a:pt x="0" y="59"/>
                </a:moveTo>
                <a:lnTo>
                  <a:pt x="0" y="90"/>
                </a:lnTo>
                <a:lnTo>
                  <a:pt x="327" y="45"/>
                </a:lnTo>
                <a:lnTo>
                  <a:pt x="327" y="0"/>
                </a:lnTo>
                <a:lnTo>
                  <a:pt x="0" y="59"/>
                </a:lnTo>
                <a:close/>
              </a:path>
            </a:pathLst>
          </a:custGeom>
          <a:solidFill>
            <a:srgbClr val="EF5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1" name="Freeform 33"/>
          <p:cNvSpPr/>
          <p:nvPr/>
        </p:nvSpPr>
        <p:spPr>
          <a:xfrm>
            <a:off x="4946650" y="3975100"/>
            <a:ext cx="744538" cy="333375"/>
          </a:xfrm>
          <a:custGeom>
            <a:avLst/>
            <a:gdLst/>
            <a:ahLst/>
            <a:cxnLst>
              <a:cxn ang="0">
                <a:pos x="0" y="658327179"/>
              </a:cxn>
              <a:cxn ang="0">
                <a:pos x="0" y="231443893"/>
              </a:cxn>
              <a:cxn ang="0">
                <a:pos x="1695219674" y="0"/>
              </a:cxn>
              <a:cxn ang="0">
                <a:pos x="1596719801" y="756046875"/>
              </a:cxn>
              <a:cxn ang="0">
                <a:pos x="0" y="658327179"/>
              </a:cxn>
            </a:cxnLst>
            <a:rect l="0" t="0" r="0" b="0"/>
            <a:pathLst>
              <a:path w="327" h="147">
                <a:moveTo>
                  <a:pt x="0" y="128"/>
                </a:moveTo>
                <a:lnTo>
                  <a:pt x="0" y="45"/>
                </a:lnTo>
                <a:lnTo>
                  <a:pt x="327" y="0"/>
                </a:lnTo>
                <a:lnTo>
                  <a:pt x="308" y="147"/>
                </a:lnTo>
                <a:lnTo>
                  <a:pt x="0" y="128"/>
                </a:lnTo>
                <a:close/>
              </a:path>
            </a:pathLst>
          </a:custGeom>
          <a:solidFill>
            <a:srgbClr val="FF8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2" name="Freeform 34"/>
          <p:cNvSpPr/>
          <p:nvPr/>
        </p:nvSpPr>
        <p:spPr>
          <a:xfrm>
            <a:off x="4986338" y="4060825"/>
            <a:ext cx="47625" cy="211138"/>
          </a:xfrm>
          <a:custGeom>
            <a:avLst/>
            <a:gdLst/>
            <a:ahLst/>
            <a:cxnLst>
              <a:cxn ang="0">
                <a:pos x="0" y="10309437"/>
              </a:cxn>
              <a:cxn ang="0">
                <a:pos x="0" y="463883808"/>
              </a:cxn>
              <a:cxn ang="0">
                <a:pos x="108006696" y="479346828"/>
              </a:cxn>
              <a:cxn ang="0">
                <a:pos x="108006696" y="0"/>
              </a:cxn>
              <a:cxn ang="0">
                <a:pos x="0" y="10309437"/>
              </a:cxn>
            </a:cxnLst>
            <a:rect l="0" t="0" r="0" b="0"/>
            <a:pathLst>
              <a:path w="21" h="93">
                <a:moveTo>
                  <a:pt x="0" y="2"/>
                </a:moveTo>
                <a:lnTo>
                  <a:pt x="0" y="90"/>
                </a:lnTo>
                <a:lnTo>
                  <a:pt x="21" y="93"/>
                </a:lnTo>
                <a:lnTo>
                  <a:pt x="21" y="0"/>
                </a:lnTo>
                <a:lnTo>
                  <a:pt x="0" y="2"/>
                </a:lnTo>
                <a:close/>
              </a:path>
            </a:pathLst>
          </a:custGeom>
          <a:solidFill>
            <a:srgbClr val="EF5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3" name="Freeform 35"/>
          <p:cNvSpPr/>
          <p:nvPr/>
        </p:nvSpPr>
        <p:spPr>
          <a:xfrm>
            <a:off x="5072063" y="4044950"/>
            <a:ext cx="52387" cy="231775"/>
          </a:xfrm>
          <a:custGeom>
            <a:avLst/>
            <a:gdLst/>
            <a:ahLst/>
            <a:cxnLst>
              <a:cxn ang="0">
                <a:pos x="0" y="25817917"/>
              </a:cxn>
              <a:cxn ang="0">
                <a:pos x="0" y="516335620"/>
              </a:cxn>
              <a:cxn ang="0">
                <a:pos x="119321642" y="526663241"/>
              </a:cxn>
              <a:cxn ang="0">
                <a:pos x="119321642" y="0"/>
              </a:cxn>
              <a:cxn ang="0">
                <a:pos x="0" y="25817917"/>
              </a:cxn>
            </a:cxnLst>
            <a:rect l="0" t="0" r="0" b="0"/>
            <a:pathLst>
              <a:path w="23" h="102">
                <a:moveTo>
                  <a:pt x="0" y="5"/>
                </a:moveTo>
                <a:lnTo>
                  <a:pt x="0" y="100"/>
                </a:lnTo>
                <a:lnTo>
                  <a:pt x="23" y="102"/>
                </a:lnTo>
                <a:lnTo>
                  <a:pt x="23" y="0"/>
                </a:lnTo>
                <a:lnTo>
                  <a:pt x="0" y="5"/>
                </a:lnTo>
                <a:close/>
              </a:path>
            </a:pathLst>
          </a:custGeom>
          <a:solidFill>
            <a:srgbClr val="EF5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4" name="Freeform 36"/>
          <p:cNvSpPr/>
          <p:nvPr/>
        </p:nvSpPr>
        <p:spPr>
          <a:xfrm>
            <a:off x="5168900" y="4033838"/>
            <a:ext cx="47625" cy="247650"/>
          </a:xfrm>
          <a:custGeom>
            <a:avLst/>
            <a:gdLst/>
            <a:ahLst/>
            <a:cxnLst>
              <a:cxn ang="0">
                <a:pos x="0" y="10324051"/>
              </a:cxn>
              <a:cxn ang="0">
                <a:pos x="0" y="552341293"/>
              </a:cxn>
              <a:cxn ang="0">
                <a:pos x="108006696" y="562665344"/>
              </a:cxn>
              <a:cxn ang="0">
                <a:pos x="108006696" y="0"/>
              </a:cxn>
              <a:cxn ang="0">
                <a:pos x="0" y="10324051"/>
              </a:cxn>
            </a:cxnLst>
            <a:rect l="0" t="0" r="0" b="0"/>
            <a:pathLst>
              <a:path w="21" h="109">
                <a:moveTo>
                  <a:pt x="0" y="2"/>
                </a:moveTo>
                <a:lnTo>
                  <a:pt x="0" y="107"/>
                </a:lnTo>
                <a:lnTo>
                  <a:pt x="21" y="109"/>
                </a:lnTo>
                <a:lnTo>
                  <a:pt x="21" y="0"/>
                </a:lnTo>
                <a:lnTo>
                  <a:pt x="0" y="2"/>
                </a:lnTo>
                <a:close/>
              </a:path>
            </a:pathLst>
          </a:custGeom>
          <a:solidFill>
            <a:srgbClr val="EF5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5" name="Freeform 37"/>
          <p:cNvSpPr/>
          <p:nvPr/>
        </p:nvSpPr>
        <p:spPr>
          <a:xfrm>
            <a:off x="5254625" y="4022725"/>
            <a:ext cx="53975" cy="265113"/>
          </a:xfrm>
          <a:custGeom>
            <a:avLst/>
            <a:gdLst/>
            <a:ahLst/>
            <a:cxnLst>
              <a:cxn ang="0">
                <a:pos x="0" y="15403745"/>
              </a:cxn>
              <a:cxn ang="0">
                <a:pos x="0" y="585321920"/>
              </a:cxn>
              <a:cxn ang="0">
                <a:pos x="121387526" y="600725665"/>
              </a:cxn>
              <a:cxn ang="0">
                <a:pos x="121387526" y="0"/>
              </a:cxn>
              <a:cxn ang="0">
                <a:pos x="0" y="15403745"/>
              </a:cxn>
            </a:cxnLst>
            <a:rect l="0" t="0" r="0" b="0"/>
            <a:pathLst>
              <a:path w="24" h="117">
                <a:moveTo>
                  <a:pt x="0" y="3"/>
                </a:moveTo>
                <a:lnTo>
                  <a:pt x="0" y="114"/>
                </a:lnTo>
                <a:lnTo>
                  <a:pt x="24" y="117"/>
                </a:lnTo>
                <a:lnTo>
                  <a:pt x="24" y="0"/>
                </a:lnTo>
                <a:lnTo>
                  <a:pt x="0" y="3"/>
                </a:lnTo>
                <a:close/>
              </a:path>
            </a:pathLst>
          </a:custGeom>
          <a:solidFill>
            <a:srgbClr val="EF5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6" name="Freeform 38"/>
          <p:cNvSpPr/>
          <p:nvPr/>
        </p:nvSpPr>
        <p:spPr>
          <a:xfrm>
            <a:off x="5345113" y="4006850"/>
            <a:ext cx="50800" cy="285750"/>
          </a:xfrm>
          <a:custGeom>
            <a:avLst/>
            <a:gdLst/>
            <a:ahLst/>
            <a:cxnLst>
              <a:cxn ang="0">
                <a:pos x="0" y="25715232"/>
              </a:cxn>
              <a:cxn ang="0">
                <a:pos x="0" y="637753179"/>
              </a:cxn>
              <a:cxn ang="0">
                <a:pos x="117301818" y="648040179"/>
              </a:cxn>
              <a:cxn ang="0">
                <a:pos x="117301818" y="0"/>
              </a:cxn>
              <a:cxn ang="0">
                <a:pos x="0" y="25715232"/>
              </a:cxn>
            </a:cxnLst>
            <a:rect l="0" t="0" r="0" b="0"/>
            <a:pathLst>
              <a:path w="22" h="126">
                <a:moveTo>
                  <a:pt x="0" y="5"/>
                </a:moveTo>
                <a:lnTo>
                  <a:pt x="0" y="124"/>
                </a:lnTo>
                <a:lnTo>
                  <a:pt x="22" y="126"/>
                </a:lnTo>
                <a:lnTo>
                  <a:pt x="22" y="0"/>
                </a:lnTo>
                <a:lnTo>
                  <a:pt x="0" y="5"/>
                </a:lnTo>
                <a:close/>
              </a:path>
            </a:pathLst>
          </a:custGeom>
          <a:solidFill>
            <a:srgbClr val="EF5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7" name="Freeform 39"/>
          <p:cNvSpPr/>
          <p:nvPr/>
        </p:nvSpPr>
        <p:spPr>
          <a:xfrm>
            <a:off x="5443538" y="3994150"/>
            <a:ext cx="47625" cy="303213"/>
          </a:xfrm>
          <a:custGeom>
            <a:avLst/>
            <a:gdLst/>
            <a:ahLst/>
            <a:cxnLst>
              <a:cxn ang="0">
                <a:pos x="0" y="15591532"/>
              </a:cxn>
              <a:cxn ang="0">
                <a:pos x="0" y="680868211"/>
              </a:cxn>
              <a:cxn ang="0">
                <a:pos x="108006696" y="691264085"/>
              </a:cxn>
              <a:cxn ang="0">
                <a:pos x="108006696" y="0"/>
              </a:cxn>
              <a:cxn ang="0">
                <a:pos x="0" y="15591532"/>
              </a:cxn>
            </a:cxnLst>
            <a:rect l="0" t="0" r="0" b="0"/>
            <a:pathLst>
              <a:path w="21" h="133">
                <a:moveTo>
                  <a:pt x="0" y="3"/>
                </a:moveTo>
                <a:lnTo>
                  <a:pt x="0" y="131"/>
                </a:lnTo>
                <a:lnTo>
                  <a:pt x="21" y="133"/>
                </a:lnTo>
                <a:lnTo>
                  <a:pt x="21" y="0"/>
                </a:lnTo>
                <a:lnTo>
                  <a:pt x="0" y="3"/>
                </a:lnTo>
                <a:close/>
              </a:path>
            </a:pathLst>
          </a:custGeom>
          <a:solidFill>
            <a:srgbClr val="EF5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8" name="Freeform 40"/>
          <p:cNvSpPr/>
          <p:nvPr/>
        </p:nvSpPr>
        <p:spPr>
          <a:xfrm>
            <a:off x="5529263" y="3986213"/>
            <a:ext cx="47625" cy="317500"/>
          </a:xfrm>
          <a:custGeom>
            <a:avLst/>
            <a:gdLst/>
            <a:ahLst/>
            <a:cxnLst>
              <a:cxn ang="0">
                <a:pos x="0" y="10287000"/>
              </a:cxn>
              <a:cxn ang="0">
                <a:pos x="0" y="704614143"/>
              </a:cxn>
              <a:cxn ang="0">
                <a:pos x="108006696" y="720044643"/>
              </a:cxn>
              <a:cxn ang="0">
                <a:pos x="108006696" y="0"/>
              </a:cxn>
              <a:cxn ang="0">
                <a:pos x="0" y="10287000"/>
              </a:cxn>
            </a:cxnLst>
            <a:rect l="0" t="0" r="0" b="0"/>
            <a:pathLst>
              <a:path w="21" h="140">
                <a:moveTo>
                  <a:pt x="0" y="2"/>
                </a:moveTo>
                <a:lnTo>
                  <a:pt x="0" y="137"/>
                </a:lnTo>
                <a:lnTo>
                  <a:pt x="21" y="140"/>
                </a:lnTo>
                <a:lnTo>
                  <a:pt x="21" y="0"/>
                </a:lnTo>
                <a:lnTo>
                  <a:pt x="0" y="2"/>
                </a:lnTo>
                <a:close/>
              </a:path>
            </a:pathLst>
          </a:custGeom>
          <a:solidFill>
            <a:srgbClr val="EF5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9" name="Freeform 41"/>
          <p:cNvSpPr/>
          <p:nvPr/>
        </p:nvSpPr>
        <p:spPr>
          <a:xfrm>
            <a:off x="5619750" y="3970338"/>
            <a:ext cx="47625" cy="338137"/>
          </a:xfrm>
          <a:custGeom>
            <a:avLst/>
            <a:gdLst/>
            <a:ahLst/>
            <a:cxnLst>
              <a:cxn ang="0">
                <a:pos x="108006696" y="412005184"/>
              </a:cxn>
              <a:cxn ang="0">
                <a:pos x="108006696" y="0"/>
              </a:cxn>
              <a:cxn ang="0">
                <a:pos x="0" y="20601394"/>
              </a:cxn>
              <a:cxn ang="0">
                <a:pos x="0" y="757059241"/>
              </a:cxn>
              <a:cxn ang="0">
                <a:pos x="61717464" y="767359938"/>
              </a:cxn>
              <a:cxn ang="0">
                <a:pos x="108006696" y="412005184"/>
              </a:cxn>
            </a:cxnLst>
            <a:rect l="0" t="0" r="0" b="0"/>
            <a:pathLst>
              <a:path w="21" h="149">
                <a:moveTo>
                  <a:pt x="21" y="80"/>
                </a:moveTo>
                <a:lnTo>
                  <a:pt x="21" y="0"/>
                </a:lnTo>
                <a:lnTo>
                  <a:pt x="0" y="4"/>
                </a:lnTo>
                <a:lnTo>
                  <a:pt x="0" y="147"/>
                </a:lnTo>
                <a:lnTo>
                  <a:pt x="12" y="149"/>
                </a:lnTo>
                <a:lnTo>
                  <a:pt x="21" y="80"/>
                </a:lnTo>
                <a:close/>
              </a:path>
            </a:pathLst>
          </a:custGeom>
          <a:solidFill>
            <a:srgbClr val="EF5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70" name="Freeform 42"/>
          <p:cNvSpPr/>
          <p:nvPr/>
        </p:nvSpPr>
        <p:spPr>
          <a:xfrm>
            <a:off x="4797425" y="4238625"/>
            <a:ext cx="893763" cy="204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2408448" y="465979166"/>
              </a:cxn>
              <a:cxn ang="0">
                <a:pos x="2032601273" y="160503733"/>
              </a:cxn>
              <a:cxn ang="0">
                <a:pos x="0" y="0"/>
              </a:cxn>
            </a:cxnLst>
            <a:rect l="0" t="0" r="0" b="0"/>
            <a:pathLst>
              <a:path w="393" h="90">
                <a:moveTo>
                  <a:pt x="0" y="0"/>
                </a:moveTo>
                <a:lnTo>
                  <a:pt x="14" y="90"/>
                </a:lnTo>
                <a:lnTo>
                  <a:pt x="393" y="31"/>
                </a:lnTo>
                <a:lnTo>
                  <a:pt x="0" y="0"/>
                </a:lnTo>
                <a:close/>
              </a:path>
            </a:pathLst>
          </a:custGeom>
          <a:solidFill>
            <a:srgbClr val="9850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71" name="Freeform 43"/>
          <p:cNvSpPr/>
          <p:nvPr/>
        </p:nvSpPr>
        <p:spPr>
          <a:xfrm>
            <a:off x="4730750" y="4281488"/>
            <a:ext cx="1003300" cy="417512"/>
          </a:xfrm>
          <a:custGeom>
            <a:avLst/>
            <a:gdLst/>
            <a:ahLst/>
            <a:cxnLst>
              <a:cxn ang="0">
                <a:pos x="0" y="369568846"/>
              </a:cxn>
              <a:cxn ang="0">
                <a:pos x="0" y="791187521"/>
              </a:cxn>
              <a:cxn ang="0">
                <a:pos x="2147483646" y="952547924"/>
              </a:cxn>
              <a:cxn ang="0">
                <a:pos x="2147483646" y="0"/>
              </a:cxn>
              <a:cxn ang="0">
                <a:pos x="0" y="369568846"/>
              </a:cxn>
            </a:cxnLst>
            <a:rect l="0" t="0" r="0" b="0"/>
            <a:pathLst>
              <a:path w="441" h="183">
                <a:moveTo>
                  <a:pt x="0" y="71"/>
                </a:moveTo>
                <a:lnTo>
                  <a:pt x="0" y="152"/>
                </a:lnTo>
                <a:lnTo>
                  <a:pt x="441" y="183"/>
                </a:lnTo>
                <a:lnTo>
                  <a:pt x="441" y="0"/>
                </a:lnTo>
                <a:lnTo>
                  <a:pt x="0" y="71"/>
                </a:lnTo>
                <a:close/>
              </a:path>
            </a:pathLst>
          </a:custGeom>
          <a:solidFill>
            <a:srgbClr val="FF8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72" name="Freeform 44"/>
          <p:cNvSpPr/>
          <p:nvPr/>
        </p:nvSpPr>
        <p:spPr>
          <a:xfrm>
            <a:off x="4640263" y="4740275"/>
            <a:ext cx="1157287" cy="409575"/>
          </a:xfrm>
          <a:custGeom>
            <a:avLst/>
            <a:gdLst/>
            <a:ahLst/>
            <a:cxnLst>
              <a:cxn ang="0">
                <a:pos x="0" y="931953781"/>
              </a:cxn>
              <a:cxn ang="0">
                <a:pos x="98219334" y="0"/>
              </a:cxn>
              <a:cxn ang="0">
                <a:pos x="2147483646" y="207101599"/>
              </a:cxn>
              <a:cxn ang="0">
                <a:pos x="2147483646" y="931953781"/>
              </a:cxn>
              <a:cxn ang="0">
                <a:pos x="0" y="931953781"/>
              </a:cxn>
            </a:cxnLst>
            <a:rect l="0" t="0" r="0" b="0"/>
            <a:pathLst>
              <a:path w="509" h="180">
                <a:moveTo>
                  <a:pt x="0" y="180"/>
                </a:moveTo>
                <a:lnTo>
                  <a:pt x="19" y="0"/>
                </a:lnTo>
                <a:lnTo>
                  <a:pt x="509" y="40"/>
                </a:lnTo>
                <a:lnTo>
                  <a:pt x="500" y="180"/>
                </a:lnTo>
                <a:lnTo>
                  <a:pt x="0" y="180"/>
                </a:lnTo>
                <a:close/>
              </a:path>
            </a:pathLst>
          </a:custGeom>
          <a:solidFill>
            <a:srgbClr val="AB66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73" name="Rectangle 45"/>
          <p:cNvSpPr/>
          <p:nvPr/>
        </p:nvSpPr>
        <p:spPr>
          <a:xfrm>
            <a:off x="4730750" y="4713288"/>
            <a:ext cx="66675" cy="460375"/>
          </a:xfrm>
          <a:prstGeom prst="rect">
            <a:avLst/>
          </a:prstGeom>
          <a:solidFill>
            <a:srgbClr val="904826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74" name="Rectangle 46"/>
          <p:cNvSpPr/>
          <p:nvPr/>
        </p:nvSpPr>
        <p:spPr>
          <a:xfrm>
            <a:off x="4845050" y="4713288"/>
            <a:ext cx="63500" cy="460375"/>
          </a:xfrm>
          <a:prstGeom prst="rect">
            <a:avLst/>
          </a:prstGeom>
          <a:solidFill>
            <a:srgbClr val="904826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75" name="Rectangle 47"/>
          <p:cNvSpPr/>
          <p:nvPr/>
        </p:nvSpPr>
        <p:spPr>
          <a:xfrm>
            <a:off x="4962525" y="4713288"/>
            <a:ext cx="66675" cy="460375"/>
          </a:xfrm>
          <a:prstGeom prst="rect">
            <a:avLst/>
          </a:prstGeom>
          <a:solidFill>
            <a:srgbClr val="904826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76" name="Rectangle 48"/>
          <p:cNvSpPr/>
          <p:nvPr/>
        </p:nvSpPr>
        <p:spPr>
          <a:xfrm>
            <a:off x="5087938" y="4713288"/>
            <a:ext cx="63500" cy="460375"/>
          </a:xfrm>
          <a:prstGeom prst="rect">
            <a:avLst/>
          </a:prstGeom>
          <a:solidFill>
            <a:srgbClr val="904826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77" name="Rectangle 49"/>
          <p:cNvSpPr/>
          <p:nvPr/>
        </p:nvSpPr>
        <p:spPr>
          <a:xfrm>
            <a:off x="5200650" y="4713288"/>
            <a:ext cx="65088" cy="460375"/>
          </a:xfrm>
          <a:prstGeom prst="rect">
            <a:avLst/>
          </a:prstGeom>
          <a:solidFill>
            <a:srgbClr val="904826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78" name="Rectangle 50"/>
          <p:cNvSpPr/>
          <p:nvPr/>
        </p:nvSpPr>
        <p:spPr>
          <a:xfrm>
            <a:off x="5313363" y="4713288"/>
            <a:ext cx="63500" cy="460375"/>
          </a:xfrm>
          <a:prstGeom prst="rect">
            <a:avLst/>
          </a:prstGeom>
          <a:solidFill>
            <a:srgbClr val="904826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79" name="Rectangle 51"/>
          <p:cNvSpPr/>
          <p:nvPr/>
        </p:nvSpPr>
        <p:spPr>
          <a:xfrm>
            <a:off x="5438775" y="4713288"/>
            <a:ext cx="63500" cy="460375"/>
          </a:xfrm>
          <a:prstGeom prst="rect">
            <a:avLst/>
          </a:prstGeom>
          <a:solidFill>
            <a:srgbClr val="904826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80" name="Rectangle 52"/>
          <p:cNvSpPr/>
          <p:nvPr/>
        </p:nvSpPr>
        <p:spPr>
          <a:xfrm>
            <a:off x="5549900" y="4713288"/>
            <a:ext cx="66675" cy="460375"/>
          </a:xfrm>
          <a:prstGeom prst="rect">
            <a:avLst/>
          </a:prstGeom>
          <a:solidFill>
            <a:srgbClr val="904826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81" name="Rectangle 53"/>
          <p:cNvSpPr/>
          <p:nvPr/>
        </p:nvSpPr>
        <p:spPr>
          <a:xfrm>
            <a:off x="5668963" y="4713288"/>
            <a:ext cx="65087" cy="460375"/>
          </a:xfrm>
          <a:prstGeom prst="rect">
            <a:avLst/>
          </a:prstGeom>
          <a:solidFill>
            <a:srgbClr val="904826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82" name="Freeform 54"/>
          <p:cNvSpPr/>
          <p:nvPr/>
        </p:nvSpPr>
        <p:spPr>
          <a:xfrm>
            <a:off x="4683125" y="4627563"/>
            <a:ext cx="1143000" cy="2047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58875798"/>
              </a:cxn>
              <a:cxn ang="0">
                <a:pos x="2147483646" y="465974615"/>
              </a:cxn>
              <a:cxn ang="0">
                <a:pos x="2147483646" y="160502949"/>
              </a:cxn>
              <a:cxn ang="0">
                <a:pos x="0" y="0"/>
              </a:cxn>
            </a:cxnLst>
            <a:rect l="0" t="0" r="0" b="0"/>
            <a:pathLst>
              <a:path w="502" h="90">
                <a:moveTo>
                  <a:pt x="0" y="0"/>
                </a:moveTo>
                <a:lnTo>
                  <a:pt x="0" y="50"/>
                </a:lnTo>
                <a:lnTo>
                  <a:pt x="490" y="90"/>
                </a:lnTo>
                <a:lnTo>
                  <a:pt x="502" y="31"/>
                </a:lnTo>
                <a:lnTo>
                  <a:pt x="0" y="0"/>
                </a:lnTo>
                <a:close/>
              </a:path>
            </a:pathLst>
          </a:custGeom>
          <a:solidFill>
            <a:srgbClr val="904826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83" name="Freeform 55"/>
          <p:cNvSpPr/>
          <p:nvPr/>
        </p:nvSpPr>
        <p:spPr>
          <a:xfrm>
            <a:off x="4505325" y="5064125"/>
            <a:ext cx="1390650" cy="242888"/>
          </a:xfrm>
          <a:custGeom>
            <a:avLst/>
            <a:gdLst/>
            <a:ahLst/>
            <a:cxnLst>
              <a:cxn ang="0">
                <a:pos x="0" y="195806318"/>
              </a:cxn>
              <a:cxn ang="0">
                <a:pos x="0" y="427682638"/>
              </a:cxn>
              <a:cxn ang="0">
                <a:pos x="2147483646" y="551351220"/>
              </a:cxn>
              <a:cxn ang="0">
                <a:pos x="2147483646" y="0"/>
              </a:cxn>
              <a:cxn ang="0">
                <a:pos x="0" y="195806318"/>
              </a:cxn>
            </a:cxnLst>
            <a:rect l="0" t="0" r="0" b="0"/>
            <a:pathLst>
              <a:path w="611" h="107">
                <a:moveTo>
                  <a:pt x="0" y="38"/>
                </a:moveTo>
                <a:lnTo>
                  <a:pt x="0" y="83"/>
                </a:lnTo>
                <a:lnTo>
                  <a:pt x="611" y="107"/>
                </a:lnTo>
                <a:lnTo>
                  <a:pt x="611" y="0"/>
                </a:lnTo>
                <a:lnTo>
                  <a:pt x="0" y="38"/>
                </a:lnTo>
                <a:close/>
              </a:path>
            </a:pathLst>
          </a:custGeom>
          <a:solidFill>
            <a:srgbClr val="904826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84" name="Freeform 56"/>
          <p:cNvSpPr/>
          <p:nvPr/>
        </p:nvSpPr>
        <p:spPr>
          <a:xfrm>
            <a:off x="4392613" y="5307013"/>
            <a:ext cx="1598612" cy="644525"/>
          </a:xfrm>
          <a:custGeom>
            <a:avLst/>
            <a:gdLst/>
            <a:ahLst/>
            <a:cxnLst>
              <a:cxn ang="0">
                <a:pos x="0" y="1467888606"/>
              </a:cxn>
              <a:cxn ang="0">
                <a:pos x="258549909" y="150420292"/>
              </a:cxn>
              <a:cxn ang="0">
                <a:pos x="2147483646" y="0"/>
              </a:cxn>
              <a:cxn ang="0">
                <a:pos x="2147483646" y="1244853349"/>
              </a:cxn>
              <a:cxn ang="0">
                <a:pos x="0" y="1467888606"/>
              </a:cxn>
            </a:cxnLst>
            <a:rect l="0" t="0" r="0" b="0"/>
            <a:pathLst>
              <a:path w="703" h="283">
                <a:moveTo>
                  <a:pt x="0" y="283"/>
                </a:moveTo>
                <a:lnTo>
                  <a:pt x="50" y="29"/>
                </a:lnTo>
                <a:lnTo>
                  <a:pt x="661" y="0"/>
                </a:lnTo>
                <a:lnTo>
                  <a:pt x="703" y="240"/>
                </a:lnTo>
                <a:lnTo>
                  <a:pt x="0" y="283"/>
                </a:lnTo>
                <a:close/>
              </a:path>
            </a:pathLst>
          </a:custGeom>
          <a:solidFill>
            <a:srgbClr val="FF99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85" name="Freeform 57"/>
          <p:cNvSpPr/>
          <p:nvPr/>
        </p:nvSpPr>
        <p:spPr>
          <a:xfrm>
            <a:off x="5195888" y="5307013"/>
            <a:ext cx="795337" cy="601662"/>
          </a:xfrm>
          <a:custGeom>
            <a:avLst/>
            <a:gdLst/>
            <a:ahLst/>
            <a:cxnLst>
              <a:cxn ang="0">
                <a:pos x="10328019" y="72714499"/>
              </a:cxn>
              <a:cxn ang="0">
                <a:pos x="0" y="1371201372"/>
              </a:cxn>
              <a:cxn ang="0">
                <a:pos x="598995563" y="1319262444"/>
              </a:cxn>
              <a:cxn ang="0">
                <a:pos x="1807316982" y="1246545666"/>
              </a:cxn>
              <a:cxn ang="0">
                <a:pos x="1590439944" y="0"/>
              </a:cxn>
              <a:cxn ang="0">
                <a:pos x="10328019" y="72714499"/>
              </a:cxn>
            </a:cxnLst>
            <a:rect l="0" t="0" r="0" b="0"/>
            <a:pathLst>
              <a:path w="350" h="264">
                <a:moveTo>
                  <a:pt x="2" y="14"/>
                </a:moveTo>
                <a:lnTo>
                  <a:pt x="0" y="264"/>
                </a:lnTo>
                <a:lnTo>
                  <a:pt x="116" y="254"/>
                </a:lnTo>
                <a:lnTo>
                  <a:pt x="350" y="240"/>
                </a:lnTo>
                <a:lnTo>
                  <a:pt x="308" y="0"/>
                </a:lnTo>
                <a:lnTo>
                  <a:pt x="2" y="14"/>
                </a:lnTo>
                <a:close/>
              </a:path>
            </a:pathLst>
          </a:custGeom>
          <a:solidFill>
            <a:srgbClr val="DB792B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86" name="Freeform 58"/>
          <p:cNvSpPr/>
          <p:nvPr/>
        </p:nvSpPr>
        <p:spPr>
          <a:xfrm>
            <a:off x="4270375" y="5853113"/>
            <a:ext cx="2103438" cy="18891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393710816"/>
              </a:cxn>
              <a:cxn ang="0">
                <a:pos x="0" y="429972816"/>
              </a:cxn>
              <a:cxn ang="0">
                <a:pos x="1049715617" y="160591132"/>
              </a:cxn>
              <a:cxn ang="0">
                <a:pos x="2147483646" y="0"/>
              </a:cxn>
            </a:cxnLst>
            <a:rect l="0" t="0" r="0" b="0"/>
            <a:pathLst>
              <a:path w="925" h="83">
                <a:moveTo>
                  <a:pt x="757" y="0"/>
                </a:moveTo>
                <a:lnTo>
                  <a:pt x="925" y="76"/>
                </a:lnTo>
                <a:lnTo>
                  <a:pt x="0" y="83"/>
                </a:lnTo>
                <a:lnTo>
                  <a:pt x="203" y="31"/>
                </a:lnTo>
                <a:lnTo>
                  <a:pt x="757" y="0"/>
                </a:lnTo>
                <a:close/>
              </a:path>
            </a:pathLst>
          </a:custGeom>
          <a:solidFill>
            <a:srgbClr val="9D5E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87" name="Freeform 59"/>
          <p:cNvSpPr/>
          <p:nvPr/>
        </p:nvSpPr>
        <p:spPr>
          <a:xfrm>
            <a:off x="4840288" y="6057900"/>
            <a:ext cx="225425" cy="114300"/>
          </a:xfrm>
          <a:custGeom>
            <a:avLst/>
            <a:gdLst/>
            <a:ahLst/>
            <a:cxnLst>
              <a:cxn ang="0">
                <a:pos x="604960191" y="0"/>
              </a:cxn>
              <a:cxn ang="0">
                <a:pos x="0" y="622118571"/>
              </a:cxn>
              <a:cxn ang="0">
                <a:pos x="1209915015" y="622118571"/>
              </a:cxn>
              <a:cxn ang="0">
                <a:pos x="604960191" y="0"/>
              </a:cxn>
            </a:cxnLst>
            <a:rect l="0" t="0" r="0" b="0"/>
            <a:pathLst>
              <a:path w="42" h="21">
                <a:moveTo>
                  <a:pt x="21" y="0"/>
                </a:moveTo>
                <a:cubicBezTo>
                  <a:pt x="9" y="0"/>
                  <a:pt x="0" y="10"/>
                  <a:pt x="0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42" y="10"/>
                  <a:pt x="32" y="0"/>
                  <a:pt x="21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88" name="Freeform 60"/>
          <p:cNvSpPr/>
          <p:nvPr/>
        </p:nvSpPr>
        <p:spPr>
          <a:xfrm>
            <a:off x="5233988" y="6057900"/>
            <a:ext cx="225425" cy="114300"/>
          </a:xfrm>
          <a:custGeom>
            <a:avLst/>
            <a:gdLst/>
            <a:ahLst/>
            <a:cxnLst>
              <a:cxn ang="0">
                <a:pos x="604960191" y="0"/>
              </a:cxn>
              <a:cxn ang="0">
                <a:pos x="0" y="622118571"/>
              </a:cxn>
              <a:cxn ang="0">
                <a:pos x="1209915015" y="622118571"/>
              </a:cxn>
              <a:cxn ang="0">
                <a:pos x="604960191" y="0"/>
              </a:cxn>
            </a:cxnLst>
            <a:rect l="0" t="0" r="0" b="0"/>
            <a:pathLst>
              <a:path w="42" h="21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42" y="10"/>
                  <a:pt x="33" y="0"/>
                  <a:pt x="21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89" name="Freeform 61"/>
          <p:cNvSpPr/>
          <p:nvPr/>
        </p:nvSpPr>
        <p:spPr>
          <a:xfrm>
            <a:off x="4462463" y="5848350"/>
            <a:ext cx="290512" cy="146050"/>
          </a:xfrm>
          <a:custGeom>
            <a:avLst/>
            <a:gdLst/>
            <a:ahLst/>
            <a:cxnLst>
              <a:cxn ang="0">
                <a:pos x="781455761" y="0"/>
              </a:cxn>
              <a:cxn ang="0">
                <a:pos x="0" y="790022315"/>
              </a:cxn>
              <a:cxn ang="0">
                <a:pos x="1562911521" y="790022315"/>
              </a:cxn>
              <a:cxn ang="0">
                <a:pos x="781455761" y="0"/>
              </a:cxn>
            </a:cxnLst>
            <a:rect l="0" t="0" r="0" b="0"/>
            <a:pathLst>
              <a:path w="54" h="27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12"/>
                  <a:pt x="42" y="0"/>
                  <a:pt x="27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90" name="Freeform 62"/>
          <p:cNvSpPr/>
          <p:nvPr/>
        </p:nvSpPr>
        <p:spPr>
          <a:xfrm>
            <a:off x="4079875" y="5815013"/>
            <a:ext cx="441325" cy="227012"/>
          </a:xfrm>
          <a:custGeom>
            <a:avLst/>
            <a:gdLst/>
            <a:ahLst/>
            <a:cxnLst>
              <a:cxn ang="0">
                <a:pos x="1187610957" y="0"/>
              </a:cxn>
              <a:cxn ang="0">
                <a:pos x="0" y="1227010670"/>
              </a:cxn>
              <a:cxn ang="0">
                <a:pos x="2147483646" y="1227010670"/>
              </a:cxn>
              <a:cxn ang="0">
                <a:pos x="1187610957" y="0"/>
              </a:cxn>
            </a:cxnLst>
            <a:rect l="0" t="0" r="0" b="0"/>
            <a:pathLst>
              <a:path w="82" h="42">
                <a:moveTo>
                  <a:pt x="41" y="0"/>
                </a:moveTo>
                <a:cubicBezTo>
                  <a:pt x="18" y="0"/>
                  <a:pt x="0" y="19"/>
                  <a:pt x="0" y="42"/>
                </a:cubicBezTo>
                <a:cubicBezTo>
                  <a:pt x="82" y="42"/>
                  <a:pt x="82" y="42"/>
                  <a:pt x="82" y="42"/>
                </a:cubicBezTo>
                <a:cubicBezTo>
                  <a:pt x="82" y="19"/>
                  <a:pt x="64" y="0"/>
                  <a:pt x="41" y="0"/>
                </a:cubicBezTo>
                <a:close/>
              </a:path>
            </a:pathLst>
          </a:custGeom>
          <a:solidFill>
            <a:srgbClr val="C66E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91" name="Freeform 63"/>
          <p:cNvSpPr/>
          <p:nvPr/>
        </p:nvSpPr>
        <p:spPr>
          <a:xfrm>
            <a:off x="3887788" y="5951538"/>
            <a:ext cx="358775" cy="176212"/>
          </a:xfrm>
          <a:custGeom>
            <a:avLst/>
            <a:gdLst/>
            <a:ahLst/>
            <a:cxnLst>
              <a:cxn ang="0">
                <a:pos x="946255675" y="0"/>
              </a:cxn>
              <a:cxn ang="0">
                <a:pos x="0" y="940929362"/>
              </a:cxn>
              <a:cxn ang="0">
                <a:pos x="1921186576" y="940929362"/>
              </a:cxn>
              <a:cxn ang="0">
                <a:pos x="946255675" y="0"/>
              </a:cxn>
            </a:cxnLst>
            <a:rect l="0" t="0" r="0" b="0"/>
            <a:pathLst>
              <a:path w="67" h="33">
                <a:moveTo>
                  <a:pt x="33" y="0"/>
                </a:moveTo>
                <a:cubicBezTo>
                  <a:pt x="15" y="0"/>
                  <a:pt x="0" y="15"/>
                  <a:pt x="0" y="33"/>
                </a:cubicBezTo>
                <a:cubicBezTo>
                  <a:pt x="67" y="33"/>
                  <a:pt x="67" y="33"/>
                  <a:pt x="67" y="33"/>
                </a:cubicBezTo>
                <a:cubicBezTo>
                  <a:pt x="67" y="15"/>
                  <a:pt x="52" y="0"/>
                  <a:pt x="33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92" name="Freeform 64"/>
          <p:cNvSpPr/>
          <p:nvPr/>
        </p:nvSpPr>
        <p:spPr>
          <a:xfrm>
            <a:off x="2841625" y="6183313"/>
            <a:ext cx="361950" cy="182562"/>
          </a:xfrm>
          <a:custGeom>
            <a:avLst/>
            <a:gdLst/>
            <a:ahLst/>
            <a:cxnLst>
              <a:cxn ang="0">
                <a:pos x="992261615" y="0"/>
              </a:cxn>
              <a:cxn ang="0">
                <a:pos x="0" y="980261290"/>
              </a:cxn>
              <a:cxn ang="0">
                <a:pos x="1955340336" y="980261290"/>
              </a:cxn>
              <a:cxn ang="0">
                <a:pos x="992261615" y="0"/>
              </a:cxn>
            </a:cxnLst>
            <a:rect l="0" t="0" r="0" b="0"/>
            <a:pathLst>
              <a:path w="67" h="34">
                <a:moveTo>
                  <a:pt x="34" y="0"/>
                </a:moveTo>
                <a:cubicBezTo>
                  <a:pt x="15" y="0"/>
                  <a:pt x="0" y="15"/>
                  <a:pt x="0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15"/>
                  <a:pt x="52" y="0"/>
                  <a:pt x="34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93" name="Freeform 65"/>
          <p:cNvSpPr/>
          <p:nvPr/>
        </p:nvSpPr>
        <p:spPr>
          <a:xfrm>
            <a:off x="8042275" y="6262688"/>
            <a:ext cx="260350" cy="125412"/>
          </a:xfrm>
          <a:custGeom>
            <a:avLst/>
            <a:gdLst/>
            <a:ahLst/>
            <a:cxnLst>
              <a:cxn ang="0">
                <a:pos x="706063776" y="0"/>
              </a:cxn>
              <a:cxn ang="0">
                <a:pos x="0" y="683833467"/>
              </a:cxn>
              <a:cxn ang="0">
                <a:pos x="1412127552" y="683833467"/>
              </a:cxn>
              <a:cxn ang="0">
                <a:pos x="706063776" y="0"/>
              </a:cxn>
            </a:cxnLst>
            <a:rect l="0" t="0" r="0" b="0"/>
            <a:pathLst>
              <a:path w="48" h="23">
                <a:moveTo>
                  <a:pt x="24" y="0"/>
                </a:moveTo>
                <a:cubicBezTo>
                  <a:pt x="11" y="0"/>
                  <a:pt x="0" y="10"/>
                  <a:pt x="0" y="23"/>
                </a:cubicBezTo>
                <a:cubicBezTo>
                  <a:pt x="48" y="23"/>
                  <a:pt x="48" y="23"/>
                  <a:pt x="48" y="23"/>
                </a:cubicBezTo>
                <a:cubicBezTo>
                  <a:pt x="48" y="10"/>
                  <a:pt x="37" y="0"/>
                  <a:pt x="24" y="0"/>
                </a:cubicBezTo>
                <a:close/>
              </a:path>
            </a:pathLst>
          </a:custGeom>
          <a:solidFill>
            <a:srgbClr val="CC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94" name="Freeform 66"/>
          <p:cNvSpPr/>
          <p:nvPr/>
        </p:nvSpPr>
        <p:spPr>
          <a:xfrm>
            <a:off x="9369425" y="6159500"/>
            <a:ext cx="209550" cy="103188"/>
          </a:xfrm>
          <a:custGeom>
            <a:avLst/>
            <a:gdLst/>
            <a:ahLst/>
            <a:cxnLst>
              <a:cxn ang="0">
                <a:pos x="548526677" y="0"/>
              </a:cxn>
              <a:cxn ang="0">
                <a:pos x="0" y="560408597"/>
              </a:cxn>
              <a:cxn ang="0">
                <a:pos x="1125928269" y="560408597"/>
              </a:cxn>
              <a:cxn ang="0">
                <a:pos x="548526677" y="0"/>
              </a:cxn>
            </a:cxnLst>
            <a:rect l="0" t="0" r="0" b="0"/>
            <a:pathLst>
              <a:path w="39" h="19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39" y="9"/>
                  <a:pt x="30" y="0"/>
                  <a:pt x="19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95" name="Freeform 67"/>
          <p:cNvSpPr/>
          <p:nvPr/>
        </p:nvSpPr>
        <p:spPr>
          <a:xfrm>
            <a:off x="8996363" y="6269038"/>
            <a:ext cx="227012" cy="436562"/>
          </a:xfrm>
          <a:custGeom>
            <a:avLst/>
            <a:gdLst/>
            <a:ahLst/>
            <a:cxnLst>
              <a:cxn ang="0">
                <a:pos x="1227010670" y="2147483646"/>
              </a:cxn>
              <a:cxn ang="0">
                <a:pos x="0" y="2147483646"/>
              </a:cxn>
              <a:cxn ang="0">
                <a:pos x="0" y="610017245"/>
              </a:cxn>
              <a:cxn ang="0">
                <a:pos x="613505335" y="0"/>
              </a:cxn>
              <a:cxn ang="0">
                <a:pos x="613505335" y="0"/>
              </a:cxn>
              <a:cxn ang="0">
                <a:pos x="1227010670" y="610017245"/>
              </a:cxn>
              <a:cxn ang="0">
                <a:pos x="1227010670" y="2147483646"/>
              </a:cxn>
            </a:cxnLst>
            <a:rect l="0" t="0" r="0" b="0"/>
            <a:pathLst>
              <a:path w="42" h="81">
                <a:moveTo>
                  <a:pt x="42" y="81"/>
                </a:moveTo>
                <a:cubicBezTo>
                  <a:pt x="0" y="81"/>
                  <a:pt x="0" y="81"/>
                  <a:pt x="0" y="8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10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33" y="0"/>
                  <a:pt x="42" y="9"/>
                  <a:pt x="42" y="21"/>
                </a:cubicBezTo>
                <a:lnTo>
                  <a:pt x="42" y="81"/>
                </a:lnTo>
                <a:close/>
              </a:path>
            </a:pathLst>
          </a:custGeom>
          <a:solidFill>
            <a:srgbClr val="003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96" name="Freeform 68"/>
          <p:cNvSpPr/>
          <p:nvPr/>
        </p:nvSpPr>
        <p:spPr>
          <a:xfrm>
            <a:off x="8921750" y="6572250"/>
            <a:ext cx="269875" cy="133350"/>
          </a:xfrm>
          <a:custGeom>
            <a:avLst/>
            <a:gdLst/>
            <a:ahLst/>
            <a:cxnLst>
              <a:cxn ang="0">
                <a:pos x="728327855" y="0"/>
              </a:cxn>
              <a:cxn ang="0">
                <a:pos x="0" y="711288900"/>
              </a:cxn>
              <a:cxn ang="0">
                <a:pos x="1456650313" y="711288900"/>
              </a:cxn>
              <a:cxn ang="0">
                <a:pos x="728327855" y="0"/>
              </a:cxn>
            </a:cxnLst>
            <a:rect l="0" t="0" r="0" b="0"/>
            <a:pathLst>
              <a:path w="50" h="25">
                <a:moveTo>
                  <a:pt x="25" y="0"/>
                </a:moveTo>
                <a:cubicBezTo>
                  <a:pt x="11" y="0"/>
                  <a:pt x="0" y="11"/>
                  <a:pt x="0" y="25"/>
                </a:cubicBezTo>
                <a:cubicBezTo>
                  <a:pt x="50" y="25"/>
                  <a:pt x="50" y="25"/>
                  <a:pt x="50" y="25"/>
                </a:cubicBezTo>
                <a:cubicBezTo>
                  <a:pt x="50" y="11"/>
                  <a:pt x="39" y="0"/>
                  <a:pt x="25" y="0"/>
                </a:cubicBezTo>
                <a:close/>
              </a:path>
            </a:pathLst>
          </a:custGeom>
          <a:solidFill>
            <a:srgbClr val="FF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97" name="Freeform 69"/>
          <p:cNvSpPr/>
          <p:nvPr/>
        </p:nvSpPr>
        <p:spPr>
          <a:xfrm>
            <a:off x="3757613" y="4233863"/>
            <a:ext cx="725487" cy="357187"/>
          </a:xfrm>
          <a:custGeom>
            <a:avLst/>
            <a:gdLst/>
            <a:ahLst/>
            <a:cxnLst>
              <a:cxn ang="0">
                <a:pos x="2147483646" y="1933068984"/>
              </a:cxn>
              <a:cxn ang="0">
                <a:pos x="2147483646" y="1376577050"/>
              </a:cxn>
              <a:cxn ang="0">
                <a:pos x="2147483646" y="1464445052"/>
              </a:cxn>
              <a:cxn ang="0">
                <a:pos x="2147483646" y="1083689122"/>
              </a:cxn>
              <a:cxn ang="0">
                <a:pos x="1934938317" y="0"/>
              </a:cxn>
              <a:cxn ang="0">
                <a:pos x="866387323" y="1083689122"/>
              </a:cxn>
              <a:cxn ang="0">
                <a:pos x="924146837" y="1405866384"/>
              </a:cxn>
              <a:cxn ang="0">
                <a:pos x="779748054" y="1376577050"/>
              </a:cxn>
              <a:cxn ang="0">
                <a:pos x="0" y="1933068984"/>
              </a:cxn>
              <a:cxn ang="0">
                <a:pos x="2147483646" y="1933068984"/>
              </a:cxn>
            </a:cxnLst>
            <a:rect l="0" t="0" r="0" b="0"/>
            <a:pathLst>
              <a:path w="135" h="66">
                <a:moveTo>
                  <a:pt x="135" y="66"/>
                </a:moveTo>
                <a:cubicBezTo>
                  <a:pt x="132" y="55"/>
                  <a:pt x="123" y="47"/>
                  <a:pt x="111" y="47"/>
                </a:cubicBezTo>
                <a:cubicBezTo>
                  <a:pt x="108" y="47"/>
                  <a:pt x="104" y="48"/>
                  <a:pt x="101" y="50"/>
                </a:cubicBezTo>
                <a:cubicBezTo>
                  <a:pt x="103" y="46"/>
                  <a:pt x="103" y="41"/>
                  <a:pt x="103" y="37"/>
                </a:cubicBezTo>
                <a:cubicBezTo>
                  <a:pt x="103" y="17"/>
                  <a:pt x="87" y="0"/>
                  <a:pt x="67" y="0"/>
                </a:cubicBezTo>
                <a:cubicBezTo>
                  <a:pt x="47" y="0"/>
                  <a:pt x="30" y="17"/>
                  <a:pt x="30" y="37"/>
                </a:cubicBezTo>
                <a:cubicBezTo>
                  <a:pt x="30" y="41"/>
                  <a:pt x="31" y="44"/>
                  <a:pt x="32" y="48"/>
                </a:cubicBezTo>
                <a:cubicBezTo>
                  <a:pt x="30" y="47"/>
                  <a:pt x="29" y="47"/>
                  <a:pt x="27" y="47"/>
                </a:cubicBezTo>
                <a:cubicBezTo>
                  <a:pt x="15" y="47"/>
                  <a:pt x="5" y="55"/>
                  <a:pt x="0" y="66"/>
                </a:cubicBezTo>
                <a:lnTo>
                  <a:pt x="135" y="66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98" name="Freeform 70"/>
          <p:cNvSpPr/>
          <p:nvPr/>
        </p:nvSpPr>
        <p:spPr>
          <a:xfrm>
            <a:off x="3046413" y="5141913"/>
            <a:ext cx="425450" cy="204787"/>
          </a:xfrm>
          <a:custGeom>
            <a:avLst/>
            <a:gdLst/>
            <a:ahLst/>
            <a:cxnLst>
              <a:cxn ang="0">
                <a:pos x="2147483646" y="1103624089"/>
              </a:cxn>
              <a:cxn ang="0">
                <a:pos x="1885195877" y="784156369"/>
              </a:cxn>
              <a:cxn ang="0">
                <a:pos x="1711176056" y="842240429"/>
              </a:cxn>
              <a:cxn ang="0">
                <a:pos x="1740182053" y="609898799"/>
              </a:cxn>
              <a:cxn ang="0">
                <a:pos x="1131115372" y="0"/>
              </a:cxn>
              <a:cxn ang="0">
                <a:pos x="493053466" y="609898799"/>
              </a:cxn>
              <a:cxn ang="0">
                <a:pos x="522054077" y="784156369"/>
              </a:cxn>
              <a:cxn ang="0">
                <a:pos x="464047470" y="784156369"/>
              </a:cxn>
              <a:cxn ang="0">
                <a:pos x="0" y="1103624089"/>
              </a:cxn>
              <a:cxn ang="0">
                <a:pos x="2147483646" y="1103624089"/>
              </a:cxn>
            </a:cxnLst>
            <a:rect l="0" t="0" r="0" b="0"/>
            <a:pathLst>
              <a:path w="79" h="38">
                <a:moveTo>
                  <a:pt x="79" y="38"/>
                </a:moveTo>
                <a:cubicBezTo>
                  <a:pt x="77" y="32"/>
                  <a:pt x="72" y="27"/>
                  <a:pt x="65" y="27"/>
                </a:cubicBezTo>
                <a:cubicBezTo>
                  <a:pt x="63" y="27"/>
                  <a:pt x="61" y="28"/>
                  <a:pt x="59" y="29"/>
                </a:cubicBezTo>
                <a:cubicBezTo>
                  <a:pt x="60" y="26"/>
                  <a:pt x="60" y="24"/>
                  <a:pt x="60" y="21"/>
                </a:cubicBezTo>
                <a:cubicBezTo>
                  <a:pt x="60" y="9"/>
                  <a:pt x="51" y="0"/>
                  <a:pt x="39" y="0"/>
                </a:cubicBezTo>
                <a:cubicBezTo>
                  <a:pt x="27" y="0"/>
                  <a:pt x="17" y="9"/>
                  <a:pt x="17" y="21"/>
                </a:cubicBezTo>
                <a:cubicBezTo>
                  <a:pt x="17" y="23"/>
                  <a:pt x="17" y="25"/>
                  <a:pt x="18" y="27"/>
                </a:cubicBezTo>
                <a:cubicBezTo>
                  <a:pt x="17" y="27"/>
                  <a:pt x="16" y="27"/>
                  <a:pt x="16" y="27"/>
                </a:cubicBezTo>
                <a:cubicBezTo>
                  <a:pt x="8" y="27"/>
                  <a:pt x="2" y="32"/>
                  <a:pt x="0" y="38"/>
                </a:cubicBezTo>
                <a:lnTo>
                  <a:pt x="79" y="38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99" name="Freeform 71"/>
          <p:cNvSpPr/>
          <p:nvPr/>
        </p:nvSpPr>
        <p:spPr>
          <a:xfrm>
            <a:off x="7797800" y="3824288"/>
            <a:ext cx="611188" cy="334962"/>
          </a:xfrm>
          <a:custGeom>
            <a:avLst/>
            <a:gdLst/>
            <a:ahLst/>
            <a:cxnLst>
              <a:cxn ang="0">
                <a:pos x="0" y="1809670023"/>
              </a:cxn>
              <a:cxn ang="0">
                <a:pos x="2147483646" y="1809670023"/>
              </a:cxn>
              <a:cxn ang="0">
                <a:pos x="2147483646" y="1167531661"/>
              </a:cxn>
              <a:cxn ang="0">
                <a:pos x="2147483646" y="1225906894"/>
              </a:cxn>
              <a:cxn ang="0">
                <a:pos x="2147483646" y="963210244"/>
              </a:cxn>
              <a:cxn ang="0">
                <a:pos x="1408434494" y="0"/>
              </a:cxn>
              <a:cxn ang="0">
                <a:pos x="459897525" y="963210244"/>
              </a:cxn>
              <a:cxn ang="0">
                <a:pos x="488639445" y="1225906894"/>
              </a:cxn>
              <a:cxn ang="0">
                <a:pos x="0" y="1809670023"/>
              </a:cxn>
            </a:cxnLst>
            <a:rect l="0" t="0" r="0" b="0"/>
            <a:pathLst>
              <a:path w="114" h="62">
                <a:moveTo>
                  <a:pt x="0" y="62"/>
                </a:moveTo>
                <a:cubicBezTo>
                  <a:pt x="114" y="62"/>
                  <a:pt x="114" y="62"/>
                  <a:pt x="114" y="62"/>
                </a:cubicBezTo>
                <a:cubicBezTo>
                  <a:pt x="112" y="50"/>
                  <a:pt x="102" y="40"/>
                  <a:pt x="89" y="40"/>
                </a:cubicBezTo>
                <a:cubicBezTo>
                  <a:pt x="86" y="40"/>
                  <a:pt x="83" y="41"/>
                  <a:pt x="81" y="42"/>
                </a:cubicBezTo>
                <a:cubicBezTo>
                  <a:pt x="81" y="39"/>
                  <a:pt x="82" y="36"/>
                  <a:pt x="82" y="33"/>
                </a:cubicBezTo>
                <a:cubicBezTo>
                  <a:pt x="82" y="14"/>
                  <a:pt x="67" y="0"/>
                  <a:pt x="49" y="0"/>
                </a:cubicBezTo>
                <a:cubicBezTo>
                  <a:pt x="30" y="0"/>
                  <a:pt x="16" y="14"/>
                  <a:pt x="16" y="33"/>
                </a:cubicBezTo>
                <a:cubicBezTo>
                  <a:pt x="16" y="36"/>
                  <a:pt x="16" y="39"/>
                  <a:pt x="17" y="42"/>
                </a:cubicBezTo>
                <a:cubicBezTo>
                  <a:pt x="8" y="45"/>
                  <a:pt x="1" y="52"/>
                  <a:pt x="0" y="6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00" name="Freeform 72"/>
          <p:cNvSpPr/>
          <p:nvPr/>
        </p:nvSpPr>
        <p:spPr>
          <a:xfrm>
            <a:off x="7645400" y="4497388"/>
            <a:ext cx="396875" cy="215900"/>
          </a:xfrm>
          <a:custGeom>
            <a:avLst/>
            <a:gdLst/>
            <a:ahLst/>
            <a:cxnLst>
              <a:cxn ang="0">
                <a:pos x="2128510346" y="1165320250"/>
              </a:cxn>
              <a:cxn ang="0">
                <a:pos x="0" y="1165320250"/>
              </a:cxn>
              <a:cxn ang="0">
                <a:pos x="488982179" y="757458163"/>
              </a:cxn>
              <a:cxn ang="0">
                <a:pos x="632801098" y="815724175"/>
              </a:cxn>
              <a:cxn ang="0">
                <a:pos x="604038387" y="640926138"/>
              </a:cxn>
              <a:cxn ang="0">
                <a:pos x="1236839485" y="0"/>
              </a:cxn>
              <a:cxn ang="0">
                <a:pos x="1840872508" y="640926138"/>
              </a:cxn>
              <a:cxn ang="0">
                <a:pos x="1812109797" y="786593868"/>
              </a:cxn>
              <a:cxn ang="0">
                <a:pos x="2128510346" y="1165320250"/>
              </a:cxn>
            </a:cxnLst>
            <a:rect l="0" t="0" r="0" b="0"/>
            <a:pathLst>
              <a:path w="74" h="40">
                <a:moveTo>
                  <a:pt x="74" y="40"/>
                </a:moveTo>
                <a:cubicBezTo>
                  <a:pt x="0" y="40"/>
                  <a:pt x="0" y="40"/>
                  <a:pt x="0" y="40"/>
                </a:cubicBezTo>
                <a:cubicBezTo>
                  <a:pt x="2" y="32"/>
                  <a:pt x="8" y="26"/>
                  <a:pt x="17" y="26"/>
                </a:cubicBezTo>
                <a:cubicBezTo>
                  <a:pt x="18" y="26"/>
                  <a:pt x="20" y="27"/>
                  <a:pt x="22" y="28"/>
                </a:cubicBezTo>
                <a:cubicBezTo>
                  <a:pt x="22" y="26"/>
                  <a:pt x="21" y="24"/>
                  <a:pt x="21" y="22"/>
                </a:cubicBezTo>
                <a:cubicBezTo>
                  <a:pt x="21" y="10"/>
                  <a:pt x="31" y="0"/>
                  <a:pt x="43" y="0"/>
                </a:cubicBezTo>
                <a:cubicBezTo>
                  <a:pt x="55" y="0"/>
                  <a:pt x="64" y="10"/>
                  <a:pt x="64" y="22"/>
                </a:cubicBezTo>
                <a:cubicBezTo>
                  <a:pt x="64" y="24"/>
                  <a:pt x="64" y="25"/>
                  <a:pt x="63" y="27"/>
                </a:cubicBezTo>
                <a:cubicBezTo>
                  <a:pt x="69" y="29"/>
                  <a:pt x="73" y="34"/>
                  <a:pt x="74" y="4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01" name="Freeform 73"/>
          <p:cNvSpPr/>
          <p:nvPr/>
        </p:nvSpPr>
        <p:spPr>
          <a:xfrm>
            <a:off x="6105525" y="3376613"/>
            <a:ext cx="838200" cy="327025"/>
          </a:xfrm>
          <a:custGeom>
            <a:avLst/>
            <a:gdLst/>
            <a:ahLst/>
            <a:cxnLst>
              <a:cxn ang="0">
                <a:pos x="2147483646" y="1753202469"/>
              </a:cxn>
              <a:cxn ang="0">
                <a:pos x="2147483646" y="1350827693"/>
              </a:cxn>
              <a:cxn ang="0">
                <a:pos x="2147483646" y="1379568365"/>
              </a:cxn>
              <a:cxn ang="0">
                <a:pos x="2147483646" y="862230898"/>
              </a:cxn>
              <a:cxn ang="0">
                <a:pos x="2147483646" y="0"/>
              </a:cxn>
              <a:cxn ang="0">
                <a:pos x="2147483646" y="862230898"/>
              </a:cxn>
              <a:cxn ang="0">
                <a:pos x="2147483646" y="1005934261"/>
              </a:cxn>
              <a:cxn ang="0">
                <a:pos x="1645585404" y="747268208"/>
              </a:cxn>
              <a:cxn ang="0">
                <a:pos x="837227473" y="1379568365"/>
              </a:cxn>
              <a:cxn ang="0">
                <a:pos x="519657135" y="1264605675"/>
              </a:cxn>
              <a:cxn ang="0">
                <a:pos x="0" y="1753202469"/>
              </a:cxn>
              <a:cxn ang="0">
                <a:pos x="2147483646" y="1753202469"/>
              </a:cxn>
            </a:cxnLst>
            <a:rect l="0" t="0" r="0" b="0"/>
            <a:pathLst>
              <a:path w="156" h="61">
                <a:moveTo>
                  <a:pt x="156" y="61"/>
                </a:moveTo>
                <a:cubicBezTo>
                  <a:pt x="153" y="53"/>
                  <a:pt x="145" y="47"/>
                  <a:pt x="136" y="47"/>
                </a:cubicBezTo>
                <a:cubicBezTo>
                  <a:pt x="135" y="47"/>
                  <a:pt x="134" y="48"/>
                  <a:pt x="133" y="48"/>
                </a:cubicBezTo>
                <a:cubicBezTo>
                  <a:pt x="136" y="43"/>
                  <a:pt x="138" y="37"/>
                  <a:pt x="138" y="30"/>
                </a:cubicBezTo>
                <a:cubicBezTo>
                  <a:pt x="138" y="13"/>
                  <a:pt x="125" y="0"/>
                  <a:pt x="108" y="0"/>
                </a:cubicBezTo>
                <a:cubicBezTo>
                  <a:pt x="91" y="0"/>
                  <a:pt x="77" y="13"/>
                  <a:pt x="77" y="30"/>
                </a:cubicBezTo>
                <a:cubicBezTo>
                  <a:pt x="77" y="32"/>
                  <a:pt x="77" y="33"/>
                  <a:pt x="77" y="35"/>
                </a:cubicBezTo>
                <a:cubicBezTo>
                  <a:pt x="72" y="29"/>
                  <a:pt x="65" y="26"/>
                  <a:pt x="57" y="26"/>
                </a:cubicBezTo>
                <a:cubicBezTo>
                  <a:pt x="43" y="26"/>
                  <a:pt x="32" y="35"/>
                  <a:pt x="29" y="48"/>
                </a:cubicBezTo>
                <a:cubicBezTo>
                  <a:pt x="26" y="46"/>
                  <a:pt x="22" y="44"/>
                  <a:pt x="18" y="44"/>
                </a:cubicBezTo>
                <a:cubicBezTo>
                  <a:pt x="8" y="44"/>
                  <a:pt x="1" y="52"/>
                  <a:pt x="0" y="61"/>
                </a:cubicBezTo>
                <a:lnTo>
                  <a:pt x="156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02" name="Freeform 74"/>
          <p:cNvSpPr/>
          <p:nvPr/>
        </p:nvSpPr>
        <p:spPr>
          <a:xfrm>
            <a:off x="4381500" y="3487738"/>
            <a:ext cx="400050" cy="215900"/>
          </a:xfrm>
          <a:custGeom>
            <a:avLst/>
            <a:gdLst/>
            <a:ahLst/>
            <a:cxnLst>
              <a:cxn ang="0">
                <a:pos x="2147483646" y="1165320250"/>
              </a:cxn>
              <a:cxn ang="0">
                <a:pos x="0" y="1165320250"/>
              </a:cxn>
              <a:cxn ang="0">
                <a:pos x="467609795" y="757458163"/>
              </a:cxn>
              <a:cxn ang="0">
                <a:pos x="642966847" y="786593868"/>
              </a:cxn>
              <a:cxn ang="0">
                <a:pos x="613741573" y="611795830"/>
              </a:cxn>
              <a:cxn ang="0">
                <a:pos x="1256703014" y="0"/>
              </a:cxn>
              <a:cxn ang="0">
                <a:pos x="1870444587" y="611795830"/>
              </a:cxn>
              <a:cxn ang="0">
                <a:pos x="1841219313" y="786593868"/>
              </a:cxn>
              <a:cxn ang="0">
                <a:pos x="2147483646" y="1165320250"/>
              </a:cxn>
            </a:cxnLst>
            <a:rect l="0" t="0" r="0" b="0"/>
            <a:pathLst>
              <a:path w="74" h="40">
                <a:moveTo>
                  <a:pt x="74" y="40"/>
                </a:moveTo>
                <a:cubicBezTo>
                  <a:pt x="0" y="40"/>
                  <a:pt x="0" y="40"/>
                  <a:pt x="0" y="40"/>
                </a:cubicBezTo>
                <a:cubicBezTo>
                  <a:pt x="2" y="32"/>
                  <a:pt x="8" y="26"/>
                  <a:pt x="16" y="26"/>
                </a:cubicBezTo>
                <a:cubicBezTo>
                  <a:pt x="18" y="26"/>
                  <a:pt x="20" y="27"/>
                  <a:pt x="22" y="27"/>
                </a:cubicBezTo>
                <a:cubicBezTo>
                  <a:pt x="22" y="25"/>
                  <a:pt x="21" y="23"/>
                  <a:pt x="21" y="21"/>
                </a:cubicBezTo>
                <a:cubicBezTo>
                  <a:pt x="21" y="10"/>
                  <a:pt x="31" y="0"/>
                  <a:pt x="43" y="0"/>
                </a:cubicBezTo>
                <a:cubicBezTo>
                  <a:pt x="55" y="0"/>
                  <a:pt x="64" y="10"/>
                  <a:pt x="64" y="21"/>
                </a:cubicBezTo>
                <a:cubicBezTo>
                  <a:pt x="64" y="23"/>
                  <a:pt x="64" y="25"/>
                  <a:pt x="63" y="27"/>
                </a:cubicBezTo>
                <a:cubicBezTo>
                  <a:pt x="69" y="29"/>
                  <a:pt x="73" y="34"/>
                  <a:pt x="74" y="4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03" name="Freeform 75"/>
          <p:cNvSpPr/>
          <p:nvPr/>
        </p:nvSpPr>
        <p:spPr>
          <a:xfrm>
            <a:off x="3289300" y="5216525"/>
            <a:ext cx="866775" cy="13811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65905482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251569001"/>
              </a:cxn>
              <a:cxn ang="0">
                <a:pos x="2147483646" y="2008328391"/>
              </a:cxn>
              <a:cxn ang="0">
                <a:pos x="2147483646" y="1717267087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1652100068" y="2147483646"/>
              </a:cxn>
              <a:cxn ang="0">
                <a:pos x="1912956274" y="2147483646"/>
              </a:cxn>
              <a:cxn ang="0">
                <a:pos x="2147483646" y="1950116130"/>
              </a:cxn>
              <a:cxn ang="0">
                <a:pos x="1970922525" y="989613828"/>
              </a:cxn>
              <a:cxn ang="0">
                <a:pos x="2147483646" y="0"/>
              </a:cxn>
              <a:cxn ang="0">
                <a:pos x="1768032571" y="2008328391"/>
              </a:cxn>
              <a:cxn ang="0">
                <a:pos x="1391238479" y="2147483646"/>
              </a:cxn>
              <a:cxn ang="0">
                <a:pos x="753588183" y="931401567"/>
              </a:cxn>
              <a:cxn ang="0">
                <a:pos x="1072416023" y="2147483646"/>
              </a:cxn>
              <a:cxn ang="0">
                <a:pos x="2147483646" y="2147483646"/>
              </a:cxn>
              <a:cxn ang="0">
                <a:pos x="550698228" y="2147483646"/>
              </a:cxn>
              <a:cxn ang="0">
                <a:pos x="869526068" y="2147483646"/>
              </a:cxn>
              <a:cxn ang="0">
                <a:pos x="202889954" y="2147483646"/>
              </a:cxn>
              <a:cxn ang="0">
                <a:pos x="318827840" y="2147483646"/>
              </a:cxn>
              <a:cxn ang="0">
                <a:pos x="347808274" y="2147483646"/>
              </a:cxn>
              <a:cxn ang="0">
                <a:pos x="2147483646" y="2147483646"/>
              </a:cxn>
              <a:cxn ang="0">
                <a:pos x="1739052137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1" h="256">
                <a:moveTo>
                  <a:pt x="139" y="87"/>
                </a:moveTo>
                <a:cubicBezTo>
                  <a:pt x="161" y="76"/>
                  <a:pt x="161" y="76"/>
                  <a:pt x="161" y="76"/>
                </a:cubicBezTo>
                <a:cubicBezTo>
                  <a:pt x="158" y="70"/>
                  <a:pt x="158" y="70"/>
                  <a:pt x="158" y="70"/>
                </a:cubicBezTo>
                <a:cubicBezTo>
                  <a:pt x="139" y="79"/>
                  <a:pt x="139" y="79"/>
                  <a:pt x="139" y="79"/>
                </a:cubicBezTo>
                <a:cubicBezTo>
                  <a:pt x="139" y="57"/>
                  <a:pt x="139" y="57"/>
                  <a:pt x="139" y="57"/>
                </a:cubicBezTo>
                <a:cubicBezTo>
                  <a:pt x="132" y="57"/>
                  <a:pt x="132" y="57"/>
                  <a:pt x="132" y="57"/>
                </a:cubicBezTo>
                <a:cubicBezTo>
                  <a:pt x="132" y="124"/>
                  <a:pt x="132" y="124"/>
                  <a:pt x="132" y="124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107" y="106"/>
                  <a:pt x="107" y="106"/>
                  <a:pt x="107" y="106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105" y="94"/>
                  <a:pt x="103" y="86"/>
                  <a:pt x="102" y="79"/>
                </a:cubicBezTo>
                <a:cubicBezTo>
                  <a:pt x="123" y="43"/>
                  <a:pt x="123" y="43"/>
                  <a:pt x="123" y="43"/>
                </a:cubicBezTo>
                <a:cubicBezTo>
                  <a:pt x="117" y="39"/>
                  <a:pt x="117" y="39"/>
                  <a:pt x="117" y="39"/>
                </a:cubicBezTo>
                <a:cubicBezTo>
                  <a:pt x="100" y="69"/>
                  <a:pt x="100" y="69"/>
                  <a:pt x="100" y="69"/>
                </a:cubicBezTo>
                <a:cubicBezTo>
                  <a:pt x="97" y="55"/>
                  <a:pt x="96" y="54"/>
                  <a:pt x="95" y="54"/>
                </a:cubicBezTo>
                <a:cubicBezTo>
                  <a:pt x="91" y="59"/>
                  <a:pt x="91" y="59"/>
                  <a:pt x="91" y="59"/>
                </a:cubicBezTo>
                <a:cubicBezTo>
                  <a:pt x="90" y="59"/>
                  <a:pt x="90" y="58"/>
                  <a:pt x="90" y="58"/>
                </a:cubicBezTo>
                <a:cubicBezTo>
                  <a:pt x="92" y="61"/>
                  <a:pt x="96" y="84"/>
                  <a:pt x="100" y="105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1" y="108"/>
                  <a:pt x="81" y="108"/>
                  <a:pt x="81" y="108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54" y="107"/>
                  <a:pt x="54" y="107"/>
                  <a:pt x="54" y="107"/>
                </a:cubicBezTo>
                <a:cubicBezTo>
                  <a:pt x="57" y="89"/>
                  <a:pt x="57" y="89"/>
                  <a:pt x="57" y="89"/>
                </a:cubicBezTo>
                <a:cubicBezTo>
                  <a:pt x="65" y="76"/>
                  <a:pt x="65" y="76"/>
                  <a:pt x="65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80" y="74"/>
                  <a:pt x="80" y="74"/>
                  <a:pt x="80" y="74"/>
                </a:cubicBezTo>
                <a:cubicBezTo>
                  <a:pt x="79" y="67"/>
                  <a:pt x="79" y="67"/>
                  <a:pt x="79" y="67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34"/>
                  <a:pt x="68" y="34"/>
                  <a:pt x="68" y="34"/>
                </a:cubicBezTo>
                <a:cubicBezTo>
                  <a:pt x="82" y="3"/>
                  <a:pt x="82" y="3"/>
                  <a:pt x="82" y="3"/>
                </a:cubicBezTo>
                <a:cubicBezTo>
                  <a:pt x="76" y="0"/>
                  <a:pt x="76" y="0"/>
                  <a:pt x="76" y="0"/>
                </a:cubicBezTo>
                <a:cubicBezTo>
                  <a:pt x="61" y="33"/>
                  <a:pt x="61" y="33"/>
                  <a:pt x="61" y="33"/>
                </a:cubicBezTo>
                <a:cubicBezTo>
                  <a:pt x="61" y="69"/>
                  <a:pt x="61" y="69"/>
                  <a:pt x="61" y="69"/>
                </a:cubicBezTo>
                <a:cubicBezTo>
                  <a:pt x="50" y="87"/>
                  <a:pt x="50" y="87"/>
                  <a:pt x="50" y="87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43" y="98"/>
                  <a:pt x="43" y="98"/>
                  <a:pt x="43" y="98"/>
                </a:cubicBezTo>
                <a:cubicBezTo>
                  <a:pt x="26" y="32"/>
                  <a:pt x="26" y="32"/>
                  <a:pt x="26" y="32"/>
                </a:cubicBezTo>
                <a:cubicBezTo>
                  <a:pt x="19" y="34"/>
                  <a:pt x="19" y="34"/>
                  <a:pt x="19" y="34"/>
                </a:cubicBezTo>
                <a:cubicBezTo>
                  <a:pt x="37" y="102"/>
                  <a:pt x="37" y="102"/>
                  <a:pt x="37" y="102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30" y="176"/>
                  <a:pt x="30" y="176"/>
                  <a:pt x="30" y="176"/>
                </a:cubicBezTo>
                <a:cubicBezTo>
                  <a:pt x="19" y="151"/>
                  <a:pt x="19" y="151"/>
                  <a:pt x="19" y="151"/>
                </a:cubicBezTo>
                <a:cubicBezTo>
                  <a:pt x="34" y="136"/>
                  <a:pt x="34" y="136"/>
                  <a:pt x="34" y="136"/>
                </a:cubicBezTo>
                <a:cubicBezTo>
                  <a:pt x="30" y="131"/>
                  <a:pt x="30" y="131"/>
                  <a:pt x="30" y="131"/>
                </a:cubicBezTo>
                <a:cubicBezTo>
                  <a:pt x="17" y="144"/>
                  <a:pt x="17" y="144"/>
                  <a:pt x="17" y="144"/>
                </a:cubicBezTo>
                <a:cubicBezTo>
                  <a:pt x="7" y="118"/>
                  <a:pt x="7" y="118"/>
                  <a:pt x="7" y="118"/>
                </a:cubicBezTo>
                <a:cubicBezTo>
                  <a:pt x="0" y="121"/>
                  <a:pt x="0" y="121"/>
                  <a:pt x="0" y="121"/>
                </a:cubicBezTo>
                <a:cubicBezTo>
                  <a:pt x="11" y="149"/>
                  <a:pt x="11" y="149"/>
                  <a:pt x="11" y="149"/>
                </a:cubicBezTo>
                <a:cubicBezTo>
                  <a:pt x="11" y="149"/>
                  <a:pt x="11" y="149"/>
                  <a:pt x="11" y="149"/>
                </a:cubicBezTo>
                <a:cubicBezTo>
                  <a:pt x="12" y="150"/>
                  <a:pt x="12" y="150"/>
                  <a:pt x="12" y="150"/>
                </a:cubicBezTo>
                <a:cubicBezTo>
                  <a:pt x="24" y="181"/>
                  <a:pt x="24" y="181"/>
                  <a:pt x="24" y="181"/>
                </a:cubicBezTo>
                <a:cubicBezTo>
                  <a:pt x="82" y="202"/>
                  <a:pt x="82" y="202"/>
                  <a:pt x="82" y="202"/>
                </a:cubicBezTo>
                <a:cubicBezTo>
                  <a:pt x="58" y="209"/>
                  <a:pt x="58" y="209"/>
                  <a:pt x="58" y="209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89" y="207"/>
                  <a:pt x="89" y="207"/>
                  <a:pt x="89" y="207"/>
                </a:cubicBezTo>
                <a:cubicBezTo>
                  <a:pt x="89" y="207"/>
                  <a:pt x="89" y="207"/>
                  <a:pt x="89" y="207"/>
                </a:cubicBezTo>
                <a:cubicBezTo>
                  <a:pt x="89" y="256"/>
                  <a:pt x="89" y="256"/>
                  <a:pt x="89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96" y="209"/>
                  <a:pt x="96" y="209"/>
                  <a:pt x="96" y="209"/>
                </a:cubicBezTo>
                <a:cubicBezTo>
                  <a:pt x="131" y="216"/>
                  <a:pt x="131" y="216"/>
                  <a:pt x="131" y="216"/>
                </a:cubicBezTo>
                <a:cubicBezTo>
                  <a:pt x="144" y="200"/>
                  <a:pt x="144" y="200"/>
                  <a:pt x="144" y="200"/>
                </a:cubicBezTo>
                <a:cubicBezTo>
                  <a:pt x="139" y="196"/>
                  <a:pt x="139" y="196"/>
                  <a:pt x="139" y="196"/>
                </a:cubicBezTo>
                <a:cubicBezTo>
                  <a:pt x="129" y="209"/>
                  <a:pt x="129" y="209"/>
                  <a:pt x="129" y="209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4" y="202"/>
                  <a:pt x="104" y="202"/>
                  <a:pt x="104" y="202"/>
                </a:cubicBezTo>
                <a:cubicBezTo>
                  <a:pt x="102" y="202"/>
                  <a:pt x="102" y="202"/>
                  <a:pt x="102" y="202"/>
                </a:cubicBezTo>
                <a:cubicBezTo>
                  <a:pt x="129" y="183"/>
                  <a:pt x="129" y="183"/>
                  <a:pt x="129" y="183"/>
                </a:cubicBezTo>
                <a:cubicBezTo>
                  <a:pt x="125" y="177"/>
                  <a:pt x="125" y="177"/>
                  <a:pt x="125" y="177"/>
                </a:cubicBezTo>
                <a:cubicBezTo>
                  <a:pt x="96" y="198"/>
                  <a:pt x="96" y="198"/>
                  <a:pt x="96" y="198"/>
                </a:cubicBezTo>
                <a:cubicBezTo>
                  <a:pt x="96" y="145"/>
                  <a:pt x="96" y="145"/>
                  <a:pt x="96" y="145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39" y="103"/>
                  <a:pt x="139" y="103"/>
                  <a:pt x="139" y="103"/>
                </a:cubicBezTo>
                <a:cubicBezTo>
                  <a:pt x="155" y="103"/>
                  <a:pt x="155" y="103"/>
                  <a:pt x="155" y="103"/>
                </a:cubicBezTo>
                <a:cubicBezTo>
                  <a:pt x="155" y="96"/>
                  <a:pt x="155" y="96"/>
                  <a:pt x="155" y="96"/>
                </a:cubicBezTo>
                <a:cubicBezTo>
                  <a:pt x="139" y="96"/>
                  <a:pt x="139" y="96"/>
                  <a:pt x="139" y="96"/>
                </a:cubicBezTo>
                <a:lnTo>
                  <a:pt x="139" y="87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04" name="Oval 76"/>
          <p:cNvSpPr/>
          <p:nvPr/>
        </p:nvSpPr>
        <p:spPr>
          <a:xfrm>
            <a:off x="3632200" y="5059363"/>
            <a:ext cx="196850" cy="1936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05" name="Oval 77"/>
          <p:cNvSpPr/>
          <p:nvPr/>
        </p:nvSpPr>
        <p:spPr>
          <a:xfrm>
            <a:off x="3325813" y="5280025"/>
            <a:ext cx="157162" cy="1571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06" name="Oval 78"/>
          <p:cNvSpPr/>
          <p:nvPr/>
        </p:nvSpPr>
        <p:spPr>
          <a:xfrm>
            <a:off x="3419475" y="5853113"/>
            <a:ext cx="127000" cy="1301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07" name="Oval 79"/>
          <p:cNvSpPr/>
          <p:nvPr/>
        </p:nvSpPr>
        <p:spPr>
          <a:xfrm>
            <a:off x="4095750" y="5700713"/>
            <a:ext cx="123825" cy="125412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08" name="Oval 80"/>
          <p:cNvSpPr/>
          <p:nvPr/>
        </p:nvSpPr>
        <p:spPr>
          <a:xfrm>
            <a:off x="4025900" y="6230938"/>
            <a:ext cx="101600" cy="96837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09" name="Oval 81"/>
          <p:cNvSpPr/>
          <p:nvPr/>
        </p:nvSpPr>
        <p:spPr>
          <a:xfrm>
            <a:off x="3895725" y="6080125"/>
            <a:ext cx="152400" cy="14605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10" name="Oval 82"/>
          <p:cNvSpPr/>
          <p:nvPr/>
        </p:nvSpPr>
        <p:spPr>
          <a:xfrm>
            <a:off x="3505200" y="6294438"/>
            <a:ext cx="127000" cy="125412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11" name="Oval 83"/>
          <p:cNvSpPr/>
          <p:nvPr/>
        </p:nvSpPr>
        <p:spPr>
          <a:xfrm>
            <a:off x="3656013" y="6381750"/>
            <a:ext cx="79375" cy="809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12" name="Oval 84"/>
          <p:cNvSpPr/>
          <p:nvPr/>
        </p:nvSpPr>
        <p:spPr>
          <a:xfrm>
            <a:off x="3282950" y="5637213"/>
            <a:ext cx="85725" cy="87312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13" name="Oval 85"/>
          <p:cNvSpPr/>
          <p:nvPr/>
        </p:nvSpPr>
        <p:spPr>
          <a:xfrm>
            <a:off x="4129088" y="5546725"/>
            <a:ext cx="85725" cy="857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14" name="Oval 86"/>
          <p:cNvSpPr/>
          <p:nvPr/>
        </p:nvSpPr>
        <p:spPr>
          <a:xfrm>
            <a:off x="3683000" y="5578475"/>
            <a:ext cx="85725" cy="857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15" name="Oval 87"/>
          <p:cNvSpPr/>
          <p:nvPr/>
        </p:nvSpPr>
        <p:spPr>
          <a:xfrm>
            <a:off x="3741738" y="5475288"/>
            <a:ext cx="87312" cy="90487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16" name="Oval 88"/>
          <p:cNvSpPr/>
          <p:nvPr/>
        </p:nvSpPr>
        <p:spPr>
          <a:xfrm>
            <a:off x="3692525" y="5740400"/>
            <a:ext cx="92075" cy="90488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17" name="Oval 89"/>
          <p:cNvSpPr/>
          <p:nvPr/>
        </p:nvSpPr>
        <p:spPr>
          <a:xfrm>
            <a:off x="3632200" y="6105525"/>
            <a:ext cx="93663" cy="936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18" name="Oval 90"/>
          <p:cNvSpPr/>
          <p:nvPr/>
        </p:nvSpPr>
        <p:spPr>
          <a:xfrm>
            <a:off x="3983038" y="5453063"/>
            <a:ext cx="85725" cy="93662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19" name="Oval 91"/>
          <p:cNvSpPr/>
          <p:nvPr/>
        </p:nvSpPr>
        <p:spPr>
          <a:xfrm>
            <a:off x="3895725" y="5318125"/>
            <a:ext cx="141288" cy="141288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20" name="Oval 92"/>
          <p:cNvSpPr/>
          <p:nvPr/>
        </p:nvSpPr>
        <p:spPr>
          <a:xfrm>
            <a:off x="3895725" y="5680075"/>
            <a:ext cx="87313" cy="8731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21" name="Oval 93"/>
          <p:cNvSpPr/>
          <p:nvPr/>
        </p:nvSpPr>
        <p:spPr>
          <a:xfrm>
            <a:off x="3230563" y="5762625"/>
            <a:ext cx="153987" cy="1555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22" name="Freeform 94"/>
          <p:cNvSpPr/>
          <p:nvPr/>
        </p:nvSpPr>
        <p:spPr>
          <a:xfrm>
            <a:off x="4135438" y="6100763"/>
            <a:ext cx="473075" cy="561975"/>
          </a:xfrm>
          <a:custGeom>
            <a:avLst/>
            <a:gdLst/>
            <a:ahLst/>
            <a:cxnLst>
              <a:cxn ang="0">
                <a:pos x="0" y="1278606885"/>
              </a:cxn>
              <a:cxn ang="0">
                <a:pos x="20692482" y="652245932"/>
              </a:cxn>
              <a:cxn ang="0">
                <a:pos x="217261968" y="1242372011"/>
              </a:cxn>
              <a:cxn ang="0">
                <a:pos x="315545574" y="367533925"/>
              </a:cxn>
              <a:cxn ang="0">
                <a:pos x="403485213" y="1206134862"/>
              </a:cxn>
              <a:cxn ang="0">
                <a:pos x="584536474" y="0"/>
              </a:cxn>
              <a:cxn ang="0">
                <a:pos x="646611647" y="1278606885"/>
              </a:cxn>
              <a:cxn ang="0">
                <a:pos x="806970425" y="481419183"/>
              </a:cxn>
              <a:cxn ang="0">
                <a:pos x="879391839" y="1278606885"/>
              </a:cxn>
              <a:cxn ang="0">
                <a:pos x="1050096859" y="652245932"/>
              </a:cxn>
              <a:cxn ang="0">
                <a:pos x="1075961325" y="1278606885"/>
              </a:cxn>
              <a:cxn ang="0">
                <a:pos x="0" y="1278606885"/>
              </a:cxn>
            </a:cxnLst>
            <a:rect l="0" t="0" r="0" b="0"/>
            <a:pathLst>
              <a:path w="208" h="247">
                <a:moveTo>
                  <a:pt x="0" y="247"/>
                </a:moveTo>
                <a:lnTo>
                  <a:pt x="4" y="126"/>
                </a:lnTo>
                <a:lnTo>
                  <a:pt x="42" y="240"/>
                </a:lnTo>
                <a:lnTo>
                  <a:pt x="61" y="71"/>
                </a:lnTo>
                <a:lnTo>
                  <a:pt x="78" y="233"/>
                </a:lnTo>
                <a:lnTo>
                  <a:pt x="113" y="0"/>
                </a:lnTo>
                <a:lnTo>
                  <a:pt x="125" y="247"/>
                </a:lnTo>
                <a:lnTo>
                  <a:pt x="156" y="93"/>
                </a:lnTo>
                <a:lnTo>
                  <a:pt x="170" y="247"/>
                </a:lnTo>
                <a:lnTo>
                  <a:pt x="203" y="126"/>
                </a:lnTo>
                <a:lnTo>
                  <a:pt x="208" y="247"/>
                </a:lnTo>
                <a:lnTo>
                  <a:pt x="0" y="247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23" name="Freeform 95"/>
          <p:cNvSpPr/>
          <p:nvPr/>
        </p:nvSpPr>
        <p:spPr>
          <a:xfrm>
            <a:off x="5265738" y="4368800"/>
            <a:ext cx="468312" cy="323850"/>
          </a:xfrm>
          <a:custGeom>
            <a:avLst/>
            <a:gdLst/>
            <a:ahLst/>
            <a:cxnLst>
              <a:cxn ang="0">
                <a:pos x="0" y="671873251"/>
              </a:cxn>
              <a:cxn ang="0">
                <a:pos x="1064641405" y="733418339"/>
              </a:cxn>
              <a:cxn ang="0">
                <a:pos x="1064641405" y="0"/>
              </a:cxn>
              <a:cxn ang="0">
                <a:pos x="0" y="133349201"/>
              </a:cxn>
              <a:cxn ang="0">
                <a:pos x="0" y="671873251"/>
              </a:cxn>
            </a:cxnLst>
            <a:rect l="0" t="0" r="0" b="0"/>
            <a:pathLst>
              <a:path w="206" h="143">
                <a:moveTo>
                  <a:pt x="0" y="131"/>
                </a:moveTo>
                <a:lnTo>
                  <a:pt x="206" y="143"/>
                </a:lnTo>
                <a:lnTo>
                  <a:pt x="206" y="0"/>
                </a:lnTo>
                <a:lnTo>
                  <a:pt x="0" y="26"/>
                </a:lnTo>
                <a:lnTo>
                  <a:pt x="0" y="131"/>
                </a:lnTo>
                <a:close/>
              </a:path>
            </a:pathLst>
          </a:custGeom>
          <a:solidFill>
            <a:srgbClr val="EF47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24" name="Freeform 96"/>
          <p:cNvSpPr/>
          <p:nvPr/>
        </p:nvSpPr>
        <p:spPr>
          <a:xfrm>
            <a:off x="6762750" y="4411663"/>
            <a:ext cx="625475" cy="593725"/>
          </a:xfrm>
          <a:custGeom>
            <a:avLst/>
            <a:gdLst/>
            <a:ahLst/>
            <a:cxnLst>
              <a:cxn ang="0">
                <a:pos x="0" y="1231590383"/>
              </a:cxn>
              <a:cxn ang="0">
                <a:pos x="1422614457" y="1350610635"/>
              </a:cxn>
              <a:cxn ang="0">
                <a:pos x="1422614457" y="36224049"/>
              </a:cxn>
              <a:cxn ang="0">
                <a:pos x="0" y="0"/>
              </a:cxn>
              <a:cxn ang="0">
                <a:pos x="0" y="1231590383"/>
              </a:cxn>
            </a:cxnLst>
            <a:rect l="0" t="0" r="0" b="0"/>
            <a:pathLst>
              <a:path w="275" h="261">
                <a:moveTo>
                  <a:pt x="0" y="238"/>
                </a:moveTo>
                <a:lnTo>
                  <a:pt x="275" y="261"/>
                </a:lnTo>
                <a:lnTo>
                  <a:pt x="275" y="7"/>
                </a:lnTo>
                <a:lnTo>
                  <a:pt x="0" y="0"/>
                </a:lnTo>
                <a:lnTo>
                  <a:pt x="0" y="238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42" name="Oval 97"/>
          <p:cNvSpPr/>
          <p:nvPr/>
        </p:nvSpPr>
        <p:spPr>
          <a:xfrm>
            <a:off x="7085013" y="3487738"/>
            <a:ext cx="436562" cy="433387"/>
          </a:xfrm>
          <a:prstGeom prst="ellipse">
            <a:avLst/>
          </a:prstGeom>
          <a:solidFill>
            <a:srgbClr val="FFFFA1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26" name="Freeform 98"/>
          <p:cNvSpPr/>
          <p:nvPr/>
        </p:nvSpPr>
        <p:spPr>
          <a:xfrm>
            <a:off x="8534400" y="5253038"/>
            <a:ext cx="430213" cy="438150"/>
          </a:xfrm>
          <a:custGeom>
            <a:avLst/>
            <a:gdLst/>
            <a:ahLst/>
            <a:cxnLst>
              <a:cxn ang="0">
                <a:pos x="925415051" y="2147483646"/>
              </a:cxn>
              <a:cxn ang="0">
                <a:pos x="0" y="1492263170"/>
              </a:cxn>
              <a:cxn ang="0">
                <a:pos x="1156772847" y="263338969"/>
              </a:cxn>
              <a:cxn ang="0">
                <a:pos x="2053266830" y="234080285"/>
              </a:cxn>
              <a:cxn ang="0">
                <a:pos x="2053266830" y="234080285"/>
              </a:cxn>
              <a:cxn ang="0">
                <a:pos x="2082187899" y="1141142743"/>
              </a:cxn>
              <a:cxn ang="0">
                <a:pos x="925415051" y="2147483646"/>
              </a:cxn>
            </a:cxnLst>
            <a:rect l="0" t="0" r="0" b="0"/>
            <a:pathLst>
              <a:path w="80" h="81">
                <a:moveTo>
                  <a:pt x="32" y="81"/>
                </a:moveTo>
                <a:cubicBezTo>
                  <a:pt x="0" y="51"/>
                  <a:pt x="0" y="51"/>
                  <a:pt x="0" y="51"/>
                </a:cubicBezTo>
                <a:cubicBezTo>
                  <a:pt x="40" y="9"/>
                  <a:pt x="40" y="9"/>
                  <a:pt x="40" y="9"/>
                </a:cubicBezTo>
                <a:cubicBezTo>
                  <a:pt x="48" y="0"/>
                  <a:pt x="62" y="0"/>
                  <a:pt x="71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80" y="16"/>
                  <a:pt x="80" y="30"/>
                  <a:pt x="72" y="39"/>
                </a:cubicBezTo>
                <a:lnTo>
                  <a:pt x="32" y="81"/>
                </a:lnTo>
                <a:close/>
              </a:path>
            </a:pathLst>
          </a:custGeom>
          <a:solidFill>
            <a:srgbClr val="004C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27" name="Freeform 99"/>
          <p:cNvSpPr/>
          <p:nvPr/>
        </p:nvSpPr>
        <p:spPr>
          <a:xfrm>
            <a:off x="8890000" y="5157788"/>
            <a:ext cx="160338" cy="165100"/>
          </a:xfrm>
          <a:custGeom>
            <a:avLst/>
            <a:gdLst/>
            <a:ahLst/>
            <a:cxnLst>
              <a:cxn ang="0">
                <a:pos x="142823746" y="737469745"/>
              </a:cxn>
              <a:cxn ang="0">
                <a:pos x="142823746" y="737469745"/>
              </a:cxn>
              <a:cxn ang="0">
                <a:pos x="114256859" y="255276555"/>
              </a:cxn>
              <a:cxn ang="0">
                <a:pos x="371342808" y="0"/>
              </a:cxn>
              <a:cxn ang="0">
                <a:pos x="342775921" y="283641800"/>
              </a:cxn>
              <a:cxn ang="0">
                <a:pos x="599861870" y="226911310"/>
              </a:cxn>
              <a:cxn ang="0">
                <a:pos x="571294983" y="510558435"/>
              </a:cxn>
              <a:cxn ang="0">
                <a:pos x="856942475" y="482193190"/>
              </a:cxn>
              <a:cxn ang="0">
                <a:pos x="628423413" y="737469745"/>
              </a:cxn>
              <a:cxn ang="0">
                <a:pos x="142823746" y="737469745"/>
              </a:cxn>
            </a:cxnLst>
            <a:rect l="0" t="0" r="0" b="0"/>
            <a:pathLst>
              <a:path w="30" h="31">
                <a:moveTo>
                  <a:pt x="5" y="26"/>
                </a:moveTo>
                <a:cubicBezTo>
                  <a:pt x="5" y="26"/>
                  <a:pt x="5" y="26"/>
                  <a:pt x="5" y="26"/>
                </a:cubicBezTo>
                <a:cubicBezTo>
                  <a:pt x="0" y="21"/>
                  <a:pt x="0" y="14"/>
                  <a:pt x="4" y="9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10"/>
                  <a:pt x="12" y="10"/>
                  <a:pt x="12" y="10"/>
                </a:cubicBezTo>
                <a:cubicBezTo>
                  <a:pt x="21" y="8"/>
                  <a:pt x="21" y="8"/>
                  <a:pt x="21" y="8"/>
                </a:cubicBezTo>
                <a:cubicBezTo>
                  <a:pt x="20" y="18"/>
                  <a:pt x="20" y="18"/>
                  <a:pt x="20" y="18"/>
                </a:cubicBezTo>
                <a:cubicBezTo>
                  <a:pt x="30" y="17"/>
                  <a:pt x="30" y="17"/>
                  <a:pt x="30" y="17"/>
                </a:cubicBezTo>
                <a:cubicBezTo>
                  <a:pt x="22" y="26"/>
                  <a:pt x="22" y="26"/>
                  <a:pt x="22" y="26"/>
                </a:cubicBezTo>
                <a:cubicBezTo>
                  <a:pt x="17" y="31"/>
                  <a:pt x="10" y="31"/>
                  <a:pt x="5" y="26"/>
                </a:cubicBezTo>
                <a:close/>
              </a:path>
            </a:pathLst>
          </a:custGeom>
          <a:solidFill>
            <a:srgbClr val="FF33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28" name="Freeform 100"/>
          <p:cNvSpPr/>
          <p:nvPr/>
        </p:nvSpPr>
        <p:spPr>
          <a:xfrm>
            <a:off x="8534400" y="5346700"/>
            <a:ext cx="236538" cy="344488"/>
          </a:xfrm>
          <a:custGeom>
            <a:avLst/>
            <a:gdLst/>
            <a:ahLst/>
            <a:cxnLst>
              <a:cxn ang="0">
                <a:pos x="1271596033" y="608425017"/>
              </a:cxn>
              <a:cxn ang="0">
                <a:pos x="953699713" y="0"/>
              </a:cxn>
              <a:cxn ang="0">
                <a:pos x="0" y="985068819"/>
              </a:cxn>
              <a:cxn ang="0">
                <a:pos x="924799070" y="1854249721"/>
              </a:cxn>
              <a:cxn ang="0">
                <a:pos x="1271596033" y="1506580590"/>
              </a:cxn>
              <a:cxn ang="0">
                <a:pos x="1271596033" y="608425017"/>
              </a:cxn>
            </a:cxnLst>
            <a:rect l="0" t="0" r="0" b="0"/>
            <a:pathLst>
              <a:path w="44" h="64">
                <a:moveTo>
                  <a:pt x="44" y="21"/>
                </a:moveTo>
                <a:cubicBezTo>
                  <a:pt x="44" y="12"/>
                  <a:pt x="39" y="4"/>
                  <a:pt x="33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32" y="64"/>
                  <a:pt x="32" y="64"/>
                  <a:pt x="32" y="64"/>
                </a:cubicBezTo>
                <a:cubicBezTo>
                  <a:pt x="44" y="52"/>
                  <a:pt x="44" y="52"/>
                  <a:pt x="44" y="52"/>
                </a:cubicBezTo>
                <a:lnTo>
                  <a:pt x="44" y="21"/>
                </a:lnTo>
                <a:close/>
              </a:path>
            </a:pathLst>
          </a:custGeom>
          <a:solidFill>
            <a:srgbClr val="003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29" name="Freeform 101"/>
          <p:cNvSpPr/>
          <p:nvPr/>
        </p:nvSpPr>
        <p:spPr>
          <a:xfrm>
            <a:off x="8593138" y="5641975"/>
            <a:ext cx="488950" cy="530225"/>
          </a:xfrm>
          <a:custGeom>
            <a:avLst/>
            <a:gdLst/>
            <a:ahLst/>
            <a:cxnLst>
              <a:cxn ang="0">
                <a:pos x="1992025285" y="0"/>
              </a:cxn>
              <a:cxn ang="0">
                <a:pos x="1963155742" y="0"/>
              </a:cxn>
              <a:cxn ang="0">
                <a:pos x="1328020438" y="673282951"/>
              </a:cxn>
              <a:cxn ang="0">
                <a:pos x="1328020438" y="1551470813"/>
              </a:cxn>
              <a:cxn ang="0">
                <a:pos x="0" y="1551470813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1551470813"/>
              </a:cxn>
              <a:cxn ang="0">
                <a:pos x="2147483646" y="673282951"/>
              </a:cxn>
              <a:cxn ang="0">
                <a:pos x="1992025285" y="0"/>
              </a:cxn>
            </a:cxnLst>
            <a:rect l="0" t="0" r="0" b="0"/>
            <a:pathLst>
              <a:path w="91" h="98">
                <a:moveTo>
                  <a:pt x="69" y="0"/>
                </a:moveTo>
                <a:cubicBezTo>
                  <a:pt x="68" y="0"/>
                  <a:pt x="68" y="0"/>
                  <a:pt x="68" y="0"/>
                </a:cubicBezTo>
                <a:cubicBezTo>
                  <a:pt x="56" y="0"/>
                  <a:pt x="46" y="10"/>
                  <a:pt x="46" y="23"/>
                </a:cubicBezTo>
                <a:cubicBezTo>
                  <a:pt x="46" y="53"/>
                  <a:pt x="46" y="53"/>
                  <a:pt x="46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98"/>
                  <a:pt x="0" y="98"/>
                  <a:pt x="0" y="98"/>
                </a:cubicBezTo>
                <a:cubicBezTo>
                  <a:pt x="91" y="98"/>
                  <a:pt x="91" y="98"/>
                  <a:pt x="91" y="98"/>
                </a:cubicBezTo>
                <a:cubicBezTo>
                  <a:pt x="91" y="53"/>
                  <a:pt x="91" y="53"/>
                  <a:pt x="91" y="53"/>
                </a:cubicBezTo>
                <a:cubicBezTo>
                  <a:pt x="91" y="23"/>
                  <a:pt x="91" y="23"/>
                  <a:pt x="91" y="23"/>
                </a:cubicBezTo>
                <a:cubicBezTo>
                  <a:pt x="91" y="10"/>
                  <a:pt x="81" y="0"/>
                  <a:pt x="69" y="0"/>
                </a:cubicBezTo>
                <a:close/>
              </a:path>
            </a:pathLst>
          </a:custGeom>
          <a:solidFill>
            <a:srgbClr val="004C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30" name="Freeform 102"/>
          <p:cNvSpPr/>
          <p:nvPr/>
        </p:nvSpPr>
        <p:spPr>
          <a:xfrm>
            <a:off x="8097838" y="5599113"/>
            <a:ext cx="344487" cy="546100"/>
          </a:xfrm>
          <a:custGeom>
            <a:avLst/>
            <a:gdLst/>
            <a:ahLst/>
            <a:cxnLst>
              <a:cxn ang="0">
                <a:pos x="1216846501" y="1461747492"/>
              </a:cxn>
              <a:cxn ang="0">
                <a:pos x="1216846501" y="584700078"/>
              </a:cxn>
              <a:cxn ang="0">
                <a:pos x="608423251" y="0"/>
              </a:cxn>
              <a:cxn ang="0">
                <a:pos x="608423251" y="0"/>
              </a:cxn>
              <a:cxn ang="0">
                <a:pos x="0" y="584700078"/>
              </a:cxn>
              <a:cxn ang="0">
                <a:pos x="0" y="2147483646"/>
              </a:cxn>
              <a:cxn ang="0">
                <a:pos x="347668122" y="2147483646"/>
              </a:cxn>
              <a:cxn ang="0">
                <a:pos x="1216846501" y="2147483646"/>
              </a:cxn>
              <a:cxn ang="0">
                <a:pos x="1854238956" y="2147483646"/>
              </a:cxn>
              <a:cxn ang="0">
                <a:pos x="1854238956" y="1461747492"/>
              </a:cxn>
              <a:cxn ang="0">
                <a:pos x="1216846501" y="1461747492"/>
              </a:cxn>
            </a:cxnLst>
            <a:rect l="0" t="0" r="0" b="0"/>
            <a:pathLst>
              <a:path w="64" h="101">
                <a:moveTo>
                  <a:pt x="42" y="50"/>
                </a:moveTo>
                <a:cubicBezTo>
                  <a:pt x="42" y="20"/>
                  <a:pt x="42" y="20"/>
                  <a:pt x="42" y="20"/>
                </a:cubicBezTo>
                <a:cubicBezTo>
                  <a:pt x="42" y="9"/>
                  <a:pt x="33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0" y="0"/>
                  <a:pt x="0" y="9"/>
                  <a:pt x="0" y="20"/>
                </a:cubicBezTo>
                <a:cubicBezTo>
                  <a:pt x="0" y="101"/>
                  <a:pt x="0" y="101"/>
                  <a:pt x="0" y="101"/>
                </a:cubicBezTo>
                <a:cubicBezTo>
                  <a:pt x="12" y="101"/>
                  <a:pt x="12" y="101"/>
                  <a:pt x="12" y="101"/>
                </a:cubicBezTo>
                <a:cubicBezTo>
                  <a:pt x="42" y="101"/>
                  <a:pt x="42" y="101"/>
                  <a:pt x="42" y="101"/>
                </a:cubicBezTo>
                <a:cubicBezTo>
                  <a:pt x="64" y="101"/>
                  <a:pt x="64" y="101"/>
                  <a:pt x="64" y="101"/>
                </a:cubicBezTo>
                <a:cubicBezTo>
                  <a:pt x="64" y="50"/>
                  <a:pt x="64" y="50"/>
                  <a:pt x="64" y="50"/>
                </a:cubicBezTo>
                <a:lnTo>
                  <a:pt x="42" y="50"/>
                </a:lnTo>
                <a:close/>
              </a:path>
            </a:pathLst>
          </a:custGeom>
          <a:solidFill>
            <a:srgbClr val="004C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31" name="Freeform 103"/>
          <p:cNvSpPr/>
          <p:nvPr/>
        </p:nvSpPr>
        <p:spPr>
          <a:xfrm>
            <a:off x="8420100" y="5365750"/>
            <a:ext cx="292100" cy="1339850"/>
          </a:xfrm>
          <a:custGeom>
            <a:avLst/>
            <a:gdLst/>
            <a:ahLst/>
            <a:cxnLst>
              <a:cxn ang="0">
                <a:pos x="1580044630" y="2147483646"/>
              </a:cxn>
              <a:cxn ang="0">
                <a:pos x="0" y="2147483646"/>
              </a:cxn>
              <a:cxn ang="0">
                <a:pos x="0" y="758895362"/>
              </a:cxn>
              <a:cxn ang="0">
                <a:pos x="760763631" y="0"/>
              </a:cxn>
              <a:cxn ang="0">
                <a:pos x="790022315" y="0"/>
              </a:cxn>
              <a:cxn ang="0">
                <a:pos x="1580044630" y="758895362"/>
              </a:cxn>
              <a:cxn ang="0">
                <a:pos x="1580044630" y="2147483646"/>
              </a:cxn>
            </a:cxnLst>
            <a:rect l="0" t="0" r="0" b="0"/>
            <a:pathLst>
              <a:path w="54" h="248">
                <a:moveTo>
                  <a:pt x="54" y="248"/>
                </a:moveTo>
                <a:cubicBezTo>
                  <a:pt x="0" y="248"/>
                  <a:pt x="0" y="248"/>
                  <a:pt x="0" y="248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1"/>
                  <a:pt x="12" y="0"/>
                  <a:pt x="26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42" y="0"/>
                  <a:pt x="54" y="11"/>
                  <a:pt x="54" y="26"/>
                </a:cubicBezTo>
                <a:lnTo>
                  <a:pt x="54" y="248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32" name="Freeform 104"/>
          <p:cNvSpPr/>
          <p:nvPr/>
        </p:nvSpPr>
        <p:spPr>
          <a:xfrm>
            <a:off x="8561388" y="5719763"/>
            <a:ext cx="103187" cy="106362"/>
          </a:xfrm>
          <a:custGeom>
            <a:avLst/>
            <a:gdLst/>
            <a:ahLst/>
            <a:cxnLst>
              <a:cxn ang="0">
                <a:pos x="47321558" y="240699469"/>
              </a:cxn>
              <a:cxn ang="0">
                <a:pos x="0" y="194608515"/>
              </a:cxn>
              <a:cxn ang="0">
                <a:pos x="184032868" y="0"/>
              </a:cxn>
              <a:cxn ang="0">
                <a:pos x="236612377" y="46090954"/>
              </a:cxn>
              <a:cxn ang="0">
                <a:pos x="47321558" y="240699469"/>
              </a:cxn>
            </a:cxnLst>
            <a:rect l="0" t="0" r="0" b="0"/>
            <a:pathLst>
              <a:path w="45" h="47">
                <a:moveTo>
                  <a:pt x="9" y="47"/>
                </a:moveTo>
                <a:lnTo>
                  <a:pt x="0" y="38"/>
                </a:lnTo>
                <a:lnTo>
                  <a:pt x="35" y="0"/>
                </a:lnTo>
                <a:lnTo>
                  <a:pt x="45" y="9"/>
                </a:lnTo>
                <a:lnTo>
                  <a:pt x="9" y="47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33" name="Freeform 105"/>
          <p:cNvSpPr/>
          <p:nvPr/>
        </p:nvSpPr>
        <p:spPr>
          <a:xfrm>
            <a:off x="8459788" y="5518150"/>
            <a:ext cx="101600" cy="103188"/>
          </a:xfrm>
          <a:custGeom>
            <a:avLst/>
            <a:gdLst/>
            <a:ahLst/>
            <a:cxnLst>
              <a:cxn ang="0">
                <a:pos x="229390222" y="184034651"/>
              </a:cxn>
              <a:cxn ang="0">
                <a:pos x="178414116" y="236616963"/>
              </a:cxn>
              <a:cxn ang="0">
                <a:pos x="0" y="36806013"/>
              </a:cxn>
              <a:cxn ang="0">
                <a:pos x="45878044" y="0"/>
              </a:cxn>
              <a:cxn ang="0">
                <a:pos x="229390222" y="184034651"/>
              </a:cxn>
            </a:cxnLst>
            <a:rect l="0" t="0" r="0" b="0"/>
            <a:pathLst>
              <a:path w="45" h="45">
                <a:moveTo>
                  <a:pt x="45" y="35"/>
                </a:moveTo>
                <a:lnTo>
                  <a:pt x="35" y="45"/>
                </a:lnTo>
                <a:lnTo>
                  <a:pt x="0" y="7"/>
                </a:lnTo>
                <a:lnTo>
                  <a:pt x="9" y="0"/>
                </a:lnTo>
                <a:lnTo>
                  <a:pt x="45" y="35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34" name="Freeform 106"/>
          <p:cNvSpPr/>
          <p:nvPr/>
        </p:nvSpPr>
        <p:spPr>
          <a:xfrm>
            <a:off x="8459788" y="5908675"/>
            <a:ext cx="101600" cy="106363"/>
          </a:xfrm>
          <a:custGeom>
            <a:avLst/>
            <a:gdLst/>
            <a:ahLst/>
            <a:cxnLst>
              <a:cxn ang="0">
                <a:pos x="229390222" y="194612607"/>
              </a:cxn>
              <a:cxn ang="0">
                <a:pos x="178414116" y="240703995"/>
              </a:cxn>
              <a:cxn ang="0">
                <a:pos x="0" y="46091388"/>
              </a:cxn>
              <a:cxn ang="0">
                <a:pos x="45878044" y="0"/>
              </a:cxn>
              <a:cxn ang="0">
                <a:pos x="229390222" y="194612607"/>
              </a:cxn>
            </a:cxnLst>
            <a:rect l="0" t="0" r="0" b="0"/>
            <a:pathLst>
              <a:path w="45" h="47">
                <a:moveTo>
                  <a:pt x="45" y="38"/>
                </a:moveTo>
                <a:lnTo>
                  <a:pt x="35" y="47"/>
                </a:lnTo>
                <a:lnTo>
                  <a:pt x="0" y="9"/>
                </a:lnTo>
                <a:lnTo>
                  <a:pt x="9" y="0"/>
                </a:lnTo>
                <a:lnTo>
                  <a:pt x="45" y="38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35" name="Freeform 107"/>
          <p:cNvSpPr/>
          <p:nvPr/>
        </p:nvSpPr>
        <p:spPr>
          <a:xfrm>
            <a:off x="8459788" y="6334125"/>
            <a:ext cx="101600" cy="101600"/>
          </a:xfrm>
          <a:custGeom>
            <a:avLst/>
            <a:gdLst/>
            <a:ahLst/>
            <a:cxnLst>
              <a:cxn ang="0">
                <a:pos x="178414116" y="0"/>
              </a:cxn>
              <a:cxn ang="0">
                <a:pos x="229390222" y="50976107"/>
              </a:cxn>
              <a:cxn ang="0">
                <a:pos x="45878044" y="229390222"/>
              </a:cxn>
              <a:cxn ang="0">
                <a:pos x="0" y="183512178"/>
              </a:cxn>
              <a:cxn ang="0">
                <a:pos x="178414116" y="0"/>
              </a:cxn>
            </a:cxnLst>
            <a:rect l="0" t="0" r="0" b="0"/>
            <a:pathLst>
              <a:path w="45" h="45">
                <a:moveTo>
                  <a:pt x="35" y="0"/>
                </a:moveTo>
                <a:lnTo>
                  <a:pt x="45" y="10"/>
                </a:lnTo>
                <a:lnTo>
                  <a:pt x="9" y="45"/>
                </a:lnTo>
                <a:lnTo>
                  <a:pt x="0" y="36"/>
                </a:lnTo>
                <a:lnTo>
                  <a:pt x="35" y="0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36" name="Freeform 108"/>
          <p:cNvSpPr/>
          <p:nvPr/>
        </p:nvSpPr>
        <p:spPr>
          <a:xfrm>
            <a:off x="8561388" y="6537325"/>
            <a:ext cx="103187" cy="103188"/>
          </a:xfrm>
          <a:custGeom>
            <a:avLst/>
            <a:gdLst/>
            <a:ahLst/>
            <a:cxnLst>
              <a:cxn ang="0">
                <a:pos x="0" y="36806013"/>
              </a:cxn>
              <a:cxn ang="0">
                <a:pos x="47321558" y="0"/>
              </a:cxn>
              <a:cxn ang="0">
                <a:pos x="236612377" y="189292653"/>
              </a:cxn>
              <a:cxn ang="0">
                <a:pos x="184032868" y="236616963"/>
              </a:cxn>
              <a:cxn ang="0">
                <a:pos x="0" y="36806013"/>
              </a:cxn>
            </a:cxnLst>
            <a:rect l="0" t="0" r="0" b="0"/>
            <a:pathLst>
              <a:path w="45" h="45">
                <a:moveTo>
                  <a:pt x="0" y="7"/>
                </a:moveTo>
                <a:lnTo>
                  <a:pt x="9" y="0"/>
                </a:lnTo>
                <a:lnTo>
                  <a:pt x="45" y="36"/>
                </a:lnTo>
                <a:lnTo>
                  <a:pt x="35" y="45"/>
                </a:lnTo>
                <a:lnTo>
                  <a:pt x="0" y="7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37" name="Freeform 109"/>
          <p:cNvSpPr/>
          <p:nvPr/>
        </p:nvSpPr>
        <p:spPr>
          <a:xfrm>
            <a:off x="8561388" y="6143625"/>
            <a:ext cx="103187" cy="103188"/>
          </a:xfrm>
          <a:custGeom>
            <a:avLst/>
            <a:gdLst/>
            <a:ahLst/>
            <a:cxnLst>
              <a:cxn ang="0">
                <a:pos x="0" y="52582312"/>
              </a:cxn>
              <a:cxn ang="0">
                <a:pos x="47321558" y="0"/>
              </a:cxn>
              <a:cxn ang="0">
                <a:pos x="236612377" y="189292653"/>
              </a:cxn>
              <a:cxn ang="0">
                <a:pos x="184032868" y="236616963"/>
              </a:cxn>
              <a:cxn ang="0">
                <a:pos x="0" y="52582312"/>
              </a:cxn>
            </a:cxnLst>
            <a:rect l="0" t="0" r="0" b="0"/>
            <a:pathLst>
              <a:path w="45" h="45">
                <a:moveTo>
                  <a:pt x="0" y="10"/>
                </a:moveTo>
                <a:lnTo>
                  <a:pt x="9" y="0"/>
                </a:lnTo>
                <a:lnTo>
                  <a:pt x="45" y="36"/>
                </a:lnTo>
                <a:lnTo>
                  <a:pt x="35" y="45"/>
                </a:lnTo>
                <a:lnTo>
                  <a:pt x="0" y="10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38" name="Rectangle 110"/>
          <p:cNvSpPr/>
          <p:nvPr/>
        </p:nvSpPr>
        <p:spPr>
          <a:xfrm>
            <a:off x="8712200" y="5927725"/>
            <a:ext cx="69850" cy="244475"/>
          </a:xfrm>
          <a:prstGeom prst="rect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39" name="Rectangle 111"/>
          <p:cNvSpPr/>
          <p:nvPr/>
        </p:nvSpPr>
        <p:spPr>
          <a:xfrm>
            <a:off x="8340725" y="5868988"/>
            <a:ext cx="79375" cy="274637"/>
          </a:xfrm>
          <a:prstGeom prst="rect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40" name="Oval 112"/>
          <p:cNvSpPr/>
          <p:nvPr/>
        </p:nvSpPr>
        <p:spPr>
          <a:xfrm>
            <a:off x="8877300" y="5994400"/>
            <a:ext cx="50800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41" name="Oval 113"/>
          <p:cNvSpPr/>
          <p:nvPr/>
        </p:nvSpPr>
        <p:spPr>
          <a:xfrm>
            <a:off x="8980488" y="6089650"/>
            <a:ext cx="42862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42" name="Oval 114"/>
          <p:cNvSpPr/>
          <p:nvPr/>
        </p:nvSpPr>
        <p:spPr>
          <a:xfrm>
            <a:off x="8877300" y="5826125"/>
            <a:ext cx="50800" cy="47625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43" name="Oval 115"/>
          <p:cNvSpPr/>
          <p:nvPr/>
        </p:nvSpPr>
        <p:spPr>
          <a:xfrm>
            <a:off x="8980488" y="5727700"/>
            <a:ext cx="42862" cy="44450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44" name="Oval 116"/>
          <p:cNvSpPr/>
          <p:nvPr/>
        </p:nvSpPr>
        <p:spPr>
          <a:xfrm>
            <a:off x="8980488" y="5908675"/>
            <a:ext cx="42862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45" name="Oval 117"/>
          <p:cNvSpPr/>
          <p:nvPr/>
        </p:nvSpPr>
        <p:spPr>
          <a:xfrm>
            <a:off x="8782050" y="5475288"/>
            <a:ext cx="47625" cy="47625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46" name="Oval 118"/>
          <p:cNvSpPr/>
          <p:nvPr/>
        </p:nvSpPr>
        <p:spPr>
          <a:xfrm>
            <a:off x="8782050" y="5318125"/>
            <a:ext cx="47625" cy="44450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47" name="Oval 119"/>
          <p:cNvSpPr/>
          <p:nvPr/>
        </p:nvSpPr>
        <p:spPr>
          <a:xfrm>
            <a:off x="8877300" y="5381625"/>
            <a:ext cx="50800" cy="44450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48" name="Oval 120"/>
          <p:cNvSpPr/>
          <p:nvPr/>
        </p:nvSpPr>
        <p:spPr>
          <a:xfrm>
            <a:off x="8135938" y="5956300"/>
            <a:ext cx="42862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49" name="Oval 121"/>
          <p:cNvSpPr/>
          <p:nvPr/>
        </p:nvSpPr>
        <p:spPr>
          <a:xfrm>
            <a:off x="8232775" y="6053138"/>
            <a:ext cx="42863" cy="42862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50" name="Oval 122"/>
          <p:cNvSpPr/>
          <p:nvPr/>
        </p:nvSpPr>
        <p:spPr>
          <a:xfrm>
            <a:off x="8135938" y="5788025"/>
            <a:ext cx="42862" cy="4921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51" name="Oval 123"/>
          <p:cNvSpPr/>
          <p:nvPr/>
        </p:nvSpPr>
        <p:spPr>
          <a:xfrm>
            <a:off x="8232775" y="5692775"/>
            <a:ext cx="42863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52" name="Oval 124"/>
          <p:cNvSpPr/>
          <p:nvPr/>
        </p:nvSpPr>
        <p:spPr>
          <a:xfrm>
            <a:off x="8232775" y="5868988"/>
            <a:ext cx="42863" cy="42862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53" name="Oval 125"/>
          <p:cNvSpPr/>
          <p:nvPr/>
        </p:nvSpPr>
        <p:spPr>
          <a:xfrm>
            <a:off x="8613775" y="6003925"/>
            <a:ext cx="42863" cy="4921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54" name="Oval 126"/>
          <p:cNvSpPr/>
          <p:nvPr/>
        </p:nvSpPr>
        <p:spPr>
          <a:xfrm>
            <a:off x="8613775" y="5491163"/>
            <a:ext cx="42863" cy="47625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55" name="Oval 127"/>
          <p:cNvSpPr/>
          <p:nvPr/>
        </p:nvSpPr>
        <p:spPr>
          <a:xfrm>
            <a:off x="8467725" y="6215063"/>
            <a:ext cx="50800" cy="47625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56" name="Oval 128"/>
          <p:cNvSpPr/>
          <p:nvPr/>
        </p:nvSpPr>
        <p:spPr>
          <a:xfrm>
            <a:off x="8613775" y="6424613"/>
            <a:ext cx="42863" cy="42862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57" name="Oval 129"/>
          <p:cNvSpPr/>
          <p:nvPr/>
        </p:nvSpPr>
        <p:spPr>
          <a:xfrm>
            <a:off x="8467725" y="6635750"/>
            <a:ext cx="50800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58" name="Oval 130"/>
          <p:cNvSpPr/>
          <p:nvPr/>
        </p:nvSpPr>
        <p:spPr>
          <a:xfrm>
            <a:off x="8467725" y="5724525"/>
            <a:ext cx="50800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59" name="Freeform 131"/>
          <p:cNvSpPr/>
          <p:nvPr/>
        </p:nvSpPr>
        <p:spPr>
          <a:xfrm>
            <a:off x="7845425" y="6361113"/>
            <a:ext cx="334963" cy="334962"/>
          </a:xfrm>
          <a:custGeom>
            <a:avLst/>
            <a:gdLst/>
            <a:ahLst/>
            <a:cxnLst>
              <a:cxn ang="0">
                <a:pos x="0" y="1809670023"/>
              </a:cxn>
              <a:cxn ang="0">
                <a:pos x="1809680829" y="1809670023"/>
              </a:cxn>
              <a:cxn ang="0">
                <a:pos x="0" y="0"/>
              </a:cxn>
              <a:cxn ang="0">
                <a:pos x="0" y="1809670023"/>
              </a:cxn>
            </a:cxnLst>
            <a:rect l="0" t="0" r="0" b="0"/>
            <a:pathLst>
              <a:path w="62" h="62">
                <a:moveTo>
                  <a:pt x="0" y="62"/>
                </a:moveTo>
                <a:cubicBezTo>
                  <a:pt x="62" y="62"/>
                  <a:pt x="62" y="62"/>
                  <a:pt x="62" y="62"/>
                </a:cubicBezTo>
                <a:cubicBezTo>
                  <a:pt x="62" y="28"/>
                  <a:pt x="34" y="0"/>
                  <a:pt x="0" y="0"/>
                </a:cubicBezTo>
                <a:lnTo>
                  <a:pt x="0" y="62"/>
                </a:lnTo>
                <a:close/>
              </a:path>
            </a:pathLst>
          </a:custGeom>
          <a:solidFill>
            <a:srgbClr val="3529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60" name="Freeform 132"/>
          <p:cNvSpPr/>
          <p:nvPr/>
        </p:nvSpPr>
        <p:spPr>
          <a:xfrm>
            <a:off x="6762750" y="5373688"/>
            <a:ext cx="1238250" cy="457200"/>
          </a:xfrm>
          <a:custGeom>
            <a:avLst/>
            <a:gdLst/>
            <a:ahLst/>
            <a:cxnLst>
              <a:cxn ang="0">
                <a:pos x="0" y="98304824"/>
              </a:cxn>
              <a:cxn ang="0">
                <a:pos x="0" y="1039959403"/>
              </a:cxn>
              <a:cxn ang="0">
                <a:pos x="2147483646" y="905437970"/>
              </a:cxn>
              <a:cxn ang="0">
                <a:pos x="2147483646" y="294914472"/>
              </a:cxn>
              <a:cxn ang="0">
                <a:pos x="1803010362" y="0"/>
              </a:cxn>
              <a:cxn ang="0">
                <a:pos x="0" y="98304824"/>
              </a:cxn>
            </a:cxnLst>
            <a:rect l="0" t="0" r="0" b="0"/>
            <a:pathLst>
              <a:path w="544" h="201">
                <a:moveTo>
                  <a:pt x="0" y="19"/>
                </a:moveTo>
                <a:lnTo>
                  <a:pt x="0" y="201"/>
                </a:lnTo>
                <a:lnTo>
                  <a:pt x="544" y="175"/>
                </a:lnTo>
                <a:lnTo>
                  <a:pt x="514" y="57"/>
                </a:lnTo>
                <a:lnTo>
                  <a:pt x="348" y="0"/>
                </a:lnTo>
                <a:lnTo>
                  <a:pt x="0" y="19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61" name="Freeform 133"/>
          <p:cNvSpPr/>
          <p:nvPr/>
        </p:nvSpPr>
        <p:spPr>
          <a:xfrm>
            <a:off x="6600825" y="5416550"/>
            <a:ext cx="85725" cy="425450"/>
          </a:xfrm>
          <a:custGeom>
            <a:avLst/>
            <a:gdLst/>
            <a:ahLst/>
            <a:cxnLst>
              <a:cxn ang="0">
                <a:pos x="0" y="967955628"/>
              </a:cxn>
              <a:cxn ang="0">
                <a:pos x="193388832" y="957603770"/>
              </a:cxn>
              <a:cxn ang="0">
                <a:pos x="193388832" y="0"/>
              </a:cxn>
              <a:cxn ang="0">
                <a:pos x="0" y="10351858"/>
              </a:cxn>
              <a:cxn ang="0">
                <a:pos x="0" y="967955628"/>
              </a:cxn>
            </a:cxnLst>
            <a:rect l="0" t="0" r="0" b="0"/>
            <a:pathLst>
              <a:path w="38" h="187">
                <a:moveTo>
                  <a:pt x="0" y="187"/>
                </a:moveTo>
                <a:lnTo>
                  <a:pt x="38" y="185"/>
                </a:lnTo>
                <a:lnTo>
                  <a:pt x="38" y="0"/>
                </a:lnTo>
                <a:lnTo>
                  <a:pt x="0" y="2"/>
                </a:lnTo>
                <a:lnTo>
                  <a:pt x="0" y="187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62" name="Freeform 134"/>
          <p:cNvSpPr/>
          <p:nvPr/>
        </p:nvSpPr>
        <p:spPr>
          <a:xfrm>
            <a:off x="6435725" y="5426075"/>
            <a:ext cx="84138" cy="427038"/>
          </a:xfrm>
          <a:custGeom>
            <a:avLst/>
            <a:gdLst/>
            <a:ahLst/>
            <a:cxnLst>
              <a:cxn ang="0">
                <a:pos x="0" y="970007731"/>
              </a:cxn>
              <a:cxn ang="0">
                <a:pos x="191329812" y="959688403"/>
              </a:cxn>
              <a:cxn ang="0">
                <a:pos x="191329812" y="0"/>
              </a:cxn>
              <a:cxn ang="0">
                <a:pos x="0" y="15477856"/>
              </a:cxn>
              <a:cxn ang="0">
                <a:pos x="0" y="970007731"/>
              </a:cxn>
            </a:cxnLst>
            <a:rect l="0" t="0" r="0" b="0"/>
            <a:pathLst>
              <a:path w="37" h="188">
                <a:moveTo>
                  <a:pt x="0" y="188"/>
                </a:moveTo>
                <a:lnTo>
                  <a:pt x="37" y="186"/>
                </a:lnTo>
                <a:lnTo>
                  <a:pt x="37" y="0"/>
                </a:lnTo>
                <a:lnTo>
                  <a:pt x="0" y="3"/>
                </a:lnTo>
                <a:lnTo>
                  <a:pt x="0" y="188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63" name="Freeform 135"/>
          <p:cNvSpPr/>
          <p:nvPr/>
        </p:nvSpPr>
        <p:spPr>
          <a:xfrm>
            <a:off x="6267450" y="5437188"/>
            <a:ext cx="85725" cy="420687"/>
          </a:xfrm>
          <a:custGeom>
            <a:avLst/>
            <a:gdLst/>
            <a:ahLst/>
            <a:cxnLst>
              <a:cxn ang="0">
                <a:pos x="0" y="956635416"/>
              </a:cxn>
              <a:cxn ang="0">
                <a:pos x="193388832" y="946293338"/>
              </a:cxn>
              <a:cxn ang="0">
                <a:pos x="193388832" y="0"/>
              </a:cxn>
              <a:cxn ang="0">
                <a:pos x="0" y="15513117"/>
              </a:cxn>
              <a:cxn ang="0">
                <a:pos x="0" y="956635416"/>
              </a:cxn>
            </a:cxnLst>
            <a:rect l="0" t="0" r="0" b="0"/>
            <a:pathLst>
              <a:path w="38" h="185">
                <a:moveTo>
                  <a:pt x="0" y="185"/>
                </a:moveTo>
                <a:lnTo>
                  <a:pt x="38" y="183"/>
                </a:lnTo>
                <a:lnTo>
                  <a:pt x="38" y="0"/>
                </a:lnTo>
                <a:lnTo>
                  <a:pt x="0" y="3"/>
                </a:lnTo>
                <a:lnTo>
                  <a:pt x="0" y="185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64" name="Freeform 136"/>
          <p:cNvSpPr/>
          <p:nvPr/>
        </p:nvSpPr>
        <p:spPr>
          <a:xfrm>
            <a:off x="6110288" y="5448300"/>
            <a:ext cx="85725" cy="350838"/>
          </a:xfrm>
          <a:custGeom>
            <a:avLst/>
            <a:gdLst/>
            <a:ahLst/>
            <a:cxnLst>
              <a:cxn ang="0">
                <a:pos x="0" y="773317575"/>
              </a:cxn>
              <a:cxn ang="0">
                <a:pos x="193388832" y="799268196"/>
              </a:cxn>
              <a:cxn ang="0">
                <a:pos x="193388832" y="0"/>
              </a:cxn>
              <a:cxn ang="0">
                <a:pos x="0" y="10379337"/>
              </a:cxn>
              <a:cxn ang="0">
                <a:pos x="0" y="773317575"/>
              </a:cxn>
            </a:cxnLst>
            <a:rect l="0" t="0" r="0" b="0"/>
            <a:pathLst>
              <a:path w="38" h="154">
                <a:moveTo>
                  <a:pt x="0" y="149"/>
                </a:moveTo>
                <a:lnTo>
                  <a:pt x="38" y="154"/>
                </a:lnTo>
                <a:lnTo>
                  <a:pt x="38" y="0"/>
                </a:lnTo>
                <a:lnTo>
                  <a:pt x="0" y="2"/>
                </a:lnTo>
                <a:lnTo>
                  <a:pt x="0" y="149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65" name="Freeform 137"/>
          <p:cNvSpPr/>
          <p:nvPr/>
        </p:nvSpPr>
        <p:spPr>
          <a:xfrm>
            <a:off x="6762750" y="5038725"/>
            <a:ext cx="742950" cy="301625"/>
          </a:xfrm>
          <a:custGeom>
            <a:avLst/>
            <a:gdLst/>
            <a:ahLst/>
            <a:cxnLst>
              <a:cxn ang="0">
                <a:pos x="0" y="689224550"/>
              </a:cxn>
              <a:cxn ang="0">
                <a:pos x="1687996032" y="569132099"/>
              </a:cxn>
              <a:cxn ang="0">
                <a:pos x="1610565647" y="193190813"/>
              </a:cxn>
              <a:cxn ang="0">
                <a:pos x="0" y="0"/>
              </a:cxn>
              <a:cxn ang="0">
                <a:pos x="0" y="689224550"/>
              </a:cxn>
            </a:cxnLst>
            <a:rect l="0" t="0" r="0" b="0"/>
            <a:pathLst>
              <a:path w="327" h="132">
                <a:moveTo>
                  <a:pt x="0" y="132"/>
                </a:moveTo>
                <a:lnTo>
                  <a:pt x="327" y="109"/>
                </a:lnTo>
                <a:lnTo>
                  <a:pt x="312" y="37"/>
                </a:lnTo>
                <a:lnTo>
                  <a:pt x="0" y="0"/>
                </a:lnTo>
                <a:lnTo>
                  <a:pt x="0" y="132"/>
                </a:lnTo>
                <a:close/>
              </a:path>
            </a:pathLst>
          </a:custGeom>
          <a:solidFill>
            <a:srgbClr val="AB7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66" name="Freeform 138"/>
          <p:cNvSpPr/>
          <p:nvPr/>
        </p:nvSpPr>
        <p:spPr>
          <a:xfrm>
            <a:off x="3589338" y="6457950"/>
            <a:ext cx="436562" cy="215900"/>
          </a:xfrm>
          <a:custGeom>
            <a:avLst/>
            <a:gdLst/>
            <a:ahLst/>
            <a:cxnLst>
              <a:cxn ang="0">
                <a:pos x="1161934016" y="0"/>
              </a:cxn>
              <a:cxn ang="0">
                <a:pos x="0" y="1165320250"/>
              </a:cxn>
              <a:cxn ang="0">
                <a:pos x="2147483646" y="1165320250"/>
              </a:cxn>
              <a:cxn ang="0">
                <a:pos x="1161934016" y="0"/>
              </a:cxn>
            </a:cxnLst>
            <a:rect l="0" t="0" r="0" b="0"/>
            <a:pathLst>
              <a:path w="81" h="4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81" y="40"/>
                  <a:pt x="81" y="40"/>
                  <a:pt x="81" y="40"/>
                </a:cubicBezTo>
                <a:cubicBezTo>
                  <a:pt x="81" y="18"/>
                  <a:pt x="63" y="0"/>
                  <a:pt x="40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67" name="Rectangle 139"/>
          <p:cNvSpPr/>
          <p:nvPr/>
        </p:nvSpPr>
        <p:spPr>
          <a:xfrm>
            <a:off x="4581525" y="5318125"/>
            <a:ext cx="58738" cy="271463"/>
          </a:xfrm>
          <a:prstGeom prst="rect">
            <a:avLst/>
          </a:prstGeom>
          <a:solidFill>
            <a:srgbClr val="EF5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68" name="Rectangle 140"/>
          <p:cNvSpPr/>
          <p:nvPr/>
        </p:nvSpPr>
        <p:spPr>
          <a:xfrm>
            <a:off x="4738688" y="5291138"/>
            <a:ext cx="58737" cy="274637"/>
          </a:xfrm>
          <a:prstGeom prst="rect">
            <a:avLst/>
          </a:prstGeom>
          <a:solidFill>
            <a:srgbClr val="EF5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69" name="Rectangle 141"/>
          <p:cNvSpPr/>
          <p:nvPr/>
        </p:nvSpPr>
        <p:spPr>
          <a:xfrm>
            <a:off x="4849813" y="5322888"/>
            <a:ext cx="58737" cy="534987"/>
          </a:xfrm>
          <a:prstGeom prst="rect">
            <a:avLst/>
          </a:prstGeom>
          <a:solidFill>
            <a:srgbClr val="EF5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70" name="Rectangle 142"/>
          <p:cNvSpPr/>
          <p:nvPr/>
        </p:nvSpPr>
        <p:spPr>
          <a:xfrm>
            <a:off x="4994275" y="5264150"/>
            <a:ext cx="60325" cy="442913"/>
          </a:xfrm>
          <a:prstGeom prst="rect">
            <a:avLst/>
          </a:prstGeom>
          <a:solidFill>
            <a:srgbClr val="EF5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71" name="Freeform 143"/>
          <p:cNvSpPr/>
          <p:nvPr/>
        </p:nvSpPr>
        <p:spPr>
          <a:xfrm>
            <a:off x="4505325" y="5205413"/>
            <a:ext cx="1390650" cy="168275"/>
          </a:xfrm>
          <a:custGeom>
            <a:avLst/>
            <a:gdLst/>
            <a:ahLst/>
            <a:cxnLst>
              <a:cxn ang="0">
                <a:pos x="0" y="382655076"/>
              </a:cxn>
              <a:cxn ang="0">
                <a:pos x="0" y="108591951"/>
              </a:cxn>
              <a:cxn ang="0">
                <a:pos x="2147483646" y="0"/>
              </a:cxn>
              <a:cxn ang="0">
                <a:pos x="2147483646" y="232694763"/>
              </a:cxn>
              <a:cxn ang="0">
                <a:pos x="0" y="382655076"/>
              </a:cxn>
            </a:cxnLst>
            <a:rect l="0" t="0" r="0" b="0"/>
            <a:pathLst>
              <a:path w="611" h="74">
                <a:moveTo>
                  <a:pt x="0" y="74"/>
                </a:moveTo>
                <a:lnTo>
                  <a:pt x="0" y="21"/>
                </a:lnTo>
                <a:lnTo>
                  <a:pt x="611" y="0"/>
                </a:lnTo>
                <a:lnTo>
                  <a:pt x="611" y="45"/>
                </a:lnTo>
                <a:lnTo>
                  <a:pt x="0" y="74"/>
                </a:lnTo>
                <a:close/>
              </a:path>
            </a:pathLst>
          </a:custGeom>
          <a:solidFill>
            <a:srgbClr val="EF5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72" name="Freeform 144"/>
          <p:cNvSpPr/>
          <p:nvPr/>
        </p:nvSpPr>
        <p:spPr>
          <a:xfrm>
            <a:off x="5033963" y="6235700"/>
            <a:ext cx="446087" cy="114300"/>
          </a:xfrm>
          <a:custGeom>
            <a:avLst/>
            <a:gdLst/>
            <a:ahLst/>
            <a:cxnLst>
              <a:cxn ang="0">
                <a:pos x="2079770459" y="622118571"/>
              </a:cxn>
              <a:cxn ang="0">
                <a:pos x="288854769" y="622118571"/>
              </a:cxn>
              <a:cxn ang="0">
                <a:pos x="0" y="325869300"/>
              </a:cxn>
              <a:cxn ang="0">
                <a:pos x="0" y="325869300"/>
              </a:cxn>
              <a:cxn ang="0">
                <a:pos x="288854769" y="0"/>
              </a:cxn>
              <a:cxn ang="0">
                <a:pos x="2079770459" y="0"/>
              </a:cxn>
              <a:cxn ang="0">
                <a:pos x="2147483646" y="325869300"/>
              </a:cxn>
              <a:cxn ang="0">
                <a:pos x="2147483646" y="325869300"/>
              </a:cxn>
              <a:cxn ang="0">
                <a:pos x="2079770459" y="622118571"/>
              </a:cxn>
            </a:cxnLst>
            <a:rect l="0" t="0" r="0" b="0"/>
            <a:pathLst>
              <a:path w="83" h="21">
                <a:moveTo>
                  <a:pt x="72" y="21"/>
                </a:moveTo>
                <a:cubicBezTo>
                  <a:pt x="10" y="21"/>
                  <a:pt x="10" y="21"/>
                  <a:pt x="10" y="21"/>
                </a:cubicBezTo>
                <a:cubicBezTo>
                  <a:pt x="4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4" y="0"/>
                  <a:pt x="10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8" y="0"/>
                  <a:pt x="83" y="5"/>
                  <a:pt x="83" y="11"/>
                </a:cubicBezTo>
                <a:cubicBezTo>
                  <a:pt x="83" y="11"/>
                  <a:pt x="83" y="11"/>
                  <a:pt x="83" y="11"/>
                </a:cubicBezTo>
                <a:cubicBezTo>
                  <a:pt x="83" y="17"/>
                  <a:pt x="78" y="21"/>
                  <a:pt x="72" y="21"/>
                </a:cubicBezTo>
                <a:close/>
              </a:path>
            </a:pathLst>
          </a:custGeom>
          <a:solidFill>
            <a:srgbClr val="00B685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73" name="Freeform 145"/>
          <p:cNvSpPr/>
          <p:nvPr/>
        </p:nvSpPr>
        <p:spPr>
          <a:xfrm>
            <a:off x="6632575" y="6226175"/>
            <a:ext cx="350838" cy="90488"/>
          </a:xfrm>
          <a:custGeom>
            <a:avLst/>
            <a:gdLst/>
            <a:ahLst/>
            <a:cxnLst>
              <a:cxn ang="0">
                <a:pos x="1631450675" y="481651656"/>
              </a:cxn>
              <a:cxn ang="0">
                <a:pos x="262200129" y="481651656"/>
              </a:cxn>
              <a:cxn ang="0">
                <a:pos x="0" y="226661794"/>
              </a:cxn>
              <a:cxn ang="0">
                <a:pos x="0" y="226661794"/>
              </a:cxn>
              <a:cxn ang="0">
                <a:pos x="262200129" y="0"/>
              </a:cxn>
              <a:cxn ang="0">
                <a:pos x="1631450675" y="0"/>
              </a:cxn>
              <a:cxn ang="0">
                <a:pos x="1893650804" y="226661794"/>
              </a:cxn>
              <a:cxn ang="0">
                <a:pos x="1893650804" y="226661794"/>
              </a:cxn>
              <a:cxn ang="0">
                <a:pos x="1631450675" y="481651656"/>
              </a:cxn>
            </a:cxnLst>
            <a:rect l="0" t="0" r="0" b="0"/>
            <a:pathLst>
              <a:path w="65" h="17">
                <a:moveTo>
                  <a:pt x="56" y="17"/>
                </a:moveTo>
                <a:cubicBezTo>
                  <a:pt x="9" y="17"/>
                  <a:pt x="9" y="17"/>
                  <a:pt x="9" y="17"/>
                </a:cubicBezTo>
                <a:cubicBezTo>
                  <a:pt x="4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9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61" y="0"/>
                  <a:pt x="65" y="3"/>
                  <a:pt x="65" y="8"/>
                </a:cubicBezTo>
                <a:cubicBezTo>
                  <a:pt x="65" y="8"/>
                  <a:pt x="65" y="8"/>
                  <a:pt x="65" y="8"/>
                </a:cubicBezTo>
                <a:cubicBezTo>
                  <a:pt x="65" y="13"/>
                  <a:pt x="61" y="17"/>
                  <a:pt x="56" y="17"/>
                </a:cubicBezTo>
                <a:close/>
              </a:path>
            </a:pathLst>
          </a:custGeom>
          <a:solidFill>
            <a:srgbClr val="FFEF6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91" name="文本框 149"/>
          <p:cNvSpPr/>
          <p:nvPr/>
        </p:nvSpPr>
        <p:spPr>
          <a:xfrm>
            <a:off x="3608229" y="1349375"/>
            <a:ext cx="4983480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5400" b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比特币量化分析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8575" name="文本框 150"/>
          <p:cNvSpPr/>
          <p:nvPr/>
        </p:nvSpPr>
        <p:spPr>
          <a:xfrm>
            <a:off x="3263900" y="2236788"/>
            <a:ext cx="5648325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DOLOR SIT AMET CONSECTETUER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8576" name="矩形 8"/>
          <p:cNvSpPr/>
          <p:nvPr/>
        </p:nvSpPr>
        <p:spPr>
          <a:xfrm>
            <a:off x="4084955" y="2636838"/>
            <a:ext cx="1815465" cy="398780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000">
                <a:solidFill>
                  <a:srgbClr val="FFF6E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汇报人：</a:t>
            </a:r>
            <a:r>
              <a:rPr lang="en-US" altLang="zh-CN" sz="2000">
                <a:solidFill>
                  <a:srgbClr val="FFF6E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Tiger</a:t>
            </a:r>
          </a:p>
        </p:txBody>
      </p:sp>
      <p:sp>
        <p:nvSpPr>
          <p:cNvPr id="18577" name="矩形 9"/>
          <p:cNvSpPr/>
          <p:nvPr/>
        </p:nvSpPr>
        <p:spPr>
          <a:xfrm>
            <a:off x="5976938" y="2636838"/>
            <a:ext cx="2260600" cy="398780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000">
                <a:solidFill>
                  <a:srgbClr val="FFF6E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时间：</a:t>
            </a:r>
            <a:r>
              <a:rPr lang="en-US" altLang="zh-CN" sz="2000">
                <a:solidFill>
                  <a:srgbClr val="FFF6E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2019.09.09</a:t>
            </a:r>
            <a:endParaRPr lang="zh-CN" altLang="en-US" sz="2000">
              <a:solidFill>
                <a:srgbClr val="FFF6E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578" name="直接连接符 153"/>
          <p:cNvSpPr/>
          <p:nvPr/>
        </p:nvSpPr>
        <p:spPr>
          <a:xfrm>
            <a:off x="1681163" y="2236788"/>
            <a:ext cx="8859837" cy="0"/>
          </a:xfrm>
          <a:prstGeom prst="line">
            <a:avLst/>
          </a:prstGeom>
          <a:ln w="6350" cap="flat" cmpd="sng">
            <a:solidFill>
              <a:srgbClr val="A33B21"/>
            </a:solidFill>
            <a:prstDash val="solid"/>
            <a:bevel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2" grpId="0" animBg="1"/>
      <p:bldP spid="219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reeform 52"/>
          <p:cNvSpPr>
            <a:spLocks noEditPoints="1"/>
          </p:cNvSpPr>
          <p:nvPr/>
        </p:nvSpPr>
        <p:spPr>
          <a:xfrm>
            <a:off x="2870200" y="3667125"/>
            <a:ext cx="465138" cy="4984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40983138" y="2147483646"/>
              </a:cxn>
              <a:cxn ang="0">
                <a:pos x="0" y="2147483646"/>
              </a:cxn>
              <a:cxn ang="0">
                <a:pos x="0" y="766903788"/>
              </a:cxn>
              <a:cxn ang="0">
                <a:pos x="240983138" y="527248085"/>
              </a:cxn>
              <a:cxn ang="0">
                <a:pos x="481966276" y="527248085"/>
              </a:cxn>
              <a:cxn ang="0">
                <a:pos x="481966276" y="335522138"/>
              </a:cxn>
              <a:cxn ang="0">
                <a:pos x="771143265" y="0"/>
              </a:cxn>
              <a:cxn ang="0">
                <a:pos x="915731760" y="0"/>
              </a:cxn>
              <a:cxn ang="0">
                <a:pos x="1204908748" y="335522138"/>
              </a:cxn>
              <a:cxn ang="0">
                <a:pos x="1204908748" y="527248085"/>
              </a:cxn>
              <a:cxn ang="0">
                <a:pos x="1976052014" y="527248085"/>
              </a:cxn>
              <a:cxn ang="0">
                <a:pos x="1976052014" y="335522138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335522138"/>
              </a:cxn>
              <a:cxn ang="0">
                <a:pos x="2147483646" y="527248085"/>
              </a:cxn>
              <a:cxn ang="0">
                <a:pos x="2147483646" y="527248085"/>
              </a:cxn>
              <a:cxn ang="0">
                <a:pos x="2147483646" y="766903788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246222116"/>
              </a:cxn>
              <a:cxn ang="0">
                <a:pos x="240983138" y="1246222116"/>
              </a:cxn>
              <a:cxn ang="0">
                <a:pos x="240983138" y="2147483646"/>
              </a:cxn>
              <a:cxn ang="0">
                <a:pos x="2147483646" y="2147483646"/>
              </a:cxn>
              <a:cxn ang="0">
                <a:pos x="963925610" y="335522138"/>
              </a:cxn>
              <a:cxn ang="0">
                <a:pos x="915731760" y="239655703"/>
              </a:cxn>
              <a:cxn ang="0">
                <a:pos x="771143265" y="239655703"/>
              </a:cxn>
              <a:cxn ang="0">
                <a:pos x="722942472" y="335522138"/>
              </a:cxn>
              <a:cxn ang="0">
                <a:pos x="722942472" y="862770223"/>
              </a:cxn>
              <a:cxn ang="0">
                <a:pos x="771143265" y="958629734"/>
              </a:cxn>
              <a:cxn ang="0">
                <a:pos x="915731760" y="958629734"/>
              </a:cxn>
              <a:cxn ang="0">
                <a:pos x="963925610" y="862770223"/>
              </a:cxn>
              <a:cxn ang="0">
                <a:pos x="963925610" y="335522138"/>
              </a:cxn>
              <a:cxn ang="0">
                <a:pos x="2147483646" y="335522138"/>
              </a:cxn>
              <a:cxn ang="0">
                <a:pos x="2147483646" y="239655703"/>
              </a:cxn>
              <a:cxn ang="0">
                <a:pos x="2147483646" y="239655703"/>
              </a:cxn>
              <a:cxn ang="0">
                <a:pos x="2147483646" y="335522138"/>
              </a:cxn>
              <a:cxn ang="0">
                <a:pos x="2147483646" y="862770223"/>
              </a:cxn>
              <a:cxn ang="0">
                <a:pos x="2147483646" y="958629734"/>
              </a:cxn>
              <a:cxn ang="0">
                <a:pos x="2147483646" y="958629734"/>
              </a:cxn>
              <a:cxn ang="0">
                <a:pos x="2147483646" y="862770223"/>
              </a:cxn>
              <a:cxn ang="0">
                <a:pos x="2147483646" y="335522138"/>
              </a:cxn>
            </a:cxnLst>
            <a:rect l="0" t="0" r="0" b="0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698" name="Freeform 42"/>
          <p:cNvSpPr>
            <a:spLocks noEditPoints="1"/>
          </p:cNvSpPr>
          <p:nvPr/>
        </p:nvSpPr>
        <p:spPr>
          <a:xfrm>
            <a:off x="4159250" y="3698875"/>
            <a:ext cx="504825" cy="4349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1243397806" y="2147483646"/>
              </a:cxn>
              <a:cxn ang="0">
                <a:pos x="1147750757" y="2147483646"/>
              </a:cxn>
              <a:cxn ang="0">
                <a:pos x="1243397806" y="2147483646"/>
              </a:cxn>
              <a:cxn ang="0">
                <a:pos x="286934232" y="2147483646"/>
              </a:cxn>
              <a:cxn ang="0">
                <a:pos x="0" y="2147483646"/>
              </a:cxn>
              <a:cxn ang="0">
                <a:pos x="0" y="286020228"/>
              </a:cxn>
              <a:cxn ang="0">
                <a:pos x="286934232" y="0"/>
              </a:cxn>
              <a:cxn ang="0">
                <a:pos x="2147483646" y="0"/>
              </a:cxn>
              <a:cxn ang="0">
                <a:pos x="2147483646" y="286020228"/>
              </a:cxn>
              <a:cxn ang="0">
                <a:pos x="2147483646" y="2147483646"/>
              </a:cxn>
              <a:cxn ang="0">
                <a:pos x="2147483646" y="286020228"/>
              </a:cxn>
              <a:cxn ang="0">
                <a:pos x="2147483646" y="238352491"/>
              </a:cxn>
              <a:cxn ang="0">
                <a:pos x="286934232" y="238352491"/>
              </a:cxn>
              <a:cxn ang="0">
                <a:pos x="239114165" y="286020228"/>
              </a:cxn>
              <a:cxn ang="0">
                <a:pos x="239114165" y="1763802912"/>
              </a:cxn>
              <a:cxn ang="0">
                <a:pos x="286934232" y="1859138385"/>
              </a:cxn>
              <a:cxn ang="0">
                <a:pos x="2147483646" y="1859138385"/>
              </a:cxn>
              <a:cxn ang="0">
                <a:pos x="2147483646" y="1763802912"/>
              </a:cxn>
              <a:cxn ang="0">
                <a:pos x="2147483646" y="286020228"/>
              </a:cxn>
            </a:cxnLst>
            <a:rect l="0" t="0" r="0" b="0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699" name="Freeform 178"/>
          <p:cNvSpPr>
            <a:spLocks noEditPoints="1"/>
          </p:cNvSpPr>
          <p:nvPr/>
        </p:nvSpPr>
        <p:spPr>
          <a:xfrm>
            <a:off x="4035425" y="2581275"/>
            <a:ext cx="504825" cy="381000"/>
          </a:xfrm>
          <a:custGeom>
            <a:avLst/>
            <a:gdLst/>
            <a:ahLst/>
            <a:cxnLst>
              <a:cxn ang="0">
                <a:pos x="1612963801" y="1219840336"/>
              </a:cxn>
              <a:cxn ang="0">
                <a:pos x="0" y="1219840336"/>
              </a:cxn>
              <a:cxn ang="0">
                <a:pos x="0" y="0"/>
              </a:cxn>
              <a:cxn ang="0">
                <a:pos x="91878150" y="0"/>
              </a:cxn>
              <a:cxn ang="0">
                <a:pos x="91878150" y="1107083546"/>
              </a:cxn>
              <a:cxn ang="0">
                <a:pos x="1612963801" y="1107083546"/>
              </a:cxn>
              <a:cxn ang="0">
                <a:pos x="1612963801" y="1219840336"/>
              </a:cxn>
              <a:cxn ang="0">
                <a:pos x="510432392" y="1014823916"/>
              </a:cxn>
              <a:cxn ang="0">
                <a:pos x="296051107" y="1014823916"/>
              </a:cxn>
              <a:cxn ang="0">
                <a:pos x="296051107" y="615046059"/>
              </a:cxn>
              <a:cxn ang="0">
                <a:pos x="510432392" y="615046059"/>
              </a:cxn>
              <a:cxn ang="0">
                <a:pos x="510432392" y="1014823916"/>
              </a:cxn>
              <a:cxn ang="0">
                <a:pos x="796271975" y="1014823916"/>
              </a:cxn>
              <a:cxn ang="0">
                <a:pos x="602310542" y="1014823916"/>
              </a:cxn>
              <a:cxn ang="0">
                <a:pos x="602310542" y="194764639"/>
              </a:cxn>
              <a:cxn ang="0">
                <a:pos x="796271975" y="194764639"/>
              </a:cxn>
              <a:cxn ang="0">
                <a:pos x="796271975" y="1014823916"/>
              </a:cxn>
              <a:cxn ang="0">
                <a:pos x="1112739738" y="1014823916"/>
              </a:cxn>
              <a:cxn ang="0">
                <a:pos x="908566781" y="1014823916"/>
              </a:cxn>
              <a:cxn ang="0">
                <a:pos x="908566781" y="399781059"/>
              </a:cxn>
              <a:cxn ang="0">
                <a:pos x="1112739738" y="399781059"/>
              </a:cxn>
              <a:cxn ang="0">
                <a:pos x="1112739738" y="1014823916"/>
              </a:cxn>
              <a:cxn ang="0">
                <a:pos x="1418999173" y="1014823916"/>
              </a:cxn>
              <a:cxn ang="0">
                <a:pos x="1214826216" y="1014823916"/>
              </a:cxn>
              <a:cxn ang="0">
                <a:pos x="1214826216" y="112756790"/>
              </a:cxn>
              <a:cxn ang="0">
                <a:pos x="1418999173" y="112756790"/>
              </a:cxn>
              <a:cxn ang="0">
                <a:pos x="1418999173" y="1014823916"/>
              </a:cxn>
            </a:cxnLst>
            <a:rect l="0" t="0" r="0" b="0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00" name="Freeform 86"/>
          <p:cNvSpPr>
            <a:spLocks noEditPoints="1"/>
          </p:cNvSpPr>
          <p:nvPr/>
        </p:nvSpPr>
        <p:spPr>
          <a:xfrm>
            <a:off x="2930525" y="2505075"/>
            <a:ext cx="346075" cy="5810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712055279" y="2147483646"/>
              </a:cxn>
              <a:cxn ang="0">
                <a:pos x="0" y="2147483646"/>
              </a:cxn>
              <a:cxn ang="0">
                <a:pos x="0" y="703016535"/>
              </a:cxn>
              <a:cxn ang="0">
                <a:pos x="712055279" y="0"/>
              </a:cxn>
              <a:cxn ang="0">
                <a:pos x="2147483646" y="0"/>
              </a:cxn>
              <a:cxn ang="0">
                <a:pos x="2147483646" y="703016535"/>
              </a:cxn>
              <a:cxn ang="0">
                <a:pos x="2147483646" y="2147483646"/>
              </a:cxn>
              <a:cxn ang="0">
                <a:pos x="2147483646" y="1546641119"/>
              </a:cxn>
              <a:cxn ang="0">
                <a:pos x="2147483646" y="1406044927"/>
              </a:cxn>
              <a:cxn ang="0">
                <a:pos x="712055279" y="1406044927"/>
              </a:cxn>
              <a:cxn ang="0">
                <a:pos x="427235554" y="1546641119"/>
              </a:cxn>
              <a:cxn ang="0">
                <a:pos x="427235554" y="2147483646"/>
              </a:cxn>
              <a:cxn ang="0">
                <a:pos x="712055279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546641119"/>
              </a:cxn>
              <a:cxn ang="0">
                <a:pos x="2147483646" y="703016535"/>
              </a:cxn>
              <a:cxn ang="0">
                <a:pos x="1566526388" y="703016535"/>
              </a:cxn>
              <a:cxn ang="0">
                <a:pos x="1566526388" y="843624585"/>
              </a:cxn>
              <a:cxn ang="0">
                <a:pos x="1566526388" y="843624585"/>
              </a:cxn>
              <a:cxn ang="0">
                <a:pos x="2147483646" y="843624585"/>
              </a:cxn>
              <a:cxn ang="0">
                <a:pos x="2147483646" y="843624585"/>
              </a:cxn>
              <a:cxn ang="0">
                <a:pos x="2147483646" y="703016535"/>
              </a:cxn>
              <a:cxn ang="0">
                <a:pos x="1993761942" y="2147483646"/>
              </a:cxn>
              <a:cxn ang="0">
                <a:pos x="1566526388" y="2147483646"/>
              </a:cxn>
              <a:cxn ang="0">
                <a:pos x="1993761942" y="2147483646"/>
              </a:cxn>
              <a:cxn ang="0">
                <a:pos x="2147483646" y="2147483646"/>
              </a:cxn>
              <a:cxn ang="0">
                <a:pos x="1993761942" y="2147483646"/>
              </a:cxn>
            </a:cxnLst>
            <a:rect l="0" t="0" r="0" b="0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01" name="Rounded Rectangle 72"/>
          <p:cNvSpPr/>
          <p:nvPr/>
        </p:nvSpPr>
        <p:spPr>
          <a:xfrm>
            <a:off x="5759450" y="1306513"/>
            <a:ext cx="1389063" cy="377825"/>
          </a:xfrm>
          <a:prstGeom prst="roundRect">
            <a:avLst>
              <a:gd name="adj" fmla="val 21106"/>
            </a:avLst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下载</a:t>
            </a:r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Docker</a:t>
            </a:r>
          </a:p>
        </p:txBody>
      </p:sp>
      <p:sp>
        <p:nvSpPr>
          <p:cNvPr id="29702" name="文本框 12"/>
          <p:cNvSpPr/>
          <p:nvPr/>
        </p:nvSpPr>
        <p:spPr>
          <a:xfrm>
            <a:off x="5759450" y="1690688"/>
            <a:ext cx="2071688" cy="1083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下载</a:t>
            </a:r>
            <a:r>
              <a:rPr lang="en-US" altLang="zh-CN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Docker</a:t>
            </a: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Docker pull mengmengtech/blocksci</a:t>
            </a:r>
          </a:p>
        </p:txBody>
      </p:sp>
      <p:sp>
        <p:nvSpPr>
          <p:cNvPr id="29703" name="Rounded Rectangle 72"/>
          <p:cNvSpPr/>
          <p:nvPr/>
        </p:nvSpPr>
        <p:spPr>
          <a:xfrm>
            <a:off x="7974013" y="1306513"/>
            <a:ext cx="1390650" cy="377825"/>
          </a:xfrm>
          <a:prstGeom prst="roundRect">
            <a:avLst>
              <a:gd name="adj" fmla="val 21106"/>
            </a:avLst>
          </a:prstGeom>
          <a:solidFill>
            <a:srgbClr val="63BC9E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704" name="文本框 16"/>
          <p:cNvSpPr/>
          <p:nvPr/>
        </p:nvSpPr>
        <p:spPr>
          <a:xfrm>
            <a:off x="7920038" y="1690688"/>
            <a:ext cx="2078037" cy="37084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http://localhost:7890</a:t>
            </a:r>
          </a:p>
        </p:txBody>
      </p:sp>
      <p:sp>
        <p:nvSpPr>
          <p:cNvPr id="29705" name="Rounded Rectangle 72"/>
          <p:cNvSpPr/>
          <p:nvPr/>
        </p:nvSpPr>
        <p:spPr>
          <a:xfrm>
            <a:off x="5759450" y="3768725"/>
            <a:ext cx="1389063" cy="377825"/>
          </a:xfrm>
          <a:prstGeom prst="roundRect">
            <a:avLst>
              <a:gd name="adj" fmla="val 21106"/>
            </a:avLst>
          </a:prstGeom>
          <a:solidFill>
            <a:srgbClr val="FDC602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打开模板</a:t>
            </a:r>
          </a:p>
        </p:txBody>
      </p:sp>
      <p:sp>
        <p:nvSpPr>
          <p:cNvPr id="29706" name="文本框 20"/>
          <p:cNvSpPr/>
          <p:nvPr/>
        </p:nvSpPr>
        <p:spPr>
          <a:xfrm>
            <a:off x="5759450" y="4156075"/>
            <a:ext cx="2071688" cy="8039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>
                <a:solidFill>
                  <a:srgbClr val="4E4E4E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http://localhost:7890</a:t>
            </a:r>
            <a:endParaRPr lang="en-US" altLang="zh-CN" sz="1400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mengmeng</a:t>
            </a:r>
            <a:endParaRPr lang="zh-CN" altLang="en-US" sz="1400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707" name="Rounded Rectangle 72"/>
          <p:cNvSpPr/>
          <p:nvPr/>
        </p:nvSpPr>
        <p:spPr>
          <a:xfrm>
            <a:off x="7974013" y="3768725"/>
            <a:ext cx="1390650" cy="377825"/>
          </a:xfrm>
          <a:prstGeom prst="roundRect">
            <a:avLst>
              <a:gd name="adj" fmla="val 21106"/>
            </a:avLst>
          </a:prstGeom>
          <a:solidFill>
            <a:srgbClr val="3C72A4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统计分析</a:t>
            </a:r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708" name="文本框 24"/>
          <p:cNvSpPr/>
          <p:nvPr/>
        </p:nvSpPr>
        <p:spPr>
          <a:xfrm>
            <a:off x="7920038" y="4156075"/>
            <a:ext cx="2078037" cy="37084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分析数据</a:t>
            </a:r>
          </a:p>
        </p:txBody>
      </p:sp>
      <p:grpSp>
        <p:nvGrpSpPr>
          <p:cNvPr id="29709" name="组合 19"/>
          <p:cNvGrpSpPr/>
          <p:nvPr/>
        </p:nvGrpSpPr>
        <p:grpSpPr>
          <a:xfrm rot="10800000">
            <a:off x="52388" y="50800"/>
            <a:ext cx="4611687" cy="765175"/>
            <a:chOff x="0" y="0"/>
            <a:chExt cx="4611606" cy="765176"/>
          </a:xfrm>
        </p:grpSpPr>
        <p:sp>
          <p:nvSpPr>
            <p:cNvPr id="29710" name="等腰三角形 21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711" name="等腰三角形 26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712" name="文本框 27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AFD109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29713" name="文本框 28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29714" name="矩形 29"/>
          <p:cNvSpPr/>
          <p:nvPr/>
        </p:nvSpPr>
        <p:spPr>
          <a:xfrm>
            <a:off x="330200" y="147638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02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29715" name="MH_Entry_1"/>
          <p:cNvSpPr/>
          <p:nvPr/>
        </p:nvSpPr>
        <p:spPr>
          <a:xfrm>
            <a:off x="836613" y="198438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步骤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" name="Rounded Rectangle 72"/>
          <p:cNvSpPr/>
          <p:nvPr/>
        </p:nvSpPr>
        <p:spPr>
          <a:xfrm>
            <a:off x="7975600" y="1312863"/>
            <a:ext cx="1389063" cy="377825"/>
          </a:xfrm>
          <a:prstGeom prst="roundRect">
            <a:avLst>
              <a:gd name="adj" fmla="val 21106"/>
            </a:avLst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更新数据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菱形 3"/>
          <p:cNvSpPr/>
          <p:nvPr/>
        </p:nvSpPr>
        <p:spPr>
          <a:xfrm>
            <a:off x="2060575" y="2008188"/>
            <a:ext cx="1366838" cy="1365250"/>
          </a:xfrm>
          <a:prstGeom prst="diamond">
            <a:avLst/>
          </a:prstGeom>
          <a:solidFill>
            <a:srgbClr val="3C72A4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22" name="菱形 4"/>
          <p:cNvSpPr/>
          <p:nvPr/>
        </p:nvSpPr>
        <p:spPr>
          <a:xfrm>
            <a:off x="3568700" y="2008188"/>
            <a:ext cx="1365250" cy="1365250"/>
          </a:xfrm>
          <a:prstGeom prst="diamond">
            <a:avLst/>
          </a:prstGeom>
          <a:solidFill>
            <a:srgbClr val="AFD109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2" name="菱形 5"/>
          <p:cNvSpPr/>
          <p:nvPr/>
        </p:nvSpPr>
        <p:spPr>
          <a:xfrm>
            <a:off x="5075238" y="1670050"/>
            <a:ext cx="2041525" cy="2041525"/>
          </a:xfrm>
          <a:prstGeom prst="diamond">
            <a:avLst/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24" name="菱形 6"/>
          <p:cNvSpPr/>
          <p:nvPr/>
        </p:nvSpPr>
        <p:spPr>
          <a:xfrm>
            <a:off x="7258050" y="2008188"/>
            <a:ext cx="1365250" cy="1365250"/>
          </a:xfrm>
          <a:prstGeom prst="diamond">
            <a:avLst/>
          </a:prstGeom>
          <a:solidFill>
            <a:srgbClr val="FDC602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25" name="菱形 7"/>
          <p:cNvSpPr/>
          <p:nvPr/>
        </p:nvSpPr>
        <p:spPr>
          <a:xfrm>
            <a:off x="8764588" y="2008188"/>
            <a:ext cx="1366837" cy="1365250"/>
          </a:xfrm>
          <a:prstGeom prst="diamond">
            <a:avLst/>
          </a:prstGeom>
          <a:solidFill>
            <a:srgbClr val="63BC9E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26" name="菱形 8"/>
          <p:cNvSpPr/>
          <p:nvPr/>
        </p:nvSpPr>
        <p:spPr>
          <a:xfrm>
            <a:off x="3236913" y="2854325"/>
            <a:ext cx="520700" cy="519113"/>
          </a:xfrm>
          <a:prstGeom prst="diamond">
            <a:avLst/>
          </a:prstGeom>
          <a:solidFill>
            <a:srgbClr val="F2F2F2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27" name="菱形 9"/>
          <p:cNvSpPr/>
          <p:nvPr/>
        </p:nvSpPr>
        <p:spPr>
          <a:xfrm>
            <a:off x="4729163" y="2008188"/>
            <a:ext cx="520700" cy="520700"/>
          </a:xfrm>
          <a:prstGeom prst="diamond">
            <a:avLst/>
          </a:prstGeom>
          <a:solidFill>
            <a:srgbClr val="F2F2F2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28" name="菱形 10"/>
          <p:cNvSpPr/>
          <p:nvPr/>
        </p:nvSpPr>
        <p:spPr>
          <a:xfrm>
            <a:off x="6931025" y="2851150"/>
            <a:ext cx="520700" cy="519113"/>
          </a:xfrm>
          <a:prstGeom prst="diamond">
            <a:avLst/>
          </a:prstGeom>
          <a:solidFill>
            <a:srgbClr val="F2F2F2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29" name="菱形 11"/>
          <p:cNvSpPr/>
          <p:nvPr/>
        </p:nvSpPr>
        <p:spPr>
          <a:xfrm>
            <a:off x="8434388" y="2024063"/>
            <a:ext cx="520700" cy="520700"/>
          </a:xfrm>
          <a:prstGeom prst="diamond">
            <a:avLst/>
          </a:prstGeom>
          <a:solidFill>
            <a:srgbClr val="F2F2F2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9" name="文本框 85"/>
          <p:cNvSpPr/>
          <p:nvPr/>
        </p:nvSpPr>
        <p:spPr>
          <a:xfrm>
            <a:off x="5287963" y="3838575"/>
            <a:ext cx="1616075" cy="338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启动分析器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2300" name="文本框 86"/>
          <p:cNvSpPr/>
          <p:nvPr/>
        </p:nvSpPr>
        <p:spPr>
          <a:xfrm>
            <a:off x="3530600" y="3540125"/>
            <a:ext cx="1439863" cy="307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启动同步器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2301" name="文本框 87"/>
          <p:cNvSpPr/>
          <p:nvPr/>
        </p:nvSpPr>
        <p:spPr>
          <a:xfrm>
            <a:off x="2017713" y="3540125"/>
            <a:ext cx="1441450" cy="307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sym typeface="宋体" panose="02010600030101010101" pitchFamily="2" charset="-122"/>
              </a:rPr>
              <a:t>同步数据</a:t>
            </a:r>
            <a:endParaRPr lang="zh-CN" altLang="en-US" sz="1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302" name="文本框 88"/>
          <p:cNvSpPr/>
          <p:nvPr/>
        </p:nvSpPr>
        <p:spPr>
          <a:xfrm>
            <a:off x="8732838" y="3540125"/>
            <a:ext cx="1441450" cy="307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查看结果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2303" name="文本框 89"/>
          <p:cNvSpPr/>
          <p:nvPr/>
        </p:nvSpPr>
        <p:spPr>
          <a:xfrm>
            <a:off x="7221538" y="3540125"/>
            <a:ext cx="1439862" cy="307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sym typeface="宋体" panose="02010600030101010101" pitchFamily="2" charset="-122"/>
              </a:rPr>
              <a:t>设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定参数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2304" name="KSO_Shape"/>
          <p:cNvSpPr/>
          <p:nvPr/>
        </p:nvSpPr>
        <p:spPr>
          <a:xfrm>
            <a:off x="2490788" y="2392363"/>
            <a:ext cx="590550" cy="534987"/>
          </a:xfrm>
          <a:custGeom>
            <a:avLst/>
            <a:gdLst/>
            <a:ahLst/>
            <a:cxnLst>
              <a:cxn ang="0">
                <a:pos x="44142" y="131888"/>
              </a:cxn>
              <a:cxn ang="0">
                <a:pos x="87620" y="44275"/>
              </a:cxn>
              <a:cxn ang="0">
                <a:pos x="114595" y="69505"/>
              </a:cxn>
              <a:cxn ang="0">
                <a:pos x="113669" y="72186"/>
              </a:cxn>
              <a:cxn ang="0">
                <a:pos x="110851" y="73498"/>
              </a:cxn>
              <a:cxn ang="0">
                <a:pos x="107861" y="72707"/>
              </a:cxn>
              <a:cxn ang="0">
                <a:pos x="5326" y="73363"/>
              </a:cxn>
              <a:cxn ang="0">
                <a:pos x="2200" y="73112"/>
              </a:cxn>
              <a:cxn ang="0">
                <a:pos x="154" y="70894"/>
              </a:cxn>
              <a:cxn ang="0">
                <a:pos x="482" y="68136"/>
              </a:cxn>
              <a:cxn ang="0">
                <a:pos x="119609" y="13333"/>
              </a:cxn>
              <a:cxn ang="0">
                <a:pos x="128498" y="14816"/>
              </a:cxn>
              <a:cxn ang="0">
                <a:pos x="136173" y="17301"/>
              </a:cxn>
              <a:cxn ang="0">
                <a:pos x="145159" y="21576"/>
              </a:cxn>
              <a:cxn ang="0">
                <a:pos x="141996" y="22674"/>
              </a:cxn>
              <a:cxn ang="0">
                <a:pos x="136770" y="25235"/>
              </a:cxn>
              <a:cxn ang="0">
                <a:pos x="129983" y="30897"/>
              </a:cxn>
              <a:cxn ang="0">
                <a:pos x="124275" y="37773"/>
              </a:cxn>
              <a:cxn ang="0">
                <a:pos x="119146" y="45399"/>
              </a:cxn>
              <a:cxn ang="0">
                <a:pos x="115637" y="48827"/>
              </a:cxn>
              <a:cxn ang="0">
                <a:pos x="111336" y="51292"/>
              </a:cxn>
              <a:cxn ang="0">
                <a:pos x="106535" y="52775"/>
              </a:cxn>
              <a:cxn ang="0">
                <a:pos x="95332" y="42973"/>
              </a:cxn>
              <a:cxn ang="0">
                <a:pos x="100731" y="35866"/>
              </a:cxn>
              <a:cxn ang="0">
                <a:pos x="105532" y="31186"/>
              </a:cxn>
              <a:cxn ang="0">
                <a:pos x="110951" y="27257"/>
              </a:cxn>
              <a:cxn ang="0">
                <a:pos x="117025" y="24272"/>
              </a:cxn>
              <a:cxn ang="0">
                <a:pos x="123600" y="22481"/>
              </a:cxn>
              <a:cxn ang="0">
                <a:pos x="130484" y="21980"/>
              </a:cxn>
              <a:cxn ang="0">
                <a:pos x="123504" y="21672"/>
              </a:cxn>
              <a:cxn ang="0">
                <a:pos x="116523" y="22712"/>
              </a:cxn>
              <a:cxn ang="0">
                <a:pos x="109813" y="25081"/>
              </a:cxn>
              <a:cxn ang="0">
                <a:pos x="103546" y="28548"/>
              </a:cxn>
              <a:cxn ang="0">
                <a:pos x="97858" y="32958"/>
              </a:cxn>
              <a:cxn ang="0">
                <a:pos x="92748" y="38023"/>
              </a:cxn>
              <a:cxn ang="0">
                <a:pos x="85652" y="35808"/>
              </a:cxn>
              <a:cxn ang="0">
                <a:pos x="86924" y="31822"/>
              </a:cxn>
              <a:cxn ang="0">
                <a:pos x="89739" y="27026"/>
              </a:cxn>
              <a:cxn ang="0">
                <a:pos x="93673" y="22327"/>
              </a:cxn>
              <a:cxn ang="0">
                <a:pos x="97954" y="18726"/>
              </a:cxn>
              <a:cxn ang="0">
                <a:pos x="102486" y="16126"/>
              </a:cxn>
              <a:cxn ang="0">
                <a:pos x="107152" y="14412"/>
              </a:cxn>
              <a:cxn ang="0">
                <a:pos x="116080" y="13218"/>
              </a:cxn>
              <a:cxn ang="0">
                <a:pos x="72813" y="1234"/>
              </a:cxn>
              <a:cxn ang="0">
                <a:pos x="81206" y="4780"/>
              </a:cxn>
              <a:cxn ang="0">
                <a:pos x="85500" y="7729"/>
              </a:cxn>
              <a:cxn ang="0">
                <a:pos x="89233" y="11623"/>
              </a:cxn>
              <a:cxn ang="0">
                <a:pos x="91921" y="16596"/>
              </a:cxn>
              <a:cxn ang="0">
                <a:pos x="89600" y="22763"/>
              </a:cxn>
              <a:cxn ang="0">
                <a:pos x="86312" y="23438"/>
              </a:cxn>
              <a:cxn ang="0">
                <a:pos x="84165" y="16634"/>
              </a:cxn>
              <a:cxn ang="0">
                <a:pos x="81922" y="12644"/>
              </a:cxn>
              <a:cxn ang="0">
                <a:pos x="78982" y="9175"/>
              </a:cxn>
              <a:cxn ang="0">
                <a:pos x="75482" y="6361"/>
              </a:cxn>
              <a:cxn ang="0">
                <a:pos x="77822" y="8751"/>
              </a:cxn>
              <a:cxn ang="0">
                <a:pos x="80433" y="12278"/>
              </a:cxn>
              <a:cxn ang="0">
                <a:pos x="82464" y="16711"/>
              </a:cxn>
              <a:cxn ang="0">
                <a:pos x="83933" y="25153"/>
              </a:cxn>
              <a:cxn ang="0">
                <a:pos x="83237" y="33692"/>
              </a:cxn>
              <a:cxn ang="0">
                <a:pos x="70918" y="22069"/>
              </a:cxn>
              <a:cxn ang="0">
                <a:pos x="71633" y="13801"/>
              </a:cxn>
              <a:cxn ang="0">
                <a:pos x="71227" y="8057"/>
              </a:cxn>
              <a:cxn ang="0">
                <a:pos x="69545" y="2776"/>
              </a:cxn>
            </a:cxnLst>
            <a:rect l="0" t="0" r="0" b="0"/>
            <a:pathLst>
              <a:path w="2395538" h="2170112">
                <a:moveTo>
                  <a:pt x="940433" y="595312"/>
                </a:moveTo>
                <a:lnTo>
                  <a:pt x="1643062" y="1217102"/>
                </a:lnTo>
                <a:lnTo>
                  <a:pt x="1643062" y="2170112"/>
                </a:lnTo>
                <a:lnTo>
                  <a:pt x="1433735" y="2170112"/>
                </a:lnTo>
                <a:lnTo>
                  <a:pt x="1159290" y="2170112"/>
                </a:lnTo>
                <a:lnTo>
                  <a:pt x="1159290" y="1557214"/>
                </a:lnTo>
                <a:lnTo>
                  <a:pt x="726341" y="1557214"/>
                </a:lnTo>
                <a:lnTo>
                  <a:pt x="726341" y="2170112"/>
                </a:lnTo>
                <a:lnTo>
                  <a:pt x="612307" y="2170112"/>
                </a:lnTo>
                <a:lnTo>
                  <a:pt x="242887" y="2170112"/>
                </a:lnTo>
                <a:lnTo>
                  <a:pt x="242887" y="1655658"/>
                </a:lnTo>
                <a:lnTo>
                  <a:pt x="242887" y="1217102"/>
                </a:lnTo>
                <a:lnTo>
                  <a:pt x="940433" y="595312"/>
                </a:lnTo>
                <a:close/>
                <a:moveTo>
                  <a:pt x="942657" y="284162"/>
                </a:moveTo>
                <a:lnTo>
                  <a:pt x="1252855" y="559975"/>
                </a:lnTo>
                <a:lnTo>
                  <a:pt x="1441768" y="728510"/>
                </a:lnTo>
                <a:lnTo>
                  <a:pt x="1865630" y="1106523"/>
                </a:lnTo>
                <a:lnTo>
                  <a:pt x="1870393" y="1110966"/>
                </a:lnTo>
                <a:lnTo>
                  <a:pt x="1874520" y="1115727"/>
                </a:lnTo>
                <a:lnTo>
                  <a:pt x="1878013" y="1121123"/>
                </a:lnTo>
                <a:lnTo>
                  <a:pt x="1880553" y="1126519"/>
                </a:lnTo>
                <a:lnTo>
                  <a:pt x="1882775" y="1132232"/>
                </a:lnTo>
                <a:lnTo>
                  <a:pt x="1884680" y="1137627"/>
                </a:lnTo>
                <a:lnTo>
                  <a:pt x="1885633" y="1143658"/>
                </a:lnTo>
                <a:lnTo>
                  <a:pt x="1885950" y="1149053"/>
                </a:lnTo>
                <a:lnTo>
                  <a:pt x="1885633" y="1155084"/>
                </a:lnTo>
                <a:lnTo>
                  <a:pt x="1884680" y="1160797"/>
                </a:lnTo>
                <a:lnTo>
                  <a:pt x="1882775" y="1166510"/>
                </a:lnTo>
                <a:lnTo>
                  <a:pt x="1880553" y="1171906"/>
                </a:lnTo>
                <a:lnTo>
                  <a:pt x="1878013" y="1177619"/>
                </a:lnTo>
                <a:lnTo>
                  <a:pt x="1874520" y="1182697"/>
                </a:lnTo>
                <a:lnTo>
                  <a:pt x="1870393" y="1187775"/>
                </a:lnTo>
                <a:lnTo>
                  <a:pt x="1865630" y="1192219"/>
                </a:lnTo>
                <a:lnTo>
                  <a:pt x="1860550" y="1196345"/>
                </a:lnTo>
                <a:lnTo>
                  <a:pt x="1855153" y="1200153"/>
                </a:lnTo>
                <a:lnTo>
                  <a:pt x="1849438" y="1203010"/>
                </a:lnTo>
                <a:lnTo>
                  <a:pt x="1843405" y="1205549"/>
                </a:lnTo>
                <a:lnTo>
                  <a:pt x="1836738" y="1207453"/>
                </a:lnTo>
                <a:lnTo>
                  <a:pt x="1830705" y="1208723"/>
                </a:lnTo>
                <a:lnTo>
                  <a:pt x="1824038" y="1209358"/>
                </a:lnTo>
                <a:lnTo>
                  <a:pt x="1817688" y="1209675"/>
                </a:lnTo>
                <a:lnTo>
                  <a:pt x="1811020" y="1209358"/>
                </a:lnTo>
                <a:lnTo>
                  <a:pt x="1804670" y="1208723"/>
                </a:lnTo>
                <a:lnTo>
                  <a:pt x="1798320" y="1207453"/>
                </a:lnTo>
                <a:lnTo>
                  <a:pt x="1792288" y="1205549"/>
                </a:lnTo>
                <a:lnTo>
                  <a:pt x="1785938" y="1203010"/>
                </a:lnTo>
                <a:lnTo>
                  <a:pt x="1780223" y="1200153"/>
                </a:lnTo>
                <a:lnTo>
                  <a:pt x="1774825" y="1196345"/>
                </a:lnTo>
                <a:lnTo>
                  <a:pt x="1769745" y="1192219"/>
                </a:lnTo>
                <a:lnTo>
                  <a:pt x="942657" y="455553"/>
                </a:lnTo>
                <a:lnTo>
                  <a:pt x="116205" y="1192219"/>
                </a:lnTo>
                <a:lnTo>
                  <a:pt x="111125" y="1196345"/>
                </a:lnTo>
                <a:lnTo>
                  <a:pt x="105410" y="1200153"/>
                </a:lnTo>
                <a:lnTo>
                  <a:pt x="99695" y="1203010"/>
                </a:lnTo>
                <a:lnTo>
                  <a:pt x="93662" y="1205549"/>
                </a:lnTo>
                <a:lnTo>
                  <a:pt x="87630" y="1207136"/>
                </a:lnTo>
                <a:lnTo>
                  <a:pt x="80962" y="1208723"/>
                </a:lnTo>
                <a:lnTo>
                  <a:pt x="74930" y="1209358"/>
                </a:lnTo>
                <a:lnTo>
                  <a:pt x="68262" y="1209675"/>
                </a:lnTo>
                <a:lnTo>
                  <a:pt x="61277" y="1209358"/>
                </a:lnTo>
                <a:lnTo>
                  <a:pt x="55245" y="1208723"/>
                </a:lnTo>
                <a:lnTo>
                  <a:pt x="48577" y="1207136"/>
                </a:lnTo>
                <a:lnTo>
                  <a:pt x="42545" y="1205549"/>
                </a:lnTo>
                <a:lnTo>
                  <a:pt x="36195" y="1203010"/>
                </a:lnTo>
                <a:lnTo>
                  <a:pt x="30797" y="1200153"/>
                </a:lnTo>
                <a:lnTo>
                  <a:pt x="25082" y="1196345"/>
                </a:lnTo>
                <a:lnTo>
                  <a:pt x="20002" y="1192219"/>
                </a:lnTo>
                <a:lnTo>
                  <a:pt x="15240" y="1187775"/>
                </a:lnTo>
                <a:lnTo>
                  <a:pt x="11112" y="1182697"/>
                </a:lnTo>
                <a:lnTo>
                  <a:pt x="7937" y="1177619"/>
                </a:lnTo>
                <a:lnTo>
                  <a:pt x="5080" y="1171906"/>
                </a:lnTo>
                <a:lnTo>
                  <a:pt x="2540" y="1166510"/>
                </a:lnTo>
                <a:lnTo>
                  <a:pt x="1270" y="1160797"/>
                </a:lnTo>
                <a:lnTo>
                  <a:pt x="317" y="1155084"/>
                </a:lnTo>
                <a:lnTo>
                  <a:pt x="0" y="1149053"/>
                </a:lnTo>
                <a:lnTo>
                  <a:pt x="317" y="1143658"/>
                </a:lnTo>
                <a:lnTo>
                  <a:pt x="1270" y="1137627"/>
                </a:lnTo>
                <a:lnTo>
                  <a:pt x="2540" y="1131914"/>
                </a:lnTo>
                <a:lnTo>
                  <a:pt x="5080" y="1126201"/>
                </a:lnTo>
                <a:lnTo>
                  <a:pt x="7937" y="1121123"/>
                </a:lnTo>
                <a:lnTo>
                  <a:pt x="11112" y="1115727"/>
                </a:lnTo>
                <a:lnTo>
                  <a:pt x="15240" y="1110966"/>
                </a:lnTo>
                <a:lnTo>
                  <a:pt x="20002" y="1106523"/>
                </a:lnTo>
                <a:lnTo>
                  <a:pt x="942657" y="284162"/>
                </a:lnTo>
                <a:close/>
                <a:moveTo>
                  <a:pt x="1910075" y="217487"/>
                </a:moveTo>
                <a:lnTo>
                  <a:pt x="1929430" y="217487"/>
                </a:lnTo>
                <a:lnTo>
                  <a:pt x="1948785" y="218121"/>
                </a:lnTo>
                <a:lnTo>
                  <a:pt x="1968140" y="219388"/>
                </a:lnTo>
                <a:lnTo>
                  <a:pt x="1986860" y="220973"/>
                </a:lnTo>
                <a:lnTo>
                  <a:pt x="2005898" y="222874"/>
                </a:lnTo>
                <a:lnTo>
                  <a:pt x="2024301" y="225726"/>
                </a:lnTo>
                <a:lnTo>
                  <a:pt x="2043022" y="228578"/>
                </a:lnTo>
                <a:lnTo>
                  <a:pt x="2061425" y="231747"/>
                </a:lnTo>
                <a:lnTo>
                  <a:pt x="2079193" y="235550"/>
                </a:lnTo>
                <a:lnTo>
                  <a:pt x="2097279" y="239669"/>
                </a:lnTo>
                <a:lnTo>
                  <a:pt x="2114413" y="243789"/>
                </a:lnTo>
                <a:lnTo>
                  <a:pt x="2131865" y="248542"/>
                </a:lnTo>
                <a:lnTo>
                  <a:pt x="2148364" y="252979"/>
                </a:lnTo>
                <a:lnTo>
                  <a:pt x="2164546" y="258049"/>
                </a:lnTo>
                <a:lnTo>
                  <a:pt x="2181046" y="263119"/>
                </a:lnTo>
                <a:lnTo>
                  <a:pt x="2196593" y="268189"/>
                </a:lnTo>
                <a:lnTo>
                  <a:pt x="2211506" y="273893"/>
                </a:lnTo>
                <a:lnTo>
                  <a:pt x="2226419" y="278963"/>
                </a:lnTo>
                <a:lnTo>
                  <a:pt x="2240697" y="284667"/>
                </a:lnTo>
                <a:lnTo>
                  <a:pt x="2267668" y="295758"/>
                </a:lnTo>
                <a:lnTo>
                  <a:pt x="2292734" y="306216"/>
                </a:lnTo>
                <a:lnTo>
                  <a:pt x="2315579" y="316673"/>
                </a:lnTo>
                <a:lnTo>
                  <a:pt x="2335886" y="326496"/>
                </a:lnTo>
                <a:lnTo>
                  <a:pt x="2353338" y="335686"/>
                </a:lnTo>
                <a:lnTo>
                  <a:pt x="2368251" y="343608"/>
                </a:lnTo>
                <a:lnTo>
                  <a:pt x="2379991" y="349946"/>
                </a:lnTo>
                <a:lnTo>
                  <a:pt x="2388557" y="355016"/>
                </a:lnTo>
                <a:lnTo>
                  <a:pt x="2395538" y="359136"/>
                </a:lnTo>
                <a:lnTo>
                  <a:pt x="2386971" y="360403"/>
                </a:lnTo>
                <a:lnTo>
                  <a:pt x="2378721" y="361988"/>
                </a:lnTo>
                <a:lnTo>
                  <a:pt x="2370154" y="363572"/>
                </a:lnTo>
                <a:lnTo>
                  <a:pt x="2361587" y="365791"/>
                </a:lnTo>
                <a:lnTo>
                  <a:pt x="2353020" y="368009"/>
                </a:lnTo>
                <a:lnTo>
                  <a:pt x="2345088" y="370544"/>
                </a:lnTo>
                <a:lnTo>
                  <a:pt x="2336521" y="373079"/>
                </a:lnTo>
                <a:lnTo>
                  <a:pt x="2328271" y="375614"/>
                </a:lnTo>
                <a:lnTo>
                  <a:pt x="2320656" y="379100"/>
                </a:lnTo>
                <a:lnTo>
                  <a:pt x="2312406" y="382269"/>
                </a:lnTo>
                <a:lnTo>
                  <a:pt x="2304157" y="385755"/>
                </a:lnTo>
                <a:lnTo>
                  <a:pt x="2296541" y="389557"/>
                </a:lnTo>
                <a:lnTo>
                  <a:pt x="2280677" y="397162"/>
                </a:lnTo>
                <a:lnTo>
                  <a:pt x="2265446" y="405718"/>
                </a:lnTo>
                <a:lnTo>
                  <a:pt x="2250533" y="415225"/>
                </a:lnTo>
                <a:lnTo>
                  <a:pt x="2235303" y="425049"/>
                </a:lnTo>
                <a:lnTo>
                  <a:pt x="2220708" y="435189"/>
                </a:lnTo>
                <a:lnTo>
                  <a:pt x="2206429" y="446280"/>
                </a:lnTo>
                <a:lnTo>
                  <a:pt x="2192468" y="457688"/>
                </a:lnTo>
                <a:lnTo>
                  <a:pt x="2178825" y="469730"/>
                </a:lnTo>
                <a:lnTo>
                  <a:pt x="2164863" y="482088"/>
                </a:lnTo>
                <a:lnTo>
                  <a:pt x="2151854" y="495081"/>
                </a:lnTo>
                <a:lnTo>
                  <a:pt x="2138845" y="508390"/>
                </a:lnTo>
                <a:lnTo>
                  <a:pt x="2126153" y="521699"/>
                </a:lnTo>
                <a:lnTo>
                  <a:pt x="2113779" y="535325"/>
                </a:lnTo>
                <a:lnTo>
                  <a:pt x="2101721" y="549268"/>
                </a:lnTo>
                <a:lnTo>
                  <a:pt x="2089664" y="563528"/>
                </a:lnTo>
                <a:lnTo>
                  <a:pt x="2078242" y="578105"/>
                </a:lnTo>
                <a:lnTo>
                  <a:pt x="2066819" y="592682"/>
                </a:lnTo>
                <a:lnTo>
                  <a:pt x="2055714" y="607259"/>
                </a:lnTo>
                <a:lnTo>
                  <a:pt x="2044926" y="621519"/>
                </a:lnTo>
                <a:lnTo>
                  <a:pt x="2034455" y="636413"/>
                </a:lnTo>
                <a:lnTo>
                  <a:pt x="2024301" y="650989"/>
                </a:lnTo>
                <a:lnTo>
                  <a:pt x="2014782" y="665566"/>
                </a:lnTo>
                <a:lnTo>
                  <a:pt x="1995745" y="694403"/>
                </a:lnTo>
                <a:lnTo>
                  <a:pt x="1977976" y="722289"/>
                </a:lnTo>
                <a:lnTo>
                  <a:pt x="1972582" y="730845"/>
                </a:lnTo>
                <a:lnTo>
                  <a:pt x="1966553" y="739084"/>
                </a:lnTo>
                <a:lnTo>
                  <a:pt x="1960525" y="747006"/>
                </a:lnTo>
                <a:lnTo>
                  <a:pt x="1954179" y="755245"/>
                </a:lnTo>
                <a:lnTo>
                  <a:pt x="1947833" y="762534"/>
                </a:lnTo>
                <a:lnTo>
                  <a:pt x="1940852" y="770139"/>
                </a:lnTo>
                <a:lnTo>
                  <a:pt x="1933872" y="777111"/>
                </a:lnTo>
                <a:lnTo>
                  <a:pt x="1926257" y="784082"/>
                </a:lnTo>
                <a:lnTo>
                  <a:pt x="1918642" y="790737"/>
                </a:lnTo>
                <a:lnTo>
                  <a:pt x="1911027" y="797075"/>
                </a:lnTo>
                <a:lnTo>
                  <a:pt x="1902777" y="803412"/>
                </a:lnTo>
                <a:lnTo>
                  <a:pt x="1894527" y="809116"/>
                </a:lnTo>
                <a:lnTo>
                  <a:pt x="1886277" y="815137"/>
                </a:lnTo>
                <a:lnTo>
                  <a:pt x="1877710" y="820524"/>
                </a:lnTo>
                <a:lnTo>
                  <a:pt x="1868826" y="825911"/>
                </a:lnTo>
                <a:lnTo>
                  <a:pt x="1859625" y="830665"/>
                </a:lnTo>
                <a:lnTo>
                  <a:pt x="1850740" y="835735"/>
                </a:lnTo>
                <a:lnTo>
                  <a:pt x="1841539" y="839854"/>
                </a:lnTo>
                <a:lnTo>
                  <a:pt x="1832020" y="843974"/>
                </a:lnTo>
                <a:lnTo>
                  <a:pt x="1822501" y="848410"/>
                </a:lnTo>
                <a:lnTo>
                  <a:pt x="1812665" y="851896"/>
                </a:lnTo>
                <a:lnTo>
                  <a:pt x="1803146" y="855065"/>
                </a:lnTo>
                <a:lnTo>
                  <a:pt x="1793310" y="858551"/>
                </a:lnTo>
                <a:lnTo>
                  <a:pt x="1783473" y="861403"/>
                </a:lnTo>
                <a:lnTo>
                  <a:pt x="1773320" y="863938"/>
                </a:lnTo>
                <a:lnTo>
                  <a:pt x="1763166" y="866156"/>
                </a:lnTo>
                <a:lnTo>
                  <a:pt x="1753013" y="868374"/>
                </a:lnTo>
                <a:lnTo>
                  <a:pt x="1742542" y="870276"/>
                </a:lnTo>
                <a:lnTo>
                  <a:pt x="1732706" y="871860"/>
                </a:lnTo>
                <a:lnTo>
                  <a:pt x="1722235" y="873128"/>
                </a:lnTo>
                <a:lnTo>
                  <a:pt x="1711764" y="874078"/>
                </a:lnTo>
                <a:lnTo>
                  <a:pt x="1701611" y="874712"/>
                </a:lnTo>
                <a:lnTo>
                  <a:pt x="1548674" y="738450"/>
                </a:lnTo>
                <a:lnTo>
                  <a:pt x="1558510" y="722923"/>
                </a:lnTo>
                <a:lnTo>
                  <a:pt x="1568664" y="707079"/>
                </a:lnTo>
                <a:lnTo>
                  <a:pt x="1578500" y="691234"/>
                </a:lnTo>
                <a:lnTo>
                  <a:pt x="1589288" y="676024"/>
                </a:lnTo>
                <a:lnTo>
                  <a:pt x="1605470" y="653841"/>
                </a:lnTo>
                <a:lnTo>
                  <a:pt x="1622287" y="631976"/>
                </a:lnTo>
                <a:lnTo>
                  <a:pt x="1630854" y="621202"/>
                </a:lnTo>
                <a:lnTo>
                  <a:pt x="1639738" y="610745"/>
                </a:lnTo>
                <a:lnTo>
                  <a:pt x="1648305" y="600604"/>
                </a:lnTo>
                <a:lnTo>
                  <a:pt x="1657507" y="590147"/>
                </a:lnTo>
                <a:lnTo>
                  <a:pt x="1667026" y="580007"/>
                </a:lnTo>
                <a:lnTo>
                  <a:pt x="1676545" y="569866"/>
                </a:lnTo>
                <a:lnTo>
                  <a:pt x="1686063" y="560043"/>
                </a:lnTo>
                <a:lnTo>
                  <a:pt x="1695582" y="550219"/>
                </a:lnTo>
                <a:lnTo>
                  <a:pt x="1705418" y="540396"/>
                </a:lnTo>
                <a:lnTo>
                  <a:pt x="1715572" y="531523"/>
                </a:lnTo>
                <a:lnTo>
                  <a:pt x="1726043" y="522016"/>
                </a:lnTo>
                <a:lnTo>
                  <a:pt x="1736514" y="513143"/>
                </a:lnTo>
                <a:lnTo>
                  <a:pt x="1746984" y="503954"/>
                </a:lnTo>
                <a:lnTo>
                  <a:pt x="1757772" y="495714"/>
                </a:lnTo>
                <a:lnTo>
                  <a:pt x="1768878" y="487158"/>
                </a:lnTo>
                <a:lnTo>
                  <a:pt x="1779983" y="478919"/>
                </a:lnTo>
                <a:lnTo>
                  <a:pt x="1791089" y="470680"/>
                </a:lnTo>
                <a:lnTo>
                  <a:pt x="1802194" y="463075"/>
                </a:lnTo>
                <a:lnTo>
                  <a:pt x="1813934" y="455470"/>
                </a:lnTo>
                <a:lnTo>
                  <a:pt x="1825674" y="448498"/>
                </a:lnTo>
                <a:lnTo>
                  <a:pt x="1838048" y="441210"/>
                </a:lnTo>
                <a:lnTo>
                  <a:pt x="1850106" y="434238"/>
                </a:lnTo>
                <a:lnTo>
                  <a:pt x="1862163" y="427901"/>
                </a:lnTo>
                <a:lnTo>
                  <a:pt x="1874537" y="421563"/>
                </a:lnTo>
                <a:lnTo>
                  <a:pt x="1887229" y="415859"/>
                </a:lnTo>
                <a:lnTo>
                  <a:pt x="1899921" y="409838"/>
                </a:lnTo>
                <a:lnTo>
                  <a:pt x="1912613" y="404451"/>
                </a:lnTo>
                <a:lnTo>
                  <a:pt x="1925622" y="399381"/>
                </a:lnTo>
                <a:lnTo>
                  <a:pt x="1938631" y="394627"/>
                </a:lnTo>
                <a:lnTo>
                  <a:pt x="1951958" y="390191"/>
                </a:lnTo>
                <a:lnTo>
                  <a:pt x="1965284" y="385755"/>
                </a:lnTo>
                <a:lnTo>
                  <a:pt x="1978928" y="382269"/>
                </a:lnTo>
                <a:lnTo>
                  <a:pt x="1992572" y="378783"/>
                </a:lnTo>
                <a:lnTo>
                  <a:pt x="2006215" y="375297"/>
                </a:lnTo>
                <a:lnTo>
                  <a:pt x="2019859" y="372445"/>
                </a:lnTo>
                <a:lnTo>
                  <a:pt x="2033820" y="369910"/>
                </a:lnTo>
                <a:lnTo>
                  <a:pt x="2047781" y="368009"/>
                </a:lnTo>
                <a:lnTo>
                  <a:pt x="2062059" y="366107"/>
                </a:lnTo>
                <a:lnTo>
                  <a:pt x="2076021" y="364206"/>
                </a:lnTo>
                <a:lnTo>
                  <a:pt x="2089981" y="362938"/>
                </a:lnTo>
                <a:lnTo>
                  <a:pt x="2104260" y="362305"/>
                </a:lnTo>
                <a:lnTo>
                  <a:pt x="2118538" y="361671"/>
                </a:lnTo>
                <a:lnTo>
                  <a:pt x="2132817" y="361354"/>
                </a:lnTo>
                <a:lnTo>
                  <a:pt x="2147095" y="361671"/>
                </a:lnTo>
                <a:lnTo>
                  <a:pt x="2133134" y="359770"/>
                </a:lnTo>
                <a:lnTo>
                  <a:pt x="2118538" y="358502"/>
                </a:lnTo>
                <a:lnTo>
                  <a:pt x="2104260" y="357235"/>
                </a:lnTo>
                <a:lnTo>
                  <a:pt x="2089981" y="356601"/>
                </a:lnTo>
                <a:lnTo>
                  <a:pt x="2075703" y="355967"/>
                </a:lnTo>
                <a:lnTo>
                  <a:pt x="2061425" y="355967"/>
                </a:lnTo>
                <a:lnTo>
                  <a:pt x="2046829" y="355967"/>
                </a:lnTo>
                <a:lnTo>
                  <a:pt x="2032234" y="356601"/>
                </a:lnTo>
                <a:lnTo>
                  <a:pt x="2017955" y="357552"/>
                </a:lnTo>
                <a:lnTo>
                  <a:pt x="2003677" y="358819"/>
                </a:lnTo>
                <a:lnTo>
                  <a:pt x="1989081" y="360403"/>
                </a:lnTo>
                <a:lnTo>
                  <a:pt x="1974803" y="362305"/>
                </a:lnTo>
                <a:lnTo>
                  <a:pt x="1960525" y="364523"/>
                </a:lnTo>
                <a:lnTo>
                  <a:pt x="1946246" y="367375"/>
                </a:lnTo>
                <a:lnTo>
                  <a:pt x="1931968" y="370227"/>
                </a:lnTo>
                <a:lnTo>
                  <a:pt x="1917373" y="373713"/>
                </a:lnTo>
                <a:lnTo>
                  <a:pt x="1903411" y="377515"/>
                </a:lnTo>
                <a:lnTo>
                  <a:pt x="1889450" y="381318"/>
                </a:lnTo>
                <a:lnTo>
                  <a:pt x="1875489" y="385755"/>
                </a:lnTo>
                <a:lnTo>
                  <a:pt x="1861528" y="390508"/>
                </a:lnTo>
                <a:lnTo>
                  <a:pt x="1847567" y="395578"/>
                </a:lnTo>
                <a:lnTo>
                  <a:pt x="1833924" y="400965"/>
                </a:lnTo>
                <a:lnTo>
                  <a:pt x="1820280" y="406669"/>
                </a:lnTo>
                <a:lnTo>
                  <a:pt x="1806953" y="412690"/>
                </a:lnTo>
                <a:lnTo>
                  <a:pt x="1793627" y="418711"/>
                </a:lnTo>
                <a:lnTo>
                  <a:pt x="1780618" y="425366"/>
                </a:lnTo>
                <a:lnTo>
                  <a:pt x="1766974" y="432020"/>
                </a:lnTo>
                <a:lnTo>
                  <a:pt x="1754282" y="438992"/>
                </a:lnTo>
                <a:lnTo>
                  <a:pt x="1741273" y="446280"/>
                </a:lnTo>
                <a:lnTo>
                  <a:pt x="1728898" y="453885"/>
                </a:lnTo>
                <a:lnTo>
                  <a:pt x="1716207" y="461808"/>
                </a:lnTo>
                <a:lnTo>
                  <a:pt x="1703832" y="469730"/>
                </a:lnTo>
                <a:lnTo>
                  <a:pt x="1691775" y="478286"/>
                </a:lnTo>
                <a:lnTo>
                  <a:pt x="1679717" y="486842"/>
                </a:lnTo>
                <a:lnTo>
                  <a:pt x="1667660" y="495398"/>
                </a:lnTo>
                <a:lnTo>
                  <a:pt x="1655920" y="504270"/>
                </a:lnTo>
                <a:lnTo>
                  <a:pt x="1644180" y="513460"/>
                </a:lnTo>
                <a:lnTo>
                  <a:pt x="1632758" y="522967"/>
                </a:lnTo>
                <a:lnTo>
                  <a:pt x="1621335" y="532473"/>
                </a:lnTo>
                <a:lnTo>
                  <a:pt x="1610230" y="542297"/>
                </a:lnTo>
                <a:lnTo>
                  <a:pt x="1599124" y="551804"/>
                </a:lnTo>
                <a:lnTo>
                  <a:pt x="1588336" y="561944"/>
                </a:lnTo>
                <a:lnTo>
                  <a:pt x="1577548" y="572084"/>
                </a:lnTo>
                <a:lnTo>
                  <a:pt x="1566760" y="582542"/>
                </a:lnTo>
                <a:lnTo>
                  <a:pt x="1556606" y="592999"/>
                </a:lnTo>
                <a:lnTo>
                  <a:pt x="1546136" y="603773"/>
                </a:lnTo>
                <a:lnTo>
                  <a:pt x="1535982" y="614547"/>
                </a:lnTo>
                <a:lnTo>
                  <a:pt x="1526146" y="625638"/>
                </a:lnTo>
                <a:lnTo>
                  <a:pt x="1514406" y="638631"/>
                </a:lnTo>
                <a:lnTo>
                  <a:pt x="1503301" y="651623"/>
                </a:lnTo>
                <a:lnTo>
                  <a:pt x="1492195" y="664932"/>
                </a:lnTo>
                <a:lnTo>
                  <a:pt x="1481407" y="678559"/>
                </a:lnTo>
                <a:lnTo>
                  <a:pt x="1406525" y="612012"/>
                </a:lnTo>
                <a:lnTo>
                  <a:pt x="1407160" y="604407"/>
                </a:lnTo>
                <a:lnTo>
                  <a:pt x="1408112" y="596802"/>
                </a:lnTo>
                <a:lnTo>
                  <a:pt x="1409381" y="589196"/>
                </a:lnTo>
                <a:lnTo>
                  <a:pt x="1410967" y="581274"/>
                </a:lnTo>
                <a:lnTo>
                  <a:pt x="1412554" y="573352"/>
                </a:lnTo>
                <a:lnTo>
                  <a:pt x="1415092" y="565430"/>
                </a:lnTo>
                <a:lnTo>
                  <a:pt x="1417313" y="557191"/>
                </a:lnTo>
                <a:lnTo>
                  <a:pt x="1420169" y="548952"/>
                </a:lnTo>
                <a:lnTo>
                  <a:pt x="1423025" y="540396"/>
                </a:lnTo>
                <a:lnTo>
                  <a:pt x="1426198" y="532157"/>
                </a:lnTo>
                <a:lnTo>
                  <a:pt x="1430322" y="523601"/>
                </a:lnTo>
                <a:lnTo>
                  <a:pt x="1434130" y="514728"/>
                </a:lnTo>
                <a:lnTo>
                  <a:pt x="1438572" y="505855"/>
                </a:lnTo>
                <a:lnTo>
                  <a:pt x="1443332" y="497299"/>
                </a:lnTo>
                <a:lnTo>
                  <a:pt x="1448408" y="488109"/>
                </a:lnTo>
                <a:lnTo>
                  <a:pt x="1453802" y="478919"/>
                </a:lnTo>
                <a:lnTo>
                  <a:pt x="1461100" y="467195"/>
                </a:lnTo>
                <a:lnTo>
                  <a:pt x="1469033" y="455787"/>
                </a:lnTo>
                <a:lnTo>
                  <a:pt x="1476648" y="444696"/>
                </a:lnTo>
                <a:lnTo>
                  <a:pt x="1484263" y="433921"/>
                </a:lnTo>
                <a:lnTo>
                  <a:pt x="1492195" y="423464"/>
                </a:lnTo>
                <a:lnTo>
                  <a:pt x="1500128" y="413641"/>
                </a:lnTo>
                <a:lnTo>
                  <a:pt x="1508060" y="403817"/>
                </a:lnTo>
                <a:lnTo>
                  <a:pt x="1516310" y="393994"/>
                </a:lnTo>
                <a:lnTo>
                  <a:pt x="1524877" y="384804"/>
                </a:lnTo>
                <a:lnTo>
                  <a:pt x="1533127" y="375614"/>
                </a:lnTo>
                <a:lnTo>
                  <a:pt x="1541376" y="367375"/>
                </a:lnTo>
                <a:lnTo>
                  <a:pt x="1549943" y="358819"/>
                </a:lnTo>
                <a:lnTo>
                  <a:pt x="1558828" y="350580"/>
                </a:lnTo>
                <a:lnTo>
                  <a:pt x="1567077" y="342975"/>
                </a:lnTo>
                <a:lnTo>
                  <a:pt x="1575962" y="335369"/>
                </a:lnTo>
                <a:lnTo>
                  <a:pt x="1584846" y="328081"/>
                </a:lnTo>
                <a:lnTo>
                  <a:pt x="1594047" y="321109"/>
                </a:lnTo>
                <a:lnTo>
                  <a:pt x="1602932" y="314455"/>
                </a:lnTo>
                <a:lnTo>
                  <a:pt x="1611816" y="308117"/>
                </a:lnTo>
                <a:lnTo>
                  <a:pt x="1621018" y="301779"/>
                </a:lnTo>
                <a:lnTo>
                  <a:pt x="1630219" y="296075"/>
                </a:lnTo>
                <a:lnTo>
                  <a:pt x="1639421" y="290054"/>
                </a:lnTo>
                <a:lnTo>
                  <a:pt x="1648622" y="284667"/>
                </a:lnTo>
                <a:lnTo>
                  <a:pt x="1657824" y="279280"/>
                </a:lnTo>
                <a:lnTo>
                  <a:pt x="1667343" y="274527"/>
                </a:lnTo>
                <a:lnTo>
                  <a:pt x="1676862" y="269457"/>
                </a:lnTo>
                <a:lnTo>
                  <a:pt x="1686381" y="265337"/>
                </a:lnTo>
                <a:lnTo>
                  <a:pt x="1695582" y="261218"/>
                </a:lnTo>
                <a:lnTo>
                  <a:pt x="1705101" y="256781"/>
                </a:lnTo>
                <a:lnTo>
                  <a:pt x="1714937" y="252979"/>
                </a:lnTo>
                <a:lnTo>
                  <a:pt x="1724456" y="249493"/>
                </a:lnTo>
                <a:lnTo>
                  <a:pt x="1734292" y="246007"/>
                </a:lnTo>
                <a:lnTo>
                  <a:pt x="1743494" y="242838"/>
                </a:lnTo>
                <a:lnTo>
                  <a:pt x="1753330" y="239986"/>
                </a:lnTo>
                <a:lnTo>
                  <a:pt x="1763166" y="237134"/>
                </a:lnTo>
                <a:lnTo>
                  <a:pt x="1773003" y="234599"/>
                </a:lnTo>
                <a:lnTo>
                  <a:pt x="1792675" y="230163"/>
                </a:lnTo>
                <a:lnTo>
                  <a:pt x="1812030" y="226360"/>
                </a:lnTo>
                <a:lnTo>
                  <a:pt x="1831702" y="222874"/>
                </a:lnTo>
                <a:lnTo>
                  <a:pt x="1851375" y="220656"/>
                </a:lnTo>
                <a:lnTo>
                  <a:pt x="1870730" y="219072"/>
                </a:lnTo>
                <a:lnTo>
                  <a:pt x="1890402" y="217804"/>
                </a:lnTo>
                <a:lnTo>
                  <a:pt x="1910075" y="217487"/>
                </a:lnTo>
                <a:close/>
                <a:moveTo>
                  <a:pt x="1112837" y="0"/>
                </a:moveTo>
                <a:lnTo>
                  <a:pt x="1116656" y="634"/>
                </a:lnTo>
                <a:lnTo>
                  <a:pt x="1128112" y="2854"/>
                </a:lnTo>
                <a:lnTo>
                  <a:pt x="1146570" y="6660"/>
                </a:lnTo>
                <a:lnTo>
                  <a:pt x="1157708" y="9197"/>
                </a:lnTo>
                <a:lnTo>
                  <a:pt x="1170119" y="12369"/>
                </a:lnTo>
                <a:lnTo>
                  <a:pt x="1183485" y="16175"/>
                </a:lnTo>
                <a:lnTo>
                  <a:pt x="1198124" y="20298"/>
                </a:lnTo>
                <a:lnTo>
                  <a:pt x="1213399" y="25372"/>
                </a:lnTo>
                <a:lnTo>
                  <a:pt x="1229629" y="30763"/>
                </a:lnTo>
                <a:lnTo>
                  <a:pt x="1246495" y="37106"/>
                </a:lnTo>
                <a:lnTo>
                  <a:pt x="1263998" y="43767"/>
                </a:lnTo>
                <a:lnTo>
                  <a:pt x="1281501" y="51378"/>
                </a:lnTo>
                <a:lnTo>
                  <a:pt x="1299640" y="59307"/>
                </a:lnTo>
                <a:lnTo>
                  <a:pt x="1317780" y="68504"/>
                </a:lnTo>
                <a:lnTo>
                  <a:pt x="1336237" y="78653"/>
                </a:lnTo>
                <a:lnTo>
                  <a:pt x="1345148" y="84045"/>
                </a:lnTo>
                <a:lnTo>
                  <a:pt x="1354058" y="89436"/>
                </a:lnTo>
                <a:lnTo>
                  <a:pt x="1363287" y="95462"/>
                </a:lnTo>
                <a:lnTo>
                  <a:pt x="1372198" y="101171"/>
                </a:lnTo>
                <a:lnTo>
                  <a:pt x="1381108" y="107514"/>
                </a:lnTo>
                <a:lnTo>
                  <a:pt x="1389701" y="113540"/>
                </a:lnTo>
                <a:lnTo>
                  <a:pt x="1398293" y="120517"/>
                </a:lnTo>
                <a:lnTo>
                  <a:pt x="1406886" y="127177"/>
                </a:lnTo>
                <a:lnTo>
                  <a:pt x="1415160" y="134471"/>
                </a:lnTo>
                <a:lnTo>
                  <a:pt x="1423116" y="141449"/>
                </a:lnTo>
                <a:lnTo>
                  <a:pt x="1431390" y="149377"/>
                </a:lnTo>
                <a:lnTo>
                  <a:pt x="1439346" y="157306"/>
                </a:lnTo>
                <a:lnTo>
                  <a:pt x="1446665" y="165552"/>
                </a:lnTo>
                <a:lnTo>
                  <a:pt x="1454303" y="173798"/>
                </a:lnTo>
                <a:lnTo>
                  <a:pt x="1461304" y="182361"/>
                </a:lnTo>
                <a:lnTo>
                  <a:pt x="1468305" y="191241"/>
                </a:lnTo>
                <a:lnTo>
                  <a:pt x="1474988" y="200756"/>
                </a:lnTo>
                <a:lnTo>
                  <a:pt x="1481034" y="209953"/>
                </a:lnTo>
                <a:lnTo>
                  <a:pt x="1487399" y="219785"/>
                </a:lnTo>
                <a:lnTo>
                  <a:pt x="1492809" y="229616"/>
                </a:lnTo>
                <a:lnTo>
                  <a:pt x="1498537" y="240082"/>
                </a:lnTo>
                <a:lnTo>
                  <a:pt x="1503311" y="250865"/>
                </a:lnTo>
                <a:lnTo>
                  <a:pt x="1508084" y="261648"/>
                </a:lnTo>
                <a:lnTo>
                  <a:pt x="1512540" y="273066"/>
                </a:lnTo>
                <a:lnTo>
                  <a:pt x="1516358" y="284483"/>
                </a:lnTo>
                <a:lnTo>
                  <a:pt x="1519859" y="296218"/>
                </a:lnTo>
                <a:lnTo>
                  <a:pt x="1523041" y="308269"/>
                </a:lnTo>
                <a:lnTo>
                  <a:pt x="1525587" y="320955"/>
                </a:lnTo>
                <a:lnTo>
                  <a:pt x="1512540" y="333641"/>
                </a:lnTo>
                <a:lnTo>
                  <a:pt x="1499492" y="346645"/>
                </a:lnTo>
                <a:lnTo>
                  <a:pt x="1486763" y="360599"/>
                </a:lnTo>
                <a:lnTo>
                  <a:pt x="1474351" y="374554"/>
                </a:lnTo>
                <a:lnTo>
                  <a:pt x="1462259" y="389777"/>
                </a:lnTo>
                <a:lnTo>
                  <a:pt x="1450484" y="405000"/>
                </a:lnTo>
                <a:lnTo>
                  <a:pt x="1439027" y="420540"/>
                </a:lnTo>
                <a:lnTo>
                  <a:pt x="1427889" y="437032"/>
                </a:lnTo>
                <a:lnTo>
                  <a:pt x="1426616" y="424346"/>
                </a:lnTo>
                <a:lnTo>
                  <a:pt x="1424389" y="411343"/>
                </a:lnTo>
                <a:lnTo>
                  <a:pt x="1422479" y="398340"/>
                </a:lnTo>
                <a:lnTo>
                  <a:pt x="1420252" y="385654"/>
                </a:lnTo>
                <a:lnTo>
                  <a:pt x="1417706" y="373285"/>
                </a:lnTo>
                <a:lnTo>
                  <a:pt x="1414842" y="360599"/>
                </a:lnTo>
                <a:lnTo>
                  <a:pt x="1411341" y="348230"/>
                </a:lnTo>
                <a:lnTo>
                  <a:pt x="1408159" y="335544"/>
                </a:lnTo>
                <a:lnTo>
                  <a:pt x="1402112" y="317467"/>
                </a:lnTo>
                <a:lnTo>
                  <a:pt x="1396065" y="299706"/>
                </a:lnTo>
                <a:lnTo>
                  <a:pt x="1388746" y="281946"/>
                </a:lnTo>
                <a:lnTo>
                  <a:pt x="1384927" y="273700"/>
                </a:lnTo>
                <a:lnTo>
                  <a:pt x="1381108" y="265137"/>
                </a:lnTo>
                <a:lnTo>
                  <a:pt x="1376653" y="256574"/>
                </a:lnTo>
                <a:lnTo>
                  <a:pt x="1372516" y="248328"/>
                </a:lnTo>
                <a:lnTo>
                  <a:pt x="1368061" y="240082"/>
                </a:lnTo>
                <a:lnTo>
                  <a:pt x="1363287" y="231836"/>
                </a:lnTo>
                <a:lnTo>
                  <a:pt x="1358514" y="223591"/>
                </a:lnTo>
                <a:lnTo>
                  <a:pt x="1353104" y="215979"/>
                </a:lnTo>
                <a:lnTo>
                  <a:pt x="1348012" y="208050"/>
                </a:lnTo>
                <a:lnTo>
                  <a:pt x="1342284" y="200121"/>
                </a:lnTo>
                <a:lnTo>
                  <a:pt x="1336874" y="192827"/>
                </a:lnTo>
                <a:lnTo>
                  <a:pt x="1330827" y="185215"/>
                </a:lnTo>
                <a:lnTo>
                  <a:pt x="1325099" y="178238"/>
                </a:lnTo>
                <a:lnTo>
                  <a:pt x="1319053" y="171261"/>
                </a:lnTo>
                <a:lnTo>
                  <a:pt x="1312688" y="164284"/>
                </a:lnTo>
                <a:lnTo>
                  <a:pt x="1306323" y="157623"/>
                </a:lnTo>
                <a:lnTo>
                  <a:pt x="1299640" y="150963"/>
                </a:lnTo>
                <a:lnTo>
                  <a:pt x="1292957" y="144620"/>
                </a:lnTo>
                <a:lnTo>
                  <a:pt x="1286274" y="138277"/>
                </a:lnTo>
                <a:lnTo>
                  <a:pt x="1278955" y="132251"/>
                </a:lnTo>
                <a:lnTo>
                  <a:pt x="1271636" y="126225"/>
                </a:lnTo>
                <a:lnTo>
                  <a:pt x="1264635" y="120834"/>
                </a:lnTo>
                <a:lnTo>
                  <a:pt x="1257315" y="115125"/>
                </a:lnTo>
                <a:lnTo>
                  <a:pt x="1249996" y="110051"/>
                </a:lnTo>
                <a:lnTo>
                  <a:pt x="1242040" y="104659"/>
                </a:lnTo>
                <a:lnTo>
                  <a:pt x="1234402" y="99902"/>
                </a:lnTo>
                <a:lnTo>
                  <a:pt x="1241403" y="105611"/>
                </a:lnTo>
                <a:lnTo>
                  <a:pt x="1248086" y="111637"/>
                </a:lnTo>
                <a:lnTo>
                  <a:pt x="1255088" y="117663"/>
                </a:lnTo>
                <a:lnTo>
                  <a:pt x="1262089" y="124006"/>
                </a:lnTo>
                <a:lnTo>
                  <a:pt x="1268135" y="130666"/>
                </a:lnTo>
                <a:lnTo>
                  <a:pt x="1274818" y="137009"/>
                </a:lnTo>
                <a:lnTo>
                  <a:pt x="1280546" y="143986"/>
                </a:lnTo>
                <a:lnTo>
                  <a:pt x="1286911" y="150646"/>
                </a:lnTo>
                <a:lnTo>
                  <a:pt x="1292321" y="157623"/>
                </a:lnTo>
                <a:lnTo>
                  <a:pt x="1298367" y="164601"/>
                </a:lnTo>
                <a:lnTo>
                  <a:pt x="1303459" y="171895"/>
                </a:lnTo>
                <a:lnTo>
                  <a:pt x="1308869" y="179190"/>
                </a:lnTo>
                <a:lnTo>
                  <a:pt x="1313961" y="186484"/>
                </a:lnTo>
                <a:lnTo>
                  <a:pt x="1318734" y="194095"/>
                </a:lnTo>
                <a:lnTo>
                  <a:pt x="1323508" y="202024"/>
                </a:lnTo>
                <a:lnTo>
                  <a:pt x="1327963" y="209636"/>
                </a:lnTo>
                <a:lnTo>
                  <a:pt x="1332418" y="217565"/>
                </a:lnTo>
                <a:lnTo>
                  <a:pt x="1336237" y="225493"/>
                </a:lnTo>
                <a:lnTo>
                  <a:pt x="1340056" y="233422"/>
                </a:lnTo>
                <a:lnTo>
                  <a:pt x="1344193" y="241668"/>
                </a:lnTo>
                <a:lnTo>
                  <a:pt x="1347376" y="249914"/>
                </a:lnTo>
                <a:lnTo>
                  <a:pt x="1350558" y="257843"/>
                </a:lnTo>
                <a:lnTo>
                  <a:pt x="1356923" y="274969"/>
                </a:lnTo>
                <a:lnTo>
                  <a:pt x="1362333" y="291778"/>
                </a:lnTo>
                <a:lnTo>
                  <a:pt x="1366788" y="308904"/>
                </a:lnTo>
                <a:lnTo>
                  <a:pt x="1370925" y="326030"/>
                </a:lnTo>
                <a:lnTo>
                  <a:pt x="1374107" y="343790"/>
                </a:lnTo>
                <a:lnTo>
                  <a:pt x="1376653" y="360916"/>
                </a:lnTo>
                <a:lnTo>
                  <a:pt x="1378562" y="378677"/>
                </a:lnTo>
                <a:lnTo>
                  <a:pt x="1380472" y="396120"/>
                </a:lnTo>
                <a:lnTo>
                  <a:pt x="1381108" y="413880"/>
                </a:lnTo>
                <a:lnTo>
                  <a:pt x="1381427" y="431641"/>
                </a:lnTo>
                <a:lnTo>
                  <a:pt x="1381108" y="449401"/>
                </a:lnTo>
                <a:lnTo>
                  <a:pt x="1380472" y="466844"/>
                </a:lnTo>
                <a:lnTo>
                  <a:pt x="1378881" y="484605"/>
                </a:lnTo>
                <a:lnTo>
                  <a:pt x="1377290" y="502048"/>
                </a:lnTo>
                <a:lnTo>
                  <a:pt x="1375380" y="519491"/>
                </a:lnTo>
                <a:lnTo>
                  <a:pt x="1372516" y="536934"/>
                </a:lnTo>
                <a:lnTo>
                  <a:pt x="1369652" y="554378"/>
                </a:lnTo>
                <a:lnTo>
                  <a:pt x="1367106" y="564843"/>
                </a:lnTo>
                <a:lnTo>
                  <a:pt x="1364878" y="574675"/>
                </a:lnTo>
                <a:lnTo>
                  <a:pt x="1334646" y="547717"/>
                </a:lnTo>
                <a:lnTo>
                  <a:pt x="1168210" y="399609"/>
                </a:lnTo>
                <a:lnTo>
                  <a:pt x="1166618" y="387557"/>
                </a:lnTo>
                <a:lnTo>
                  <a:pt x="1166300" y="375188"/>
                </a:lnTo>
                <a:lnTo>
                  <a:pt x="1166618" y="369479"/>
                </a:lnTo>
                <a:lnTo>
                  <a:pt x="1166937" y="363136"/>
                </a:lnTo>
                <a:lnTo>
                  <a:pt x="1167573" y="357110"/>
                </a:lnTo>
                <a:lnTo>
                  <a:pt x="1168528" y="350767"/>
                </a:lnTo>
                <a:lnTo>
                  <a:pt x="1171074" y="330153"/>
                </a:lnTo>
                <a:lnTo>
                  <a:pt x="1173620" y="308269"/>
                </a:lnTo>
                <a:lnTo>
                  <a:pt x="1175847" y="285435"/>
                </a:lnTo>
                <a:lnTo>
                  <a:pt x="1177438" y="262283"/>
                </a:lnTo>
                <a:lnTo>
                  <a:pt x="1178393" y="238814"/>
                </a:lnTo>
                <a:lnTo>
                  <a:pt x="1178711" y="227079"/>
                </a:lnTo>
                <a:lnTo>
                  <a:pt x="1178711" y="215027"/>
                </a:lnTo>
                <a:lnTo>
                  <a:pt x="1178393" y="203293"/>
                </a:lnTo>
                <a:lnTo>
                  <a:pt x="1178075" y="191241"/>
                </a:lnTo>
                <a:lnTo>
                  <a:pt x="1177438" y="179507"/>
                </a:lnTo>
                <a:lnTo>
                  <a:pt x="1176484" y="167772"/>
                </a:lnTo>
                <a:lnTo>
                  <a:pt x="1175211" y="155720"/>
                </a:lnTo>
                <a:lnTo>
                  <a:pt x="1173938" y="144303"/>
                </a:lnTo>
                <a:lnTo>
                  <a:pt x="1172028" y="132568"/>
                </a:lnTo>
                <a:lnTo>
                  <a:pt x="1169801" y="121151"/>
                </a:lnTo>
                <a:lnTo>
                  <a:pt x="1167573" y="109734"/>
                </a:lnTo>
                <a:lnTo>
                  <a:pt x="1164391" y="98633"/>
                </a:lnTo>
                <a:lnTo>
                  <a:pt x="1161208" y="87533"/>
                </a:lnTo>
                <a:lnTo>
                  <a:pt x="1157708" y="76750"/>
                </a:lnTo>
                <a:lnTo>
                  <a:pt x="1153571" y="66284"/>
                </a:lnTo>
                <a:lnTo>
                  <a:pt x="1149115" y="55818"/>
                </a:lnTo>
                <a:lnTo>
                  <a:pt x="1144342" y="45670"/>
                </a:lnTo>
                <a:lnTo>
                  <a:pt x="1138932" y="35838"/>
                </a:lnTo>
                <a:lnTo>
                  <a:pt x="1133204" y="26641"/>
                </a:lnTo>
                <a:lnTo>
                  <a:pt x="1126839" y="17443"/>
                </a:lnTo>
                <a:lnTo>
                  <a:pt x="1119838" y="8563"/>
                </a:lnTo>
                <a:lnTo>
                  <a:pt x="111283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5" name="KSO_Shape"/>
          <p:cNvSpPr/>
          <p:nvPr/>
        </p:nvSpPr>
        <p:spPr>
          <a:xfrm>
            <a:off x="4059238" y="2428875"/>
            <a:ext cx="384175" cy="523875"/>
          </a:xfrm>
          <a:custGeom>
            <a:avLst/>
            <a:gdLst/>
            <a:ahLst/>
            <a:cxnLst>
              <a:cxn ang="0">
                <a:pos x="77295" y="124082"/>
              </a:cxn>
              <a:cxn ang="0">
                <a:pos x="77056" y="129243"/>
              </a:cxn>
              <a:cxn ang="0">
                <a:pos x="71821" y="132393"/>
              </a:cxn>
              <a:cxn ang="0">
                <a:pos x="58145" y="100601"/>
              </a:cxn>
              <a:cxn ang="0">
                <a:pos x="56012" y="95944"/>
              </a:cxn>
              <a:cxn ang="0">
                <a:pos x="58065" y="92705"/>
              </a:cxn>
              <a:cxn ang="0">
                <a:pos x="60132" y="80976"/>
              </a:cxn>
              <a:cxn ang="0">
                <a:pos x="50172" y="84663"/>
              </a:cxn>
              <a:cxn ang="0">
                <a:pos x="44462" y="90207"/>
              </a:cxn>
              <a:cxn ang="0">
                <a:pos x="42124" y="100525"/>
              </a:cxn>
              <a:cxn ang="0">
                <a:pos x="45524" y="108669"/>
              </a:cxn>
              <a:cxn ang="0">
                <a:pos x="53014" y="114107"/>
              </a:cxn>
              <a:cxn ang="0">
                <a:pos x="60398" y="132330"/>
              </a:cxn>
              <a:cxn ang="0">
                <a:pos x="49163" y="127927"/>
              </a:cxn>
              <a:cxn ang="0">
                <a:pos x="52988" y="141349"/>
              </a:cxn>
              <a:cxn ang="0">
                <a:pos x="72244" y="143524"/>
              </a:cxn>
              <a:cxn ang="0">
                <a:pos x="82177" y="140447"/>
              </a:cxn>
              <a:cxn ang="0">
                <a:pos x="88552" y="135142"/>
              </a:cxn>
              <a:cxn ang="0">
                <a:pos x="91819" y="127211"/>
              </a:cxn>
              <a:cxn ang="0">
                <a:pos x="90119" y="117078"/>
              </a:cxn>
              <a:cxn ang="0">
                <a:pos x="81195" y="109014"/>
              </a:cxn>
              <a:cxn ang="0">
                <a:pos x="73174" y="92621"/>
              </a:cxn>
              <a:cxn ang="0">
                <a:pos x="88578" y="100446"/>
              </a:cxn>
              <a:cxn ang="0">
                <a:pos x="76520" y="81719"/>
              </a:cxn>
              <a:cxn ang="0">
                <a:pos x="72350" y="43706"/>
              </a:cxn>
              <a:cxn ang="0">
                <a:pos x="90013" y="48481"/>
              </a:cxn>
              <a:cxn ang="0">
                <a:pos x="104169" y="59490"/>
              </a:cxn>
              <a:cxn ang="0">
                <a:pos x="115564" y="77129"/>
              </a:cxn>
              <a:cxn ang="0">
                <a:pos x="124913" y="101746"/>
              </a:cxn>
              <a:cxn ang="0">
                <a:pos x="131473" y="131083"/>
              </a:cxn>
              <a:cxn ang="0">
                <a:pos x="127569" y="150262"/>
              </a:cxn>
              <a:cxn ang="0">
                <a:pos x="115670" y="164586"/>
              </a:cxn>
              <a:cxn ang="0">
                <a:pos x="97981" y="174029"/>
              </a:cxn>
              <a:cxn ang="0">
                <a:pos x="76600" y="178618"/>
              </a:cxn>
              <a:cxn ang="0">
                <a:pos x="53785" y="178353"/>
              </a:cxn>
              <a:cxn ang="0">
                <a:pos x="32191" y="172835"/>
              </a:cxn>
              <a:cxn ang="0">
                <a:pos x="14396" y="162278"/>
              </a:cxn>
              <a:cxn ang="0">
                <a:pos x="2948" y="146999"/>
              </a:cxn>
              <a:cxn ang="0">
                <a:pos x="345" y="127211"/>
              </a:cxn>
              <a:cxn ang="0">
                <a:pos x="11925" y="90101"/>
              </a:cxn>
              <a:cxn ang="0">
                <a:pos x="21726" y="69888"/>
              </a:cxn>
              <a:cxn ang="0">
                <a:pos x="34104" y="54741"/>
              </a:cxn>
              <a:cxn ang="0">
                <a:pos x="50305" y="45670"/>
              </a:cxn>
              <a:cxn ang="0">
                <a:pos x="56142" y="186"/>
              </a:cxn>
              <a:cxn ang="0">
                <a:pos x="64662" y="3508"/>
              </a:cxn>
              <a:cxn ang="0">
                <a:pos x="73261" y="3030"/>
              </a:cxn>
              <a:cxn ang="0">
                <a:pos x="83109" y="27"/>
              </a:cxn>
              <a:cxn ang="0">
                <a:pos x="88895" y="3216"/>
              </a:cxn>
              <a:cxn ang="0">
                <a:pos x="93354" y="14801"/>
              </a:cxn>
              <a:cxn ang="0">
                <a:pos x="98715" y="15519"/>
              </a:cxn>
              <a:cxn ang="0">
                <a:pos x="102856" y="15014"/>
              </a:cxn>
              <a:cxn ang="0">
                <a:pos x="100096" y="24607"/>
              </a:cxn>
              <a:cxn ang="0">
                <a:pos x="92133" y="32739"/>
              </a:cxn>
              <a:cxn ang="0">
                <a:pos x="78729" y="39701"/>
              </a:cxn>
              <a:cxn ang="0">
                <a:pos x="61901" y="38054"/>
              </a:cxn>
              <a:cxn ang="0">
                <a:pos x="52213" y="39435"/>
              </a:cxn>
              <a:cxn ang="0">
                <a:pos x="29493" y="20648"/>
              </a:cxn>
              <a:cxn ang="0">
                <a:pos x="38623" y="16024"/>
              </a:cxn>
              <a:cxn ang="0">
                <a:pos x="45684" y="14961"/>
              </a:cxn>
              <a:cxn ang="0">
                <a:pos x="48869" y="5129"/>
              </a:cxn>
            </a:cxnLst>
            <a:rect l="0" t="0" r="0" b="0"/>
            <a:pathLst>
              <a:path w="1122363" h="1531938">
                <a:moveTo>
                  <a:pt x="600075" y="1019175"/>
                </a:moveTo>
                <a:lnTo>
                  <a:pt x="608240" y="1022344"/>
                </a:lnTo>
                <a:lnTo>
                  <a:pt x="615950" y="1025965"/>
                </a:lnTo>
                <a:lnTo>
                  <a:pt x="622981" y="1029134"/>
                </a:lnTo>
                <a:lnTo>
                  <a:pt x="629331" y="1032303"/>
                </a:lnTo>
                <a:lnTo>
                  <a:pt x="635227" y="1035925"/>
                </a:lnTo>
                <a:lnTo>
                  <a:pt x="640443" y="1039093"/>
                </a:lnTo>
                <a:lnTo>
                  <a:pt x="644979" y="1042488"/>
                </a:lnTo>
                <a:lnTo>
                  <a:pt x="649061" y="1045884"/>
                </a:lnTo>
                <a:lnTo>
                  <a:pt x="652236" y="1049505"/>
                </a:lnTo>
                <a:lnTo>
                  <a:pt x="655411" y="1053127"/>
                </a:lnTo>
                <a:lnTo>
                  <a:pt x="657906" y="1056974"/>
                </a:lnTo>
                <a:lnTo>
                  <a:pt x="659720" y="1061049"/>
                </a:lnTo>
                <a:lnTo>
                  <a:pt x="661534" y="1065576"/>
                </a:lnTo>
                <a:lnTo>
                  <a:pt x="662668" y="1070329"/>
                </a:lnTo>
                <a:lnTo>
                  <a:pt x="663348" y="1074856"/>
                </a:lnTo>
                <a:lnTo>
                  <a:pt x="663575" y="1080062"/>
                </a:lnTo>
                <a:lnTo>
                  <a:pt x="663575" y="1083230"/>
                </a:lnTo>
                <a:lnTo>
                  <a:pt x="663348" y="1086626"/>
                </a:lnTo>
                <a:lnTo>
                  <a:pt x="662895" y="1089568"/>
                </a:lnTo>
                <a:lnTo>
                  <a:pt x="662441" y="1092510"/>
                </a:lnTo>
                <a:lnTo>
                  <a:pt x="661761" y="1095227"/>
                </a:lnTo>
                <a:lnTo>
                  <a:pt x="660854" y="1097716"/>
                </a:lnTo>
                <a:lnTo>
                  <a:pt x="659947" y="1100432"/>
                </a:lnTo>
                <a:lnTo>
                  <a:pt x="659040" y="1102922"/>
                </a:lnTo>
                <a:lnTo>
                  <a:pt x="657679" y="1105186"/>
                </a:lnTo>
                <a:lnTo>
                  <a:pt x="656545" y="1107449"/>
                </a:lnTo>
                <a:lnTo>
                  <a:pt x="654957" y="1109486"/>
                </a:lnTo>
                <a:lnTo>
                  <a:pt x="653143" y="1111523"/>
                </a:lnTo>
                <a:lnTo>
                  <a:pt x="651556" y="1113334"/>
                </a:lnTo>
                <a:lnTo>
                  <a:pt x="649515" y="1115145"/>
                </a:lnTo>
                <a:lnTo>
                  <a:pt x="647473" y="1116729"/>
                </a:lnTo>
                <a:lnTo>
                  <a:pt x="645206" y="1118087"/>
                </a:lnTo>
                <a:lnTo>
                  <a:pt x="640670" y="1120803"/>
                </a:lnTo>
                <a:lnTo>
                  <a:pt x="635681" y="1123520"/>
                </a:lnTo>
                <a:lnTo>
                  <a:pt x="630238" y="1126009"/>
                </a:lnTo>
                <a:lnTo>
                  <a:pt x="625022" y="1128046"/>
                </a:lnTo>
                <a:lnTo>
                  <a:pt x="619125" y="1130310"/>
                </a:lnTo>
                <a:lnTo>
                  <a:pt x="613002" y="1132121"/>
                </a:lnTo>
                <a:lnTo>
                  <a:pt x="606652" y="1133705"/>
                </a:lnTo>
                <a:lnTo>
                  <a:pt x="600075" y="1135063"/>
                </a:lnTo>
                <a:lnTo>
                  <a:pt x="600075" y="1019175"/>
                </a:lnTo>
                <a:close/>
                <a:moveTo>
                  <a:pt x="538162" y="779462"/>
                </a:moveTo>
                <a:lnTo>
                  <a:pt x="538162" y="877887"/>
                </a:lnTo>
                <a:lnTo>
                  <a:pt x="529967" y="875827"/>
                </a:lnTo>
                <a:lnTo>
                  <a:pt x="522227" y="873538"/>
                </a:lnTo>
                <a:lnTo>
                  <a:pt x="515398" y="870791"/>
                </a:lnTo>
                <a:lnTo>
                  <a:pt x="509024" y="868273"/>
                </a:lnTo>
                <a:lnTo>
                  <a:pt x="503333" y="865298"/>
                </a:lnTo>
                <a:lnTo>
                  <a:pt x="500829" y="863467"/>
                </a:lnTo>
                <a:lnTo>
                  <a:pt x="498553" y="861864"/>
                </a:lnTo>
                <a:lnTo>
                  <a:pt x="496276" y="860262"/>
                </a:lnTo>
                <a:lnTo>
                  <a:pt x="494227" y="858431"/>
                </a:lnTo>
                <a:lnTo>
                  <a:pt x="492406" y="856600"/>
                </a:lnTo>
                <a:lnTo>
                  <a:pt x="490813" y="854540"/>
                </a:lnTo>
                <a:lnTo>
                  <a:pt x="487626" y="850877"/>
                </a:lnTo>
                <a:lnTo>
                  <a:pt x="485122" y="846986"/>
                </a:lnTo>
                <a:lnTo>
                  <a:pt x="482618" y="843324"/>
                </a:lnTo>
                <a:lnTo>
                  <a:pt x="481024" y="839662"/>
                </a:lnTo>
                <a:lnTo>
                  <a:pt x="479658" y="835999"/>
                </a:lnTo>
                <a:lnTo>
                  <a:pt x="478520" y="832337"/>
                </a:lnTo>
                <a:lnTo>
                  <a:pt x="478065" y="828903"/>
                </a:lnTo>
                <a:lnTo>
                  <a:pt x="477837" y="825241"/>
                </a:lnTo>
                <a:lnTo>
                  <a:pt x="477837" y="822952"/>
                </a:lnTo>
                <a:lnTo>
                  <a:pt x="478065" y="820434"/>
                </a:lnTo>
                <a:lnTo>
                  <a:pt x="478520" y="817916"/>
                </a:lnTo>
                <a:lnTo>
                  <a:pt x="478975" y="815627"/>
                </a:lnTo>
                <a:lnTo>
                  <a:pt x="479431" y="813339"/>
                </a:lnTo>
                <a:lnTo>
                  <a:pt x="480341" y="810821"/>
                </a:lnTo>
                <a:lnTo>
                  <a:pt x="481252" y="808761"/>
                </a:lnTo>
                <a:lnTo>
                  <a:pt x="482162" y="806701"/>
                </a:lnTo>
                <a:lnTo>
                  <a:pt x="483528" y="804869"/>
                </a:lnTo>
                <a:lnTo>
                  <a:pt x="484894" y="802809"/>
                </a:lnTo>
                <a:lnTo>
                  <a:pt x="486260" y="800978"/>
                </a:lnTo>
                <a:lnTo>
                  <a:pt x="487853" y="799147"/>
                </a:lnTo>
                <a:lnTo>
                  <a:pt x="489447" y="797545"/>
                </a:lnTo>
                <a:lnTo>
                  <a:pt x="491496" y="795714"/>
                </a:lnTo>
                <a:lnTo>
                  <a:pt x="495593" y="792738"/>
                </a:lnTo>
                <a:lnTo>
                  <a:pt x="500146" y="789991"/>
                </a:lnTo>
                <a:lnTo>
                  <a:pt x="504699" y="787244"/>
                </a:lnTo>
                <a:lnTo>
                  <a:pt x="509935" y="785184"/>
                </a:lnTo>
                <a:lnTo>
                  <a:pt x="515170" y="783582"/>
                </a:lnTo>
                <a:lnTo>
                  <a:pt x="520634" y="781980"/>
                </a:lnTo>
                <a:lnTo>
                  <a:pt x="526097" y="780835"/>
                </a:lnTo>
                <a:lnTo>
                  <a:pt x="532016" y="779920"/>
                </a:lnTo>
                <a:lnTo>
                  <a:pt x="538162" y="779462"/>
                </a:lnTo>
                <a:close/>
                <a:moveTo>
                  <a:pt x="538626" y="654332"/>
                </a:moveTo>
                <a:lnTo>
                  <a:pt x="538626" y="688810"/>
                </a:lnTo>
                <a:lnTo>
                  <a:pt x="530011" y="689945"/>
                </a:lnTo>
                <a:lnTo>
                  <a:pt x="521624" y="691079"/>
                </a:lnTo>
                <a:lnTo>
                  <a:pt x="513236" y="692440"/>
                </a:lnTo>
                <a:lnTo>
                  <a:pt x="505302" y="694028"/>
                </a:lnTo>
                <a:lnTo>
                  <a:pt x="497594" y="695842"/>
                </a:lnTo>
                <a:lnTo>
                  <a:pt x="490113" y="697657"/>
                </a:lnTo>
                <a:lnTo>
                  <a:pt x="482859" y="699471"/>
                </a:lnTo>
                <a:lnTo>
                  <a:pt x="475831" y="701740"/>
                </a:lnTo>
                <a:lnTo>
                  <a:pt x="469257" y="704008"/>
                </a:lnTo>
                <a:lnTo>
                  <a:pt x="462683" y="706276"/>
                </a:lnTo>
                <a:lnTo>
                  <a:pt x="456336" y="708998"/>
                </a:lnTo>
                <a:lnTo>
                  <a:pt x="450215" y="711720"/>
                </a:lnTo>
                <a:lnTo>
                  <a:pt x="444321" y="714442"/>
                </a:lnTo>
                <a:lnTo>
                  <a:pt x="438654" y="717618"/>
                </a:lnTo>
                <a:lnTo>
                  <a:pt x="433440" y="720567"/>
                </a:lnTo>
                <a:lnTo>
                  <a:pt x="428226" y="723969"/>
                </a:lnTo>
                <a:lnTo>
                  <a:pt x="423238" y="727372"/>
                </a:lnTo>
                <a:lnTo>
                  <a:pt x="418478" y="731001"/>
                </a:lnTo>
                <a:lnTo>
                  <a:pt x="413944" y="734403"/>
                </a:lnTo>
                <a:lnTo>
                  <a:pt x="409410" y="738033"/>
                </a:lnTo>
                <a:lnTo>
                  <a:pt x="405556" y="741435"/>
                </a:lnTo>
                <a:lnTo>
                  <a:pt x="401476" y="744837"/>
                </a:lnTo>
                <a:lnTo>
                  <a:pt x="397849" y="748694"/>
                </a:lnTo>
                <a:lnTo>
                  <a:pt x="394221" y="752323"/>
                </a:lnTo>
                <a:lnTo>
                  <a:pt x="391048" y="755952"/>
                </a:lnTo>
                <a:lnTo>
                  <a:pt x="387874" y="760035"/>
                </a:lnTo>
                <a:lnTo>
                  <a:pt x="384927" y="763664"/>
                </a:lnTo>
                <a:lnTo>
                  <a:pt x="382207" y="767520"/>
                </a:lnTo>
                <a:lnTo>
                  <a:pt x="379486" y="771377"/>
                </a:lnTo>
                <a:lnTo>
                  <a:pt x="377219" y="775460"/>
                </a:lnTo>
                <a:lnTo>
                  <a:pt x="375179" y="779316"/>
                </a:lnTo>
                <a:lnTo>
                  <a:pt x="373366" y="783399"/>
                </a:lnTo>
                <a:lnTo>
                  <a:pt x="369738" y="791338"/>
                </a:lnTo>
                <a:lnTo>
                  <a:pt x="367018" y="799277"/>
                </a:lnTo>
                <a:lnTo>
                  <a:pt x="364298" y="806989"/>
                </a:lnTo>
                <a:lnTo>
                  <a:pt x="362258" y="814701"/>
                </a:lnTo>
                <a:lnTo>
                  <a:pt x="360671" y="822187"/>
                </a:lnTo>
                <a:lnTo>
                  <a:pt x="359537" y="829672"/>
                </a:lnTo>
                <a:lnTo>
                  <a:pt x="358857" y="836931"/>
                </a:lnTo>
                <a:lnTo>
                  <a:pt x="358630" y="844189"/>
                </a:lnTo>
                <a:lnTo>
                  <a:pt x="358857" y="851901"/>
                </a:lnTo>
                <a:lnTo>
                  <a:pt x="359537" y="859614"/>
                </a:lnTo>
                <a:lnTo>
                  <a:pt x="360444" y="867326"/>
                </a:lnTo>
                <a:lnTo>
                  <a:pt x="362031" y="874811"/>
                </a:lnTo>
                <a:lnTo>
                  <a:pt x="363844" y="882297"/>
                </a:lnTo>
                <a:lnTo>
                  <a:pt x="366111" y="889782"/>
                </a:lnTo>
                <a:lnTo>
                  <a:pt x="368832" y="897267"/>
                </a:lnTo>
                <a:lnTo>
                  <a:pt x="371779" y="904526"/>
                </a:lnTo>
                <a:lnTo>
                  <a:pt x="373592" y="907928"/>
                </a:lnTo>
                <a:lnTo>
                  <a:pt x="375633" y="911558"/>
                </a:lnTo>
                <a:lnTo>
                  <a:pt x="377673" y="915187"/>
                </a:lnTo>
                <a:lnTo>
                  <a:pt x="379940" y="918816"/>
                </a:lnTo>
                <a:lnTo>
                  <a:pt x="382660" y="922219"/>
                </a:lnTo>
                <a:lnTo>
                  <a:pt x="385380" y="925848"/>
                </a:lnTo>
                <a:lnTo>
                  <a:pt x="388554" y="929250"/>
                </a:lnTo>
                <a:lnTo>
                  <a:pt x="391501" y="932880"/>
                </a:lnTo>
                <a:lnTo>
                  <a:pt x="395128" y="936282"/>
                </a:lnTo>
                <a:lnTo>
                  <a:pt x="398529" y="939685"/>
                </a:lnTo>
                <a:lnTo>
                  <a:pt x="402609" y="943087"/>
                </a:lnTo>
                <a:lnTo>
                  <a:pt x="406463" y="946489"/>
                </a:lnTo>
                <a:lnTo>
                  <a:pt x="410770" y="949892"/>
                </a:lnTo>
                <a:lnTo>
                  <a:pt x="415077" y="953294"/>
                </a:lnTo>
                <a:lnTo>
                  <a:pt x="424372" y="959646"/>
                </a:lnTo>
                <a:lnTo>
                  <a:pt x="429586" y="963048"/>
                </a:lnTo>
                <a:lnTo>
                  <a:pt x="434800" y="966224"/>
                </a:lnTo>
                <a:lnTo>
                  <a:pt x="440467" y="969626"/>
                </a:lnTo>
                <a:lnTo>
                  <a:pt x="446361" y="972575"/>
                </a:lnTo>
                <a:lnTo>
                  <a:pt x="452482" y="975751"/>
                </a:lnTo>
                <a:lnTo>
                  <a:pt x="459056" y="978473"/>
                </a:lnTo>
                <a:lnTo>
                  <a:pt x="465630" y="981421"/>
                </a:lnTo>
                <a:lnTo>
                  <a:pt x="472658" y="984370"/>
                </a:lnTo>
                <a:lnTo>
                  <a:pt x="479912" y="987092"/>
                </a:lnTo>
                <a:lnTo>
                  <a:pt x="487619" y="989814"/>
                </a:lnTo>
                <a:lnTo>
                  <a:pt x="495327" y="992309"/>
                </a:lnTo>
                <a:lnTo>
                  <a:pt x="503488" y="994804"/>
                </a:lnTo>
                <a:lnTo>
                  <a:pt x="520490" y="1000021"/>
                </a:lnTo>
                <a:lnTo>
                  <a:pt x="538626" y="1004785"/>
                </a:lnTo>
                <a:lnTo>
                  <a:pt x="538626" y="1135439"/>
                </a:lnTo>
                <a:lnTo>
                  <a:pt x="530918" y="1134305"/>
                </a:lnTo>
                <a:lnTo>
                  <a:pt x="523210" y="1133171"/>
                </a:lnTo>
                <a:lnTo>
                  <a:pt x="515503" y="1131583"/>
                </a:lnTo>
                <a:lnTo>
                  <a:pt x="507795" y="1129768"/>
                </a:lnTo>
                <a:lnTo>
                  <a:pt x="500088" y="1127727"/>
                </a:lnTo>
                <a:lnTo>
                  <a:pt x="492607" y="1125685"/>
                </a:lnTo>
                <a:lnTo>
                  <a:pt x="485126" y="1123417"/>
                </a:lnTo>
                <a:lnTo>
                  <a:pt x="477645" y="1120695"/>
                </a:lnTo>
                <a:lnTo>
                  <a:pt x="470164" y="1117973"/>
                </a:lnTo>
                <a:lnTo>
                  <a:pt x="462683" y="1115024"/>
                </a:lnTo>
                <a:lnTo>
                  <a:pt x="455429" y="1111849"/>
                </a:lnTo>
                <a:lnTo>
                  <a:pt x="448175" y="1108673"/>
                </a:lnTo>
                <a:lnTo>
                  <a:pt x="440920" y="1105044"/>
                </a:lnTo>
                <a:lnTo>
                  <a:pt x="433893" y="1101641"/>
                </a:lnTo>
                <a:lnTo>
                  <a:pt x="426639" y="1097785"/>
                </a:lnTo>
                <a:lnTo>
                  <a:pt x="419611" y="1093929"/>
                </a:lnTo>
                <a:lnTo>
                  <a:pt x="405783" y="1085310"/>
                </a:lnTo>
                <a:lnTo>
                  <a:pt x="392181" y="1076690"/>
                </a:lnTo>
                <a:lnTo>
                  <a:pt x="379033" y="1067617"/>
                </a:lnTo>
                <a:lnTo>
                  <a:pt x="366338" y="1058317"/>
                </a:lnTo>
                <a:lnTo>
                  <a:pt x="366338" y="1169917"/>
                </a:lnTo>
                <a:lnTo>
                  <a:pt x="376313" y="1175588"/>
                </a:lnTo>
                <a:lnTo>
                  <a:pt x="386287" y="1181032"/>
                </a:lnTo>
                <a:lnTo>
                  <a:pt x="396715" y="1186249"/>
                </a:lnTo>
                <a:lnTo>
                  <a:pt x="407370" y="1191466"/>
                </a:lnTo>
                <a:lnTo>
                  <a:pt x="418251" y="1196003"/>
                </a:lnTo>
                <a:lnTo>
                  <a:pt x="429359" y="1200539"/>
                </a:lnTo>
                <a:lnTo>
                  <a:pt x="440694" y="1204849"/>
                </a:lnTo>
                <a:lnTo>
                  <a:pt x="452255" y="1208705"/>
                </a:lnTo>
                <a:lnTo>
                  <a:pt x="464043" y="1212561"/>
                </a:lnTo>
                <a:lnTo>
                  <a:pt x="475151" y="1215964"/>
                </a:lnTo>
                <a:lnTo>
                  <a:pt x="486486" y="1218686"/>
                </a:lnTo>
                <a:lnTo>
                  <a:pt x="497367" y="1221634"/>
                </a:lnTo>
                <a:lnTo>
                  <a:pt x="508022" y="1223903"/>
                </a:lnTo>
                <a:lnTo>
                  <a:pt x="518450" y="1225944"/>
                </a:lnTo>
                <a:lnTo>
                  <a:pt x="528878" y="1227759"/>
                </a:lnTo>
                <a:lnTo>
                  <a:pt x="538626" y="1229120"/>
                </a:lnTo>
                <a:lnTo>
                  <a:pt x="538626" y="1297396"/>
                </a:lnTo>
                <a:lnTo>
                  <a:pt x="600740" y="1297396"/>
                </a:lnTo>
                <a:lnTo>
                  <a:pt x="600740" y="1229120"/>
                </a:lnTo>
                <a:lnTo>
                  <a:pt x="608674" y="1228213"/>
                </a:lnTo>
                <a:lnTo>
                  <a:pt x="616608" y="1227305"/>
                </a:lnTo>
                <a:lnTo>
                  <a:pt x="624089" y="1225944"/>
                </a:lnTo>
                <a:lnTo>
                  <a:pt x="631570" y="1224810"/>
                </a:lnTo>
                <a:lnTo>
                  <a:pt x="638824" y="1223449"/>
                </a:lnTo>
                <a:lnTo>
                  <a:pt x="645852" y="1221861"/>
                </a:lnTo>
                <a:lnTo>
                  <a:pt x="652880" y="1220273"/>
                </a:lnTo>
                <a:lnTo>
                  <a:pt x="659454" y="1218232"/>
                </a:lnTo>
                <a:lnTo>
                  <a:pt x="666028" y="1216191"/>
                </a:lnTo>
                <a:lnTo>
                  <a:pt x="672375" y="1214149"/>
                </a:lnTo>
                <a:lnTo>
                  <a:pt x="678723" y="1211881"/>
                </a:lnTo>
                <a:lnTo>
                  <a:pt x="684617" y="1209386"/>
                </a:lnTo>
                <a:lnTo>
                  <a:pt x="690284" y="1206890"/>
                </a:lnTo>
                <a:lnTo>
                  <a:pt x="695951" y="1203942"/>
                </a:lnTo>
                <a:lnTo>
                  <a:pt x="701392" y="1200993"/>
                </a:lnTo>
                <a:lnTo>
                  <a:pt x="706833" y="1198044"/>
                </a:lnTo>
                <a:lnTo>
                  <a:pt x="711593" y="1194868"/>
                </a:lnTo>
                <a:lnTo>
                  <a:pt x="716581" y="1191693"/>
                </a:lnTo>
                <a:lnTo>
                  <a:pt x="721341" y="1188290"/>
                </a:lnTo>
                <a:lnTo>
                  <a:pt x="725875" y="1184888"/>
                </a:lnTo>
                <a:lnTo>
                  <a:pt x="730182" y="1181486"/>
                </a:lnTo>
                <a:lnTo>
                  <a:pt x="734263" y="1178083"/>
                </a:lnTo>
                <a:lnTo>
                  <a:pt x="738343" y="1174227"/>
                </a:lnTo>
                <a:lnTo>
                  <a:pt x="742197" y="1170825"/>
                </a:lnTo>
                <a:lnTo>
                  <a:pt x="745824" y="1166968"/>
                </a:lnTo>
                <a:lnTo>
                  <a:pt x="749225" y="1163339"/>
                </a:lnTo>
                <a:lnTo>
                  <a:pt x="752625" y="1159256"/>
                </a:lnTo>
                <a:lnTo>
                  <a:pt x="755799" y="1155627"/>
                </a:lnTo>
                <a:lnTo>
                  <a:pt x="758746" y="1151544"/>
                </a:lnTo>
                <a:lnTo>
                  <a:pt x="761466" y="1147461"/>
                </a:lnTo>
                <a:lnTo>
                  <a:pt x="763960" y="1143378"/>
                </a:lnTo>
                <a:lnTo>
                  <a:pt x="766453" y="1139295"/>
                </a:lnTo>
                <a:lnTo>
                  <a:pt x="770760" y="1130676"/>
                </a:lnTo>
                <a:lnTo>
                  <a:pt x="774614" y="1122056"/>
                </a:lnTo>
                <a:lnTo>
                  <a:pt x="777561" y="1113436"/>
                </a:lnTo>
                <a:lnTo>
                  <a:pt x="778921" y="1109354"/>
                </a:lnTo>
                <a:lnTo>
                  <a:pt x="780055" y="1105044"/>
                </a:lnTo>
                <a:lnTo>
                  <a:pt x="781415" y="1100507"/>
                </a:lnTo>
                <a:lnTo>
                  <a:pt x="782322" y="1096424"/>
                </a:lnTo>
                <a:lnTo>
                  <a:pt x="783002" y="1092114"/>
                </a:lnTo>
                <a:lnTo>
                  <a:pt x="783682" y="1087805"/>
                </a:lnTo>
                <a:lnTo>
                  <a:pt x="784135" y="1083495"/>
                </a:lnTo>
                <a:lnTo>
                  <a:pt x="784589" y="1079185"/>
                </a:lnTo>
                <a:lnTo>
                  <a:pt x="784816" y="1074875"/>
                </a:lnTo>
                <a:lnTo>
                  <a:pt x="784816" y="1070339"/>
                </a:lnTo>
                <a:lnTo>
                  <a:pt x="784589" y="1061719"/>
                </a:lnTo>
                <a:lnTo>
                  <a:pt x="784135" y="1053326"/>
                </a:lnTo>
                <a:lnTo>
                  <a:pt x="783229" y="1045161"/>
                </a:lnTo>
                <a:lnTo>
                  <a:pt x="781869" y="1037222"/>
                </a:lnTo>
                <a:lnTo>
                  <a:pt x="779828" y="1029509"/>
                </a:lnTo>
                <a:lnTo>
                  <a:pt x="777788" y="1022251"/>
                </a:lnTo>
                <a:lnTo>
                  <a:pt x="775294" y="1014992"/>
                </a:lnTo>
                <a:lnTo>
                  <a:pt x="772347" y="1007960"/>
                </a:lnTo>
                <a:lnTo>
                  <a:pt x="769174" y="1001156"/>
                </a:lnTo>
                <a:lnTo>
                  <a:pt x="765320" y="994577"/>
                </a:lnTo>
                <a:lnTo>
                  <a:pt x="761466" y="988226"/>
                </a:lnTo>
                <a:lnTo>
                  <a:pt x="756705" y="982329"/>
                </a:lnTo>
                <a:lnTo>
                  <a:pt x="752172" y="976431"/>
                </a:lnTo>
                <a:lnTo>
                  <a:pt x="746731" y="970987"/>
                </a:lnTo>
                <a:lnTo>
                  <a:pt x="741064" y="965543"/>
                </a:lnTo>
                <a:lnTo>
                  <a:pt x="734943" y="960553"/>
                </a:lnTo>
                <a:lnTo>
                  <a:pt x="728822" y="955563"/>
                </a:lnTo>
                <a:lnTo>
                  <a:pt x="722248" y="950572"/>
                </a:lnTo>
                <a:lnTo>
                  <a:pt x="715220" y="946036"/>
                </a:lnTo>
                <a:lnTo>
                  <a:pt x="708193" y="941272"/>
                </a:lnTo>
                <a:lnTo>
                  <a:pt x="700712" y="936509"/>
                </a:lnTo>
                <a:lnTo>
                  <a:pt x="693004" y="932199"/>
                </a:lnTo>
                <a:lnTo>
                  <a:pt x="685070" y="927889"/>
                </a:lnTo>
                <a:lnTo>
                  <a:pt x="676456" y="923806"/>
                </a:lnTo>
                <a:lnTo>
                  <a:pt x="668068" y="919497"/>
                </a:lnTo>
                <a:lnTo>
                  <a:pt x="659227" y="915641"/>
                </a:lnTo>
                <a:lnTo>
                  <a:pt x="650159" y="911558"/>
                </a:lnTo>
                <a:lnTo>
                  <a:pt x="641091" y="907475"/>
                </a:lnTo>
                <a:lnTo>
                  <a:pt x="631117" y="903845"/>
                </a:lnTo>
                <a:lnTo>
                  <a:pt x="621369" y="899989"/>
                </a:lnTo>
                <a:lnTo>
                  <a:pt x="611394" y="896587"/>
                </a:lnTo>
                <a:lnTo>
                  <a:pt x="600740" y="892958"/>
                </a:lnTo>
                <a:lnTo>
                  <a:pt x="600740" y="785894"/>
                </a:lnTo>
                <a:lnTo>
                  <a:pt x="612755" y="788616"/>
                </a:lnTo>
                <a:lnTo>
                  <a:pt x="624543" y="792018"/>
                </a:lnTo>
                <a:lnTo>
                  <a:pt x="636331" y="795421"/>
                </a:lnTo>
                <a:lnTo>
                  <a:pt x="647892" y="799504"/>
                </a:lnTo>
                <a:lnTo>
                  <a:pt x="659227" y="803813"/>
                </a:lnTo>
                <a:lnTo>
                  <a:pt x="670562" y="808577"/>
                </a:lnTo>
                <a:lnTo>
                  <a:pt x="681443" y="813794"/>
                </a:lnTo>
                <a:lnTo>
                  <a:pt x="692324" y="819465"/>
                </a:lnTo>
                <a:lnTo>
                  <a:pt x="702752" y="824909"/>
                </a:lnTo>
                <a:lnTo>
                  <a:pt x="712727" y="830806"/>
                </a:lnTo>
                <a:lnTo>
                  <a:pt x="722475" y="836477"/>
                </a:lnTo>
                <a:lnTo>
                  <a:pt x="731542" y="842148"/>
                </a:lnTo>
                <a:lnTo>
                  <a:pt x="740157" y="847592"/>
                </a:lnTo>
                <a:lnTo>
                  <a:pt x="748318" y="853262"/>
                </a:lnTo>
                <a:lnTo>
                  <a:pt x="756025" y="858933"/>
                </a:lnTo>
                <a:lnTo>
                  <a:pt x="763280" y="864604"/>
                </a:lnTo>
                <a:lnTo>
                  <a:pt x="763280" y="748240"/>
                </a:lnTo>
                <a:lnTo>
                  <a:pt x="752625" y="741889"/>
                </a:lnTo>
                <a:lnTo>
                  <a:pt x="741744" y="735764"/>
                </a:lnTo>
                <a:lnTo>
                  <a:pt x="731316" y="730547"/>
                </a:lnTo>
                <a:lnTo>
                  <a:pt x="720888" y="725103"/>
                </a:lnTo>
                <a:lnTo>
                  <a:pt x="710913" y="720340"/>
                </a:lnTo>
                <a:lnTo>
                  <a:pt x="701165" y="716030"/>
                </a:lnTo>
                <a:lnTo>
                  <a:pt x="691644" y="711720"/>
                </a:lnTo>
                <a:lnTo>
                  <a:pt x="682123" y="708318"/>
                </a:lnTo>
                <a:lnTo>
                  <a:pt x="672602" y="704689"/>
                </a:lnTo>
                <a:lnTo>
                  <a:pt x="663081" y="701740"/>
                </a:lnTo>
                <a:lnTo>
                  <a:pt x="653106" y="698791"/>
                </a:lnTo>
                <a:lnTo>
                  <a:pt x="643132" y="696296"/>
                </a:lnTo>
                <a:lnTo>
                  <a:pt x="632930" y="694254"/>
                </a:lnTo>
                <a:lnTo>
                  <a:pt x="622276" y="691986"/>
                </a:lnTo>
                <a:lnTo>
                  <a:pt x="611848" y="690171"/>
                </a:lnTo>
                <a:lnTo>
                  <a:pt x="600740" y="688810"/>
                </a:lnTo>
                <a:lnTo>
                  <a:pt x="600740" y="654332"/>
                </a:lnTo>
                <a:lnTo>
                  <a:pt x="538626" y="654332"/>
                </a:lnTo>
                <a:close/>
                <a:moveTo>
                  <a:pt x="549280" y="371475"/>
                </a:moveTo>
                <a:lnTo>
                  <a:pt x="564015" y="371475"/>
                </a:lnTo>
                <a:lnTo>
                  <a:pt x="577844" y="371475"/>
                </a:lnTo>
                <a:lnTo>
                  <a:pt x="591219" y="371929"/>
                </a:lnTo>
                <a:lnTo>
                  <a:pt x="604594" y="372609"/>
                </a:lnTo>
                <a:lnTo>
                  <a:pt x="617515" y="373743"/>
                </a:lnTo>
                <a:lnTo>
                  <a:pt x="630210" y="375104"/>
                </a:lnTo>
                <a:lnTo>
                  <a:pt x="642905" y="376692"/>
                </a:lnTo>
                <a:lnTo>
                  <a:pt x="655373" y="378507"/>
                </a:lnTo>
                <a:lnTo>
                  <a:pt x="667388" y="380775"/>
                </a:lnTo>
                <a:lnTo>
                  <a:pt x="679403" y="383497"/>
                </a:lnTo>
                <a:lnTo>
                  <a:pt x="691191" y="386219"/>
                </a:lnTo>
                <a:lnTo>
                  <a:pt x="702752" y="389168"/>
                </a:lnTo>
                <a:lnTo>
                  <a:pt x="714314" y="392797"/>
                </a:lnTo>
                <a:lnTo>
                  <a:pt x="725422" y="396426"/>
                </a:lnTo>
                <a:lnTo>
                  <a:pt x="736530" y="400509"/>
                </a:lnTo>
                <a:lnTo>
                  <a:pt x="747184" y="405046"/>
                </a:lnTo>
                <a:lnTo>
                  <a:pt x="757839" y="409582"/>
                </a:lnTo>
                <a:lnTo>
                  <a:pt x="768267" y="414573"/>
                </a:lnTo>
                <a:lnTo>
                  <a:pt x="778468" y="420017"/>
                </a:lnTo>
                <a:lnTo>
                  <a:pt x="788669" y="425461"/>
                </a:lnTo>
                <a:lnTo>
                  <a:pt x="798644" y="431358"/>
                </a:lnTo>
                <a:lnTo>
                  <a:pt x="808392" y="437709"/>
                </a:lnTo>
                <a:lnTo>
                  <a:pt x="818140" y="444288"/>
                </a:lnTo>
                <a:lnTo>
                  <a:pt x="827434" y="451092"/>
                </a:lnTo>
                <a:lnTo>
                  <a:pt x="836729" y="458351"/>
                </a:lnTo>
                <a:lnTo>
                  <a:pt x="845796" y="466063"/>
                </a:lnTo>
                <a:lnTo>
                  <a:pt x="854864" y="473775"/>
                </a:lnTo>
                <a:lnTo>
                  <a:pt x="863705" y="481941"/>
                </a:lnTo>
                <a:lnTo>
                  <a:pt x="872319" y="490561"/>
                </a:lnTo>
                <a:lnTo>
                  <a:pt x="880934" y="499407"/>
                </a:lnTo>
                <a:lnTo>
                  <a:pt x="889095" y="508707"/>
                </a:lnTo>
                <a:lnTo>
                  <a:pt x="897483" y="518234"/>
                </a:lnTo>
                <a:lnTo>
                  <a:pt x="905417" y="527988"/>
                </a:lnTo>
                <a:lnTo>
                  <a:pt x="913351" y="538422"/>
                </a:lnTo>
                <a:lnTo>
                  <a:pt x="921512" y="548856"/>
                </a:lnTo>
                <a:lnTo>
                  <a:pt x="929220" y="559744"/>
                </a:lnTo>
                <a:lnTo>
                  <a:pt x="936701" y="571086"/>
                </a:lnTo>
                <a:lnTo>
                  <a:pt x="944182" y="582654"/>
                </a:lnTo>
                <a:lnTo>
                  <a:pt x="951436" y="594449"/>
                </a:lnTo>
                <a:lnTo>
                  <a:pt x="958690" y="606925"/>
                </a:lnTo>
                <a:lnTo>
                  <a:pt x="965944" y="619627"/>
                </a:lnTo>
                <a:lnTo>
                  <a:pt x="972745" y="632330"/>
                </a:lnTo>
                <a:lnTo>
                  <a:pt x="979546" y="645713"/>
                </a:lnTo>
                <a:lnTo>
                  <a:pt x="986347" y="659549"/>
                </a:lnTo>
                <a:lnTo>
                  <a:pt x="993148" y="673613"/>
                </a:lnTo>
                <a:lnTo>
                  <a:pt x="999722" y="687903"/>
                </a:lnTo>
                <a:lnTo>
                  <a:pt x="1006069" y="702647"/>
                </a:lnTo>
                <a:lnTo>
                  <a:pt x="1012643" y="717845"/>
                </a:lnTo>
                <a:lnTo>
                  <a:pt x="1018991" y="733269"/>
                </a:lnTo>
                <a:lnTo>
                  <a:pt x="1025111" y="748920"/>
                </a:lnTo>
                <a:lnTo>
                  <a:pt x="1031005" y="765252"/>
                </a:lnTo>
                <a:lnTo>
                  <a:pt x="1037126" y="781584"/>
                </a:lnTo>
                <a:lnTo>
                  <a:pt x="1043247" y="798823"/>
                </a:lnTo>
                <a:lnTo>
                  <a:pt x="1049141" y="816062"/>
                </a:lnTo>
                <a:lnTo>
                  <a:pt x="1054808" y="833528"/>
                </a:lnTo>
                <a:lnTo>
                  <a:pt x="1060476" y="851674"/>
                </a:lnTo>
                <a:lnTo>
                  <a:pt x="1066143" y="870048"/>
                </a:lnTo>
                <a:lnTo>
                  <a:pt x="1071810" y="888875"/>
                </a:lnTo>
                <a:lnTo>
                  <a:pt x="1077478" y="907928"/>
                </a:lnTo>
                <a:lnTo>
                  <a:pt x="1082692" y="927436"/>
                </a:lnTo>
                <a:lnTo>
                  <a:pt x="1088132" y="947624"/>
                </a:lnTo>
                <a:lnTo>
                  <a:pt x="1093573" y="967812"/>
                </a:lnTo>
                <a:lnTo>
                  <a:pt x="1098787" y="988453"/>
                </a:lnTo>
                <a:lnTo>
                  <a:pt x="1109215" y="1030870"/>
                </a:lnTo>
                <a:lnTo>
                  <a:pt x="1112615" y="1046522"/>
                </a:lnTo>
                <a:lnTo>
                  <a:pt x="1115789" y="1061946"/>
                </a:lnTo>
                <a:lnTo>
                  <a:pt x="1118056" y="1076917"/>
                </a:lnTo>
                <a:lnTo>
                  <a:pt x="1119870" y="1091888"/>
                </a:lnTo>
                <a:lnTo>
                  <a:pt x="1121456" y="1106405"/>
                </a:lnTo>
                <a:lnTo>
                  <a:pt x="1122136" y="1120922"/>
                </a:lnTo>
                <a:lnTo>
                  <a:pt x="1122363" y="1134985"/>
                </a:lnTo>
                <a:lnTo>
                  <a:pt x="1122136" y="1148822"/>
                </a:lnTo>
                <a:lnTo>
                  <a:pt x="1121456" y="1162659"/>
                </a:lnTo>
                <a:lnTo>
                  <a:pt x="1120096" y="1176042"/>
                </a:lnTo>
                <a:lnTo>
                  <a:pt x="1118509" y="1188971"/>
                </a:lnTo>
                <a:lnTo>
                  <a:pt x="1116469" y="1201900"/>
                </a:lnTo>
                <a:lnTo>
                  <a:pt x="1113749" y="1214603"/>
                </a:lnTo>
                <a:lnTo>
                  <a:pt x="1110575" y="1227078"/>
                </a:lnTo>
                <a:lnTo>
                  <a:pt x="1107175" y="1239100"/>
                </a:lnTo>
                <a:lnTo>
                  <a:pt x="1103321" y="1250896"/>
                </a:lnTo>
                <a:lnTo>
                  <a:pt x="1098787" y="1262464"/>
                </a:lnTo>
                <a:lnTo>
                  <a:pt x="1094026" y="1274032"/>
                </a:lnTo>
                <a:lnTo>
                  <a:pt x="1088812" y="1284920"/>
                </a:lnTo>
                <a:lnTo>
                  <a:pt x="1083145" y="1296035"/>
                </a:lnTo>
                <a:lnTo>
                  <a:pt x="1077251" y="1306469"/>
                </a:lnTo>
                <a:lnTo>
                  <a:pt x="1070904" y="1317130"/>
                </a:lnTo>
                <a:lnTo>
                  <a:pt x="1064103" y="1327110"/>
                </a:lnTo>
                <a:lnTo>
                  <a:pt x="1056849" y="1336864"/>
                </a:lnTo>
                <a:lnTo>
                  <a:pt x="1049368" y="1346845"/>
                </a:lnTo>
                <a:lnTo>
                  <a:pt x="1041660" y="1356145"/>
                </a:lnTo>
                <a:lnTo>
                  <a:pt x="1033499" y="1365218"/>
                </a:lnTo>
                <a:lnTo>
                  <a:pt x="1024658" y="1374064"/>
                </a:lnTo>
                <a:lnTo>
                  <a:pt x="1015817" y="1382911"/>
                </a:lnTo>
                <a:lnTo>
                  <a:pt x="1006749" y="1391303"/>
                </a:lnTo>
                <a:lnTo>
                  <a:pt x="997228" y="1399469"/>
                </a:lnTo>
                <a:lnTo>
                  <a:pt x="987253" y="1407408"/>
                </a:lnTo>
                <a:lnTo>
                  <a:pt x="977279" y="1415121"/>
                </a:lnTo>
                <a:lnTo>
                  <a:pt x="967078" y="1422606"/>
                </a:lnTo>
                <a:lnTo>
                  <a:pt x="956196" y="1429638"/>
                </a:lnTo>
                <a:lnTo>
                  <a:pt x="945315" y="1436669"/>
                </a:lnTo>
                <a:lnTo>
                  <a:pt x="934207" y="1443474"/>
                </a:lnTo>
                <a:lnTo>
                  <a:pt x="922872" y="1449826"/>
                </a:lnTo>
                <a:lnTo>
                  <a:pt x="911084" y="1455950"/>
                </a:lnTo>
                <a:lnTo>
                  <a:pt x="899296" y="1461848"/>
                </a:lnTo>
                <a:lnTo>
                  <a:pt x="887055" y="1467745"/>
                </a:lnTo>
                <a:lnTo>
                  <a:pt x="874586" y="1473189"/>
                </a:lnTo>
                <a:lnTo>
                  <a:pt x="862118" y="1478179"/>
                </a:lnTo>
                <a:lnTo>
                  <a:pt x="849197" y="1483396"/>
                </a:lnTo>
                <a:lnTo>
                  <a:pt x="836275" y="1488160"/>
                </a:lnTo>
                <a:lnTo>
                  <a:pt x="823127" y="1492470"/>
                </a:lnTo>
                <a:lnTo>
                  <a:pt x="809752" y="1496779"/>
                </a:lnTo>
                <a:lnTo>
                  <a:pt x="796377" y="1500862"/>
                </a:lnTo>
                <a:lnTo>
                  <a:pt x="782549" y="1504492"/>
                </a:lnTo>
                <a:lnTo>
                  <a:pt x="768720" y="1508348"/>
                </a:lnTo>
                <a:lnTo>
                  <a:pt x="754892" y="1511523"/>
                </a:lnTo>
                <a:lnTo>
                  <a:pt x="740610" y="1514472"/>
                </a:lnTo>
                <a:lnTo>
                  <a:pt x="726555" y="1517194"/>
                </a:lnTo>
                <a:lnTo>
                  <a:pt x="712047" y="1519689"/>
                </a:lnTo>
                <a:lnTo>
                  <a:pt x="697538" y="1521958"/>
                </a:lnTo>
                <a:lnTo>
                  <a:pt x="683030" y="1524226"/>
                </a:lnTo>
                <a:lnTo>
                  <a:pt x="668521" y="1526040"/>
                </a:lnTo>
                <a:lnTo>
                  <a:pt x="653786" y="1527401"/>
                </a:lnTo>
                <a:lnTo>
                  <a:pt x="638824" y="1528762"/>
                </a:lnTo>
                <a:lnTo>
                  <a:pt x="624089" y="1529897"/>
                </a:lnTo>
                <a:lnTo>
                  <a:pt x="609128" y="1530804"/>
                </a:lnTo>
                <a:lnTo>
                  <a:pt x="594166" y="1531484"/>
                </a:lnTo>
                <a:lnTo>
                  <a:pt x="579204" y="1531938"/>
                </a:lnTo>
                <a:lnTo>
                  <a:pt x="564015" y="1531938"/>
                </a:lnTo>
                <a:lnTo>
                  <a:pt x="549054" y="1531938"/>
                </a:lnTo>
                <a:lnTo>
                  <a:pt x="533865" y="1531484"/>
                </a:lnTo>
                <a:lnTo>
                  <a:pt x="518903" y="1530804"/>
                </a:lnTo>
                <a:lnTo>
                  <a:pt x="503941" y="1529670"/>
                </a:lnTo>
                <a:lnTo>
                  <a:pt x="488980" y="1528309"/>
                </a:lnTo>
                <a:lnTo>
                  <a:pt x="474018" y="1526948"/>
                </a:lnTo>
                <a:lnTo>
                  <a:pt x="459056" y="1525133"/>
                </a:lnTo>
                <a:lnTo>
                  <a:pt x="444321" y="1523319"/>
                </a:lnTo>
                <a:lnTo>
                  <a:pt x="429359" y="1520823"/>
                </a:lnTo>
                <a:lnTo>
                  <a:pt x="414851" y="1518328"/>
                </a:lnTo>
                <a:lnTo>
                  <a:pt x="400115" y="1515606"/>
                </a:lnTo>
                <a:lnTo>
                  <a:pt x="385607" y="1512204"/>
                </a:lnTo>
                <a:lnTo>
                  <a:pt x="371325" y="1509028"/>
                </a:lnTo>
                <a:lnTo>
                  <a:pt x="357044" y="1505172"/>
                </a:lnTo>
                <a:lnTo>
                  <a:pt x="342989" y="1501543"/>
                </a:lnTo>
                <a:lnTo>
                  <a:pt x="329160" y="1497233"/>
                </a:lnTo>
                <a:lnTo>
                  <a:pt x="315332" y="1492696"/>
                </a:lnTo>
                <a:lnTo>
                  <a:pt x="301730" y="1488160"/>
                </a:lnTo>
                <a:lnTo>
                  <a:pt x="288129" y="1483170"/>
                </a:lnTo>
                <a:lnTo>
                  <a:pt x="274754" y="1477952"/>
                </a:lnTo>
                <a:lnTo>
                  <a:pt x="261832" y="1472735"/>
                </a:lnTo>
                <a:lnTo>
                  <a:pt x="248910" y="1466838"/>
                </a:lnTo>
                <a:lnTo>
                  <a:pt x="235988" y="1460940"/>
                </a:lnTo>
                <a:lnTo>
                  <a:pt x="223520" y="1454816"/>
                </a:lnTo>
                <a:lnTo>
                  <a:pt x="211505" y="1448238"/>
                </a:lnTo>
                <a:lnTo>
                  <a:pt x="199264" y="1441660"/>
                </a:lnTo>
                <a:lnTo>
                  <a:pt x="187703" y="1434855"/>
                </a:lnTo>
                <a:lnTo>
                  <a:pt x="176141" y="1427596"/>
                </a:lnTo>
                <a:lnTo>
                  <a:pt x="164806" y="1420111"/>
                </a:lnTo>
                <a:lnTo>
                  <a:pt x="153925" y="1412399"/>
                </a:lnTo>
                <a:lnTo>
                  <a:pt x="143497" y="1404233"/>
                </a:lnTo>
                <a:lnTo>
                  <a:pt x="132843" y="1396067"/>
                </a:lnTo>
                <a:lnTo>
                  <a:pt x="122868" y="1387674"/>
                </a:lnTo>
                <a:lnTo>
                  <a:pt x="113120" y="1379055"/>
                </a:lnTo>
                <a:lnTo>
                  <a:pt x="103826" y="1370208"/>
                </a:lnTo>
                <a:lnTo>
                  <a:pt x="94758" y="1361135"/>
                </a:lnTo>
                <a:lnTo>
                  <a:pt x="86144" y="1351608"/>
                </a:lnTo>
                <a:lnTo>
                  <a:pt x="77756" y="1342081"/>
                </a:lnTo>
                <a:lnTo>
                  <a:pt x="69822" y="1332328"/>
                </a:lnTo>
                <a:lnTo>
                  <a:pt x="62341" y="1322120"/>
                </a:lnTo>
                <a:lnTo>
                  <a:pt x="55086" y="1311913"/>
                </a:lnTo>
                <a:lnTo>
                  <a:pt x="48286" y="1301479"/>
                </a:lnTo>
                <a:lnTo>
                  <a:pt x="41711" y="1290591"/>
                </a:lnTo>
                <a:lnTo>
                  <a:pt x="35817" y="1279703"/>
                </a:lnTo>
                <a:lnTo>
                  <a:pt x="30150" y="1268361"/>
                </a:lnTo>
                <a:lnTo>
                  <a:pt x="25163" y="1257020"/>
                </a:lnTo>
                <a:lnTo>
                  <a:pt x="20402" y="1245225"/>
                </a:lnTo>
                <a:lnTo>
                  <a:pt x="16095" y="1233203"/>
                </a:lnTo>
                <a:lnTo>
                  <a:pt x="12468" y="1221181"/>
                </a:lnTo>
                <a:lnTo>
                  <a:pt x="9068" y="1208932"/>
                </a:lnTo>
                <a:lnTo>
                  <a:pt x="6347" y="1196229"/>
                </a:lnTo>
                <a:lnTo>
                  <a:pt x="4080" y="1183527"/>
                </a:lnTo>
                <a:lnTo>
                  <a:pt x="2493" y="1170371"/>
                </a:lnTo>
                <a:lnTo>
                  <a:pt x="907" y="1157215"/>
                </a:lnTo>
                <a:lnTo>
                  <a:pt x="226" y="1143605"/>
                </a:lnTo>
                <a:lnTo>
                  <a:pt x="0" y="1129995"/>
                </a:lnTo>
                <a:lnTo>
                  <a:pt x="453" y="1116158"/>
                </a:lnTo>
                <a:lnTo>
                  <a:pt x="1133" y="1102095"/>
                </a:lnTo>
                <a:lnTo>
                  <a:pt x="2947" y="1087805"/>
                </a:lnTo>
                <a:lnTo>
                  <a:pt x="4760" y="1073288"/>
                </a:lnTo>
                <a:lnTo>
                  <a:pt x="7481" y="1058544"/>
                </a:lnTo>
                <a:lnTo>
                  <a:pt x="10654" y="1043573"/>
                </a:lnTo>
                <a:lnTo>
                  <a:pt x="14508" y="1028375"/>
                </a:lnTo>
                <a:lnTo>
                  <a:pt x="19042" y="1012951"/>
                </a:lnTo>
                <a:lnTo>
                  <a:pt x="29697" y="978473"/>
                </a:lnTo>
                <a:lnTo>
                  <a:pt x="40578" y="944448"/>
                </a:lnTo>
                <a:lnTo>
                  <a:pt x="51233" y="911104"/>
                </a:lnTo>
                <a:lnTo>
                  <a:pt x="62114" y="878667"/>
                </a:lnTo>
                <a:lnTo>
                  <a:pt x="73222" y="846684"/>
                </a:lnTo>
                <a:lnTo>
                  <a:pt x="84557" y="815608"/>
                </a:lnTo>
                <a:lnTo>
                  <a:pt x="95891" y="785213"/>
                </a:lnTo>
                <a:lnTo>
                  <a:pt x="101785" y="770469"/>
                </a:lnTo>
                <a:lnTo>
                  <a:pt x="107679" y="755725"/>
                </a:lnTo>
                <a:lnTo>
                  <a:pt x="113574" y="741435"/>
                </a:lnTo>
                <a:lnTo>
                  <a:pt x="119468" y="727145"/>
                </a:lnTo>
                <a:lnTo>
                  <a:pt x="125588" y="713081"/>
                </a:lnTo>
                <a:lnTo>
                  <a:pt x="131936" y="699245"/>
                </a:lnTo>
                <a:lnTo>
                  <a:pt x="138283" y="685635"/>
                </a:lnTo>
                <a:lnTo>
                  <a:pt x="144631" y="672479"/>
                </a:lnTo>
                <a:lnTo>
                  <a:pt x="151205" y="659322"/>
                </a:lnTo>
                <a:lnTo>
                  <a:pt x="157552" y="646393"/>
                </a:lnTo>
                <a:lnTo>
                  <a:pt x="164353" y="633691"/>
                </a:lnTo>
                <a:lnTo>
                  <a:pt x="171381" y="621669"/>
                </a:lnTo>
                <a:lnTo>
                  <a:pt x="178181" y="609420"/>
                </a:lnTo>
                <a:lnTo>
                  <a:pt x="185436" y="597625"/>
                </a:lnTo>
                <a:lnTo>
                  <a:pt x="192463" y="585830"/>
                </a:lnTo>
                <a:lnTo>
                  <a:pt x="199944" y="574488"/>
                </a:lnTo>
                <a:lnTo>
                  <a:pt x="207425" y="563600"/>
                </a:lnTo>
                <a:lnTo>
                  <a:pt x="215133" y="552712"/>
                </a:lnTo>
                <a:lnTo>
                  <a:pt x="222840" y="542051"/>
                </a:lnTo>
                <a:lnTo>
                  <a:pt x="230774" y="531844"/>
                </a:lnTo>
                <a:lnTo>
                  <a:pt x="238935" y="521863"/>
                </a:lnTo>
                <a:lnTo>
                  <a:pt x="247324" y="512110"/>
                </a:lnTo>
                <a:lnTo>
                  <a:pt x="255711" y="502810"/>
                </a:lnTo>
                <a:lnTo>
                  <a:pt x="264326" y="493736"/>
                </a:lnTo>
                <a:lnTo>
                  <a:pt x="272940" y="484663"/>
                </a:lnTo>
                <a:lnTo>
                  <a:pt x="282008" y="476271"/>
                </a:lnTo>
                <a:lnTo>
                  <a:pt x="291076" y="468105"/>
                </a:lnTo>
                <a:lnTo>
                  <a:pt x="300597" y="460166"/>
                </a:lnTo>
                <a:lnTo>
                  <a:pt x="310118" y="452453"/>
                </a:lnTo>
                <a:lnTo>
                  <a:pt x="319639" y="445195"/>
                </a:lnTo>
                <a:lnTo>
                  <a:pt x="329840" y="438163"/>
                </a:lnTo>
                <a:lnTo>
                  <a:pt x="339815" y="431585"/>
                </a:lnTo>
                <a:lnTo>
                  <a:pt x="350243" y="425234"/>
                </a:lnTo>
                <a:lnTo>
                  <a:pt x="360897" y="419336"/>
                </a:lnTo>
                <a:lnTo>
                  <a:pt x="371552" y="413665"/>
                </a:lnTo>
                <a:lnTo>
                  <a:pt x="382660" y="408222"/>
                </a:lnTo>
                <a:lnTo>
                  <a:pt x="393995" y="403231"/>
                </a:lnTo>
                <a:lnTo>
                  <a:pt x="405556" y="398695"/>
                </a:lnTo>
                <a:lnTo>
                  <a:pt x="417344" y="394385"/>
                </a:lnTo>
                <a:lnTo>
                  <a:pt x="429359" y="390529"/>
                </a:lnTo>
                <a:lnTo>
                  <a:pt x="441601" y="386899"/>
                </a:lnTo>
                <a:lnTo>
                  <a:pt x="454069" y="383724"/>
                </a:lnTo>
                <a:lnTo>
                  <a:pt x="466764" y="380775"/>
                </a:lnTo>
                <a:lnTo>
                  <a:pt x="479912" y="378280"/>
                </a:lnTo>
                <a:lnTo>
                  <a:pt x="493287" y="376238"/>
                </a:lnTo>
                <a:lnTo>
                  <a:pt x="506888" y="374424"/>
                </a:lnTo>
                <a:lnTo>
                  <a:pt x="520717" y="373063"/>
                </a:lnTo>
                <a:lnTo>
                  <a:pt x="534772" y="372156"/>
                </a:lnTo>
                <a:lnTo>
                  <a:pt x="549280" y="371475"/>
                </a:lnTo>
                <a:close/>
                <a:moveTo>
                  <a:pt x="455387" y="0"/>
                </a:moveTo>
                <a:lnTo>
                  <a:pt x="463542" y="227"/>
                </a:lnTo>
                <a:lnTo>
                  <a:pt x="471471" y="682"/>
                </a:lnTo>
                <a:lnTo>
                  <a:pt x="479174" y="1591"/>
                </a:lnTo>
                <a:lnTo>
                  <a:pt x="486423" y="2500"/>
                </a:lnTo>
                <a:lnTo>
                  <a:pt x="493446" y="3863"/>
                </a:lnTo>
                <a:lnTo>
                  <a:pt x="500242" y="5681"/>
                </a:lnTo>
                <a:lnTo>
                  <a:pt x="506812" y="7499"/>
                </a:lnTo>
                <a:lnTo>
                  <a:pt x="512702" y="9317"/>
                </a:lnTo>
                <a:lnTo>
                  <a:pt x="518592" y="11362"/>
                </a:lnTo>
                <a:lnTo>
                  <a:pt x="524256" y="13861"/>
                </a:lnTo>
                <a:lnTo>
                  <a:pt x="529466" y="16361"/>
                </a:lnTo>
                <a:lnTo>
                  <a:pt x="534450" y="18861"/>
                </a:lnTo>
                <a:lnTo>
                  <a:pt x="539207" y="21587"/>
                </a:lnTo>
                <a:lnTo>
                  <a:pt x="543738" y="24314"/>
                </a:lnTo>
                <a:lnTo>
                  <a:pt x="547816" y="27268"/>
                </a:lnTo>
                <a:lnTo>
                  <a:pt x="551894" y="29995"/>
                </a:lnTo>
                <a:lnTo>
                  <a:pt x="555292" y="32722"/>
                </a:lnTo>
                <a:lnTo>
                  <a:pt x="558916" y="35676"/>
                </a:lnTo>
                <a:lnTo>
                  <a:pt x="564807" y="40903"/>
                </a:lnTo>
                <a:lnTo>
                  <a:pt x="569790" y="45902"/>
                </a:lnTo>
                <a:lnTo>
                  <a:pt x="574095" y="50674"/>
                </a:lnTo>
                <a:lnTo>
                  <a:pt x="577040" y="54310"/>
                </a:lnTo>
                <a:lnTo>
                  <a:pt x="579079" y="57491"/>
                </a:lnTo>
                <a:lnTo>
                  <a:pt x="581118" y="59990"/>
                </a:lnTo>
                <a:lnTo>
                  <a:pt x="590406" y="51810"/>
                </a:lnTo>
                <a:lnTo>
                  <a:pt x="599467" y="44311"/>
                </a:lnTo>
                <a:lnTo>
                  <a:pt x="608076" y="37494"/>
                </a:lnTo>
                <a:lnTo>
                  <a:pt x="616685" y="31359"/>
                </a:lnTo>
                <a:lnTo>
                  <a:pt x="625293" y="25905"/>
                </a:lnTo>
                <a:lnTo>
                  <a:pt x="633449" y="21360"/>
                </a:lnTo>
                <a:lnTo>
                  <a:pt x="641151" y="17043"/>
                </a:lnTo>
                <a:lnTo>
                  <a:pt x="648854" y="13407"/>
                </a:lnTo>
                <a:lnTo>
                  <a:pt x="656103" y="10226"/>
                </a:lnTo>
                <a:lnTo>
                  <a:pt x="663126" y="7499"/>
                </a:lnTo>
                <a:lnTo>
                  <a:pt x="669922" y="5454"/>
                </a:lnTo>
                <a:lnTo>
                  <a:pt x="676492" y="3409"/>
                </a:lnTo>
                <a:lnTo>
                  <a:pt x="682608" y="2272"/>
                </a:lnTo>
                <a:lnTo>
                  <a:pt x="688498" y="1136"/>
                </a:lnTo>
                <a:lnTo>
                  <a:pt x="694162" y="454"/>
                </a:lnTo>
                <a:lnTo>
                  <a:pt x="699599" y="227"/>
                </a:lnTo>
                <a:lnTo>
                  <a:pt x="704583" y="0"/>
                </a:lnTo>
                <a:lnTo>
                  <a:pt x="709340" y="227"/>
                </a:lnTo>
                <a:lnTo>
                  <a:pt x="713871" y="454"/>
                </a:lnTo>
                <a:lnTo>
                  <a:pt x="717949" y="909"/>
                </a:lnTo>
                <a:lnTo>
                  <a:pt x="721800" y="1591"/>
                </a:lnTo>
                <a:lnTo>
                  <a:pt x="725198" y="2272"/>
                </a:lnTo>
                <a:lnTo>
                  <a:pt x="728596" y="3181"/>
                </a:lnTo>
                <a:lnTo>
                  <a:pt x="731315" y="3863"/>
                </a:lnTo>
                <a:lnTo>
                  <a:pt x="736299" y="5908"/>
                </a:lnTo>
                <a:lnTo>
                  <a:pt x="739697" y="7499"/>
                </a:lnTo>
                <a:lnTo>
                  <a:pt x="742415" y="8862"/>
                </a:lnTo>
                <a:lnTo>
                  <a:pt x="746720" y="13180"/>
                </a:lnTo>
                <a:lnTo>
                  <a:pt x="751024" y="17497"/>
                </a:lnTo>
                <a:lnTo>
                  <a:pt x="754875" y="22269"/>
                </a:lnTo>
                <a:lnTo>
                  <a:pt x="758726" y="27496"/>
                </a:lnTo>
                <a:lnTo>
                  <a:pt x="762124" y="32495"/>
                </a:lnTo>
                <a:lnTo>
                  <a:pt x="765523" y="37949"/>
                </a:lnTo>
                <a:lnTo>
                  <a:pt x="768694" y="43629"/>
                </a:lnTo>
                <a:lnTo>
                  <a:pt x="771639" y="49310"/>
                </a:lnTo>
                <a:lnTo>
                  <a:pt x="774584" y="54764"/>
                </a:lnTo>
                <a:lnTo>
                  <a:pt x="777076" y="60672"/>
                </a:lnTo>
                <a:lnTo>
                  <a:pt x="779342" y="66808"/>
                </a:lnTo>
                <a:lnTo>
                  <a:pt x="781834" y="72716"/>
                </a:lnTo>
                <a:lnTo>
                  <a:pt x="785911" y="84305"/>
                </a:lnTo>
                <a:lnTo>
                  <a:pt x="789536" y="95894"/>
                </a:lnTo>
                <a:lnTo>
                  <a:pt x="792481" y="106801"/>
                </a:lnTo>
                <a:lnTo>
                  <a:pt x="794973" y="117254"/>
                </a:lnTo>
                <a:lnTo>
                  <a:pt x="796785" y="126571"/>
                </a:lnTo>
                <a:lnTo>
                  <a:pt x="798371" y="134524"/>
                </a:lnTo>
                <a:lnTo>
                  <a:pt x="800183" y="146568"/>
                </a:lnTo>
                <a:lnTo>
                  <a:pt x="800636" y="150658"/>
                </a:lnTo>
                <a:lnTo>
                  <a:pt x="805847" y="149294"/>
                </a:lnTo>
                <a:lnTo>
                  <a:pt x="810831" y="147931"/>
                </a:lnTo>
                <a:lnTo>
                  <a:pt x="815362" y="146340"/>
                </a:lnTo>
                <a:lnTo>
                  <a:pt x="820119" y="144522"/>
                </a:lnTo>
                <a:lnTo>
                  <a:pt x="824197" y="142705"/>
                </a:lnTo>
                <a:lnTo>
                  <a:pt x="828275" y="140887"/>
                </a:lnTo>
                <a:lnTo>
                  <a:pt x="832352" y="139069"/>
                </a:lnTo>
                <a:lnTo>
                  <a:pt x="835750" y="136796"/>
                </a:lnTo>
                <a:lnTo>
                  <a:pt x="839375" y="134751"/>
                </a:lnTo>
                <a:lnTo>
                  <a:pt x="842547" y="132706"/>
                </a:lnTo>
                <a:lnTo>
                  <a:pt x="848663" y="128389"/>
                </a:lnTo>
                <a:lnTo>
                  <a:pt x="853647" y="124071"/>
                </a:lnTo>
                <a:lnTo>
                  <a:pt x="858405" y="119754"/>
                </a:lnTo>
                <a:lnTo>
                  <a:pt x="862482" y="115663"/>
                </a:lnTo>
                <a:lnTo>
                  <a:pt x="865654" y="111800"/>
                </a:lnTo>
                <a:lnTo>
                  <a:pt x="868372" y="108392"/>
                </a:lnTo>
                <a:lnTo>
                  <a:pt x="870638" y="105211"/>
                </a:lnTo>
                <a:lnTo>
                  <a:pt x="873130" y="100439"/>
                </a:lnTo>
                <a:lnTo>
                  <a:pt x="874036" y="98848"/>
                </a:lnTo>
                <a:lnTo>
                  <a:pt x="875395" y="106347"/>
                </a:lnTo>
                <a:lnTo>
                  <a:pt x="876755" y="113846"/>
                </a:lnTo>
                <a:lnTo>
                  <a:pt x="877434" y="121117"/>
                </a:lnTo>
                <a:lnTo>
                  <a:pt x="877887" y="128389"/>
                </a:lnTo>
                <a:lnTo>
                  <a:pt x="877887" y="135433"/>
                </a:lnTo>
                <a:lnTo>
                  <a:pt x="877434" y="142250"/>
                </a:lnTo>
                <a:lnTo>
                  <a:pt x="876755" y="149067"/>
                </a:lnTo>
                <a:lnTo>
                  <a:pt x="875622" y="155884"/>
                </a:lnTo>
                <a:lnTo>
                  <a:pt x="874263" y="162474"/>
                </a:lnTo>
                <a:lnTo>
                  <a:pt x="872903" y="168837"/>
                </a:lnTo>
                <a:lnTo>
                  <a:pt x="870864" y="175199"/>
                </a:lnTo>
                <a:lnTo>
                  <a:pt x="868599" y="181335"/>
                </a:lnTo>
                <a:lnTo>
                  <a:pt x="866334" y="187243"/>
                </a:lnTo>
                <a:lnTo>
                  <a:pt x="863615" y="193378"/>
                </a:lnTo>
                <a:lnTo>
                  <a:pt x="860670" y="199287"/>
                </a:lnTo>
                <a:lnTo>
                  <a:pt x="857725" y="204967"/>
                </a:lnTo>
                <a:lnTo>
                  <a:pt x="854327" y="210421"/>
                </a:lnTo>
                <a:lnTo>
                  <a:pt x="850702" y="215875"/>
                </a:lnTo>
                <a:lnTo>
                  <a:pt x="847078" y="221328"/>
                </a:lnTo>
                <a:lnTo>
                  <a:pt x="843000" y="226328"/>
                </a:lnTo>
                <a:lnTo>
                  <a:pt x="838922" y="231554"/>
                </a:lnTo>
                <a:lnTo>
                  <a:pt x="834844" y="236553"/>
                </a:lnTo>
                <a:lnTo>
                  <a:pt x="830313" y="241325"/>
                </a:lnTo>
                <a:lnTo>
                  <a:pt x="826009" y="246097"/>
                </a:lnTo>
                <a:lnTo>
                  <a:pt x="821252" y="250869"/>
                </a:lnTo>
                <a:lnTo>
                  <a:pt x="816494" y="255187"/>
                </a:lnTo>
                <a:lnTo>
                  <a:pt x="811737" y="259731"/>
                </a:lnTo>
                <a:lnTo>
                  <a:pt x="806753" y="264049"/>
                </a:lnTo>
                <a:lnTo>
                  <a:pt x="796785" y="272229"/>
                </a:lnTo>
                <a:lnTo>
                  <a:pt x="786364" y="279955"/>
                </a:lnTo>
                <a:lnTo>
                  <a:pt x="776170" y="287227"/>
                </a:lnTo>
                <a:lnTo>
                  <a:pt x="765749" y="294044"/>
                </a:lnTo>
                <a:lnTo>
                  <a:pt x="755328" y="300180"/>
                </a:lnTo>
                <a:lnTo>
                  <a:pt x="745360" y="305860"/>
                </a:lnTo>
                <a:lnTo>
                  <a:pt x="735619" y="311314"/>
                </a:lnTo>
                <a:lnTo>
                  <a:pt x="725878" y="316313"/>
                </a:lnTo>
                <a:lnTo>
                  <a:pt x="717043" y="320631"/>
                </a:lnTo>
                <a:lnTo>
                  <a:pt x="708661" y="324721"/>
                </a:lnTo>
                <a:lnTo>
                  <a:pt x="700732" y="327902"/>
                </a:lnTo>
                <a:lnTo>
                  <a:pt x="693709" y="331084"/>
                </a:lnTo>
                <a:lnTo>
                  <a:pt x="681929" y="335628"/>
                </a:lnTo>
                <a:lnTo>
                  <a:pt x="674453" y="338583"/>
                </a:lnTo>
                <a:lnTo>
                  <a:pt x="671961" y="339492"/>
                </a:lnTo>
                <a:lnTo>
                  <a:pt x="658142" y="336083"/>
                </a:lnTo>
                <a:lnTo>
                  <a:pt x="644776" y="333583"/>
                </a:lnTo>
                <a:lnTo>
                  <a:pt x="632089" y="331311"/>
                </a:lnTo>
                <a:lnTo>
                  <a:pt x="619630" y="329266"/>
                </a:lnTo>
                <a:lnTo>
                  <a:pt x="607623" y="327675"/>
                </a:lnTo>
                <a:lnTo>
                  <a:pt x="596069" y="326539"/>
                </a:lnTo>
                <a:lnTo>
                  <a:pt x="584969" y="325630"/>
                </a:lnTo>
                <a:lnTo>
                  <a:pt x="574548" y="324948"/>
                </a:lnTo>
                <a:lnTo>
                  <a:pt x="564127" y="324494"/>
                </a:lnTo>
                <a:lnTo>
                  <a:pt x="554612" y="324494"/>
                </a:lnTo>
                <a:lnTo>
                  <a:pt x="545324" y="324494"/>
                </a:lnTo>
                <a:lnTo>
                  <a:pt x="536715" y="324948"/>
                </a:lnTo>
                <a:lnTo>
                  <a:pt x="528333" y="325403"/>
                </a:lnTo>
                <a:lnTo>
                  <a:pt x="520178" y="326085"/>
                </a:lnTo>
                <a:lnTo>
                  <a:pt x="512702" y="326766"/>
                </a:lnTo>
                <a:lnTo>
                  <a:pt x="505679" y="327675"/>
                </a:lnTo>
                <a:lnTo>
                  <a:pt x="499109" y="328811"/>
                </a:lnTo>
                <a:lnTo>
                  <a:pt x="492993" y="329948"/>
                </a:lnTo>
                <a:lnTo>
                  <a:pt x="487329" y="331311"/>
                </a:lnTo>
                <a:lnTo>
                  <a:pt x="481892" y="332447"/>
                </a:lnTo>
                <a:lnTo>
                  <a:pt x="472604" y="334947"/>
                </a:lnTo>
                <a:lnTo>
                  <a:pt x="465128" y="337219"/>
                </a:lnTo>
                <a:lnTo>
                  <a:pt x="459012" y="339719"/>
                </a:lnTo>
                <a:lnTo>
                  <a:pt x="454934" y="341309"/>
                </a:lnTo>
                <a:lnTo>
                  <a:pt x="451536" y="342900"/>
                </a:lnTo>
                <a:lnTo>
                  <a:pt x="445646" y="337219"/>
                </a:lnTo>
                <a:lnTo>
                  <a:pt x="439529" y="331311"/>
                </a:lnTo>
                <a:lnTo>
                  <a:pt x="425710" y="318813"/>
                </a:lnTo>
                <a:lnTo>
                  <a:pt x="410532" y="305860"/>
                </a:lnTo>
                <a:lnTo>
                  <a:pt x="394221" y="292454"/>
                </a:lnTo>
                <a:lnTo>
                  <a:pt x="377456" y="279274"/>
                </a:lnTo>
                <a:lnTo>
                  <a:pt x="360239" y="266094"/>
                </a:lnTo>
                <a:lnTo>
                  <a:pt x="343249" y="252914"/>
                </a:lnTo>
                <a:lnTo>
                  <a:pt x="326258" y="240416"/>
                </a:lnTo>
                <a:lnTo>
                  <a:pt x="295222" y="217693"/>
                </a:lnTo>
                <a:lnTo>
                  <a:pt x="269849" y="199514"/>
                </a:lnTo>
                <a:lnTo>
                  <a:pt x="252405" y="187243"/>
                </a:lnTo>
                <a:lnTo>
                  <a:pt x="246062" y="183153"/>
                </a:lnTo>
                <a:lnTo>
                  <a:pt x="251726" y="176563"/>
                </a:lnTo>
                <a:lnTo>
                  <a:pt x="257616" y="170655"/>
                </a:lnTo>
                <a:lnTo>
                  <a:pt x="263506" y="165428"/>
                </a:lnTo>
                <a:lnTo>
                  <a:pt x="269623" y="160656"/>
                </a:lnTo>
                <a:lnTo>
                  <a:pt x="275286" y="156339"/>
                </a:lnTo>
                <a:lnTo>
                  <a:pt x="281629" y="152476"/>
                </a:lnTo>
                <a:lnTo>
                  <a:pt x="287746" y="149294"/>
                </a:lnTo>
                <a:lnTo>
                  <a:pt x="293863" y="146568"/>
                </a:lnTo>
                <a:lnTo>
                  <a:pt x="299979" y="144068"/>
                </a:lnTo>
                <a:lnTo>
                  <a:pt x="306096" y="142023"/>
                </a:lnTo>
                <a:lnTo>
                  <a:pt x="311986" y="140432"/>
                </a:lnTo>
                <a:lnTo>
                  <a:pt x="317876" y="139069"/>
                </a:lnTo>
                <a:lnTo>
                  <a:pt x="323766" y="138160"/>
                </a:lnTo>
                <a:lnTo>
                  <a:pt x="329656" y="137024"/>
                </a:lnTo>
                <a:lnTo>
                  <a:pt x="335093" y="136569"/>
                </a:lnTo>
                <a:lnTo>
                  <a:pt x="340530" y="136342"/>
                </a:lnTo>
                <a:lnTo>
                  <a:pt x="345967" y="136342"/>
                </a:lnTo>
                <a:lnTo>
                  <a:pt x="350951" y="136569"/>
                </a:lnTo>
                <a:lnTo>
                  <a:pt x="355708" y="136796"/>
                </a:lnTo>
                <a:lnTo>
                  <a:pt x="360466" y="137251"/>
                </a:lnTo>
                <a:lnTo>
                  <a:pt x="368848" y="138614"/>
                </a:lnTo>
                <a:lnTo>
                  <a:pt x="376097" y="139978"/>
                </a:lnTo>
                <a:lnTo>
                  <a:pt x="382214" y="141341"/>
                </a:lnTo>
                <a:lnTo>
                  <a:pt x="386518" y="142705"/>
                </a:lnTo>
                <a:lnTo>
                  <a:pt x="390369" y="143841"/>
                </a:lnTo>
                <a:lnTo>
                  <a:pt x="389916" y="135888"/>
                </a:lnTo>
                <a:lnTo>
                  <a:pt x="389916" y="127934"/>
                </a:lnTo>
                <a:lnTo>
                  <a:pt x="390369" y="120208"/>
                </a:lnTo>
                <a:lnTo>
                  <a:pt x="391049" y="112482"/>
                </a:lnTo>
                <a:lnTo>
                  <a:pt x="392182" y="105211"/>
                </a:lnTo>
                <a:lnTo>
                  <a:pt x="393767" y="98166"/>
                </a:lnTo>
                <a:lnTo>
                  <a:pt x="395580" y="91122"/>
                </a:lnTo>
                <a:lnTo>
                  <a:pt x="397619" y="84305"/>
                </a:lnTo>
                <a:lnTo>
                  <a:pt x="399884" y="77942"/>
                </a:lnTo>
                <a:lnTo>
                  <a:pt x="402376" y="71807"/>
                </a:lnTo>
                <a:lnTo>
                  <a:pt x="405095" y="65671"/>
                </a:lnTo>
                <a:lnTo>
                  <a:pt x="407813" y="59763"/>
                </a:lnTo>
                <a:lnTo>
                  <a:pt x="410985" y="54310"/>
                </a:lnTo>
                <a:lnTo>
                  <a:pt x="413930" y="49083"/>
                </a:lnTo>
                <a:lnTo>
                  <a:pt x="417101" y="43857"/>
                </a:lnTo>
                <a:lnTo>
                  <a:pt x="420273" y="39085"/>
                </a:lnTo>
                <a:lnTo>
                  <a:pt x="423444" y="34540"/>
                </a:lnTo>
                <a:lnTo>
                  <a:pt x="426616" y="30222"/>
                </a:lnTo>
                <a:lnTo>
                  <a:pt x="432959" y="22496"/>
                </a:lnTo>
                <a:lnTo>
                  <a:pt x="438849" y="15679"/>
                </a:lnTo>
                <a:lnTo>
                  <a:pt x="444060" y="10226"/>
                </a:lnTo>
                <a:lnTo>
                  <a:pt x="448817" y="5908"/>
                </a:lnTo>
                <a:lnTo>
                  <a:pt x="452215" y="2500"/>
                </a:lnTo>
                <a:lnTo>
                  <a:pt x="45538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37" name="KSO_Shape"/>
          <p:cNvSpPr/>
          <p:nvPr/>
        </p:nvSpPr>
        <p:spPr>
          <a:xfrm>
            <a:off x="5789613" y="2384425"/>
            <a:ext cx="612775" cy="612775"/>
          </a:xfrm>
          <a:custGeom>
            <a:avLst/>
            <a:gdLst/>
            <a:ahLst/>
            <a:cxnLst>
              <a:cxn ang="0">
                <a:pos x="62789" y="92087"/>
              </a:cxn>
              <a:cxn ang="0">
                <a:pos x="63932" y="129648"/>
              </a:cxn>
              <a:cxn ang="0">
                <a:pos x="61872" y="132730"/>
              </a:cxn>
              <a:cxn ang="0">
                <a:pos x="33582" y="132923"/>
              </a:cxn>
              <a:cxn ang="0">
                <a:pos x="31216" y="130035"/>
              </a:cxn>
              <a:cxn ang="0">
                <a:pos x="32037" y="92378"/>
              </a:cxn>
              <a:cxn ang="0">
                <a:pos x="83069" y="64189"/>
              </a:cxn>
              <a:cxn ang="0">
                <a:pos x="110992" y="65641"/>
              </a:cxn>
              <a:cxn ang="0">
                <a:pos x="111812" y="130036"/>
              </a:cxn>
              <a:cxn ang="0">
                <a:pos x="109480" y="132923"/>
              </a:cxn>
              <a:cxn ang="0">
                <a:pos x="81171" y="132730"/>
              </a:cxn>
              <a:cxn ang="0">
                <a:pos x="79113" y="129649"/>
              </a:cxn>
              <a:cxn ang="0">
                <a:pos x="80255" y="65335"/>
              </a:cxn>
              <a:cxn ang="0">
                <a:pos x="155764" y="32038"/>
              </a:cxn>
              <a:cxn ang="0">
                <a:pos x="159064" y="33796"/>
              </a:cxn>
              <a:cxn ang="0">
                <a:pos x="159579" y="130424"/>
              </a:cxn>
              <a:cxn ang="0">
                <a:pos x="156955" y="133036"/>
              </a:cxn>
              <a:cxn ang="0">
                <a:pos x="128667" y="132553"/>
              </a:cxn>
              <a:cxn ang="0">
                <a:pos x="126912" y="129231"/>
              </a:cxn>
              <a:cxn ang="0">
                <a:pos x="128361" y="32941"/>
              </a:cxn>
              <a:cxn ang="0">
                <a:pos x="104097" y="2707"/>
              </a:cxn>
              <a:cxn ang="0">
                <a:pos x="106158" y="3433"/>
              </a:cxn>
              <a:cxn ang="0">
                <a:pos x="107446" y="5160"/>
              </a:cxn>
              <a:cxn ang="0">
                <a:pos x="109443" y="36185"/>
              </a:cxn>
              <a:cxn ang="0">
                <a:pos x="106866" y="38605"/>
              </a:cxn>
              <a:cxn ang="0">
                <a:pos x="103694" y="38072"/>
              </a:cxn>
              <a:cxn ang="0">
                <a:pos x="102164" y="35798"/>
              </a:cxn>
              <a:cxn ang="0">
                <a:pos x="95852" y="25391"/>
              </a:cxn>
              <a:cxn ang="0">
                <a:pos x="86302" y="36072"/>
              </a:cxn>
              <a:cxn ang="0">
                <a:pos x="71777" y="47591"/>
              </a:cxn>
              <a:cxn ang="0">
                <a:pos x="59281" y="54254"/>
              </a:cxn>
              <a:cxn ang="0">
                <a:pos x="48508" y="58126"/>
              </a:cxn>
              <a:cxn ang="0">
                <a:pos x="37203" y="60611"/>
              </a:cxn>
              <a:cxn ang="0">
                <a:pos x="28716" y="61288"/>
              </a:cxn>
              <a:cxn ang="0">
                <a:pos x="26591" y="59611"/>
              </a:cxn>
              <a:cxn ang="0">
                <a:pos x="26237" y="56497"/>
              </a:cxn>
              <a:cxn ang="0">
                <a:pos x="28797" y="54012"/>
              </a:cxn>
              <a:cxn ang="0">
                <a:pos x="38072" y="52770"/>
              </a:cxn>
              <a:cxn ang="0">
                <a:pos x="48314" y="50237"/>
              </a:cxn>
              <a:cxn ang="0">
                <a:pos x="58025" y="46494"/>
              </a:cxn>
              <a:cxn ang="0">
                <a:pos x="70328" y="39427"/>
              </a:cxn>
              <a:cxn ang="0">
                <a:pos x="83275" y="28344"/>
              </a:cxn>
              <a:cxn ang="0">
                <a:pos x="91150" y="18986"/>
              </a:cxn>
              <a:cxn ang="0">
                <a:pos x="77252" y="20180"/>
              </a:cxn>
              <a:cxn ang="0">
                <a:pos x="74193" y="18405"/>
              </a:cxn>
              <a:cxn ang="0">
                <a:pos x="73951" y="14808"/>
              </a:cxn>
              <a:cxn ang="0">
                <a:pos x="102776" y="2869"/>
              </a:cxn>
              <a:cxn ang="0">
                <a:pos x="9123" y="242"/>
              </a:cxn>
              <a:cxn ang="0">
                <a:pos x="12202" y="1918"/>
              </a:cxn>
              <a:cxn ang="0">
                <a:pos x="14152" y="4803"/>
              </a:cxn>
              <a:cxn ang="0">
                <a:pos x="156419" y="148746"/>
              </a:cxn>
              <a:cxn ang="0">
                <a:pos x="159836" y="149794"/>
              </a:cxn>
              <a:cxn ang="0">
                <a:pos x="162286" y="152244"/>
              </a:cxn>
              <a:cxn ang="0">
                <a:pos x="163334" y="155678"/>
              </a:cxn>
              <a:cxn ang="0">
                <a:pos x="162641" y="159208"/>
              </a:cxn>
              <a:cxn ang="0">
                <a:pos x="160417" y="161884"/>
              </a:cxn>
              <a:cxn ang="0">
                <a:pos x="157161" y="163270"/>
              </a:cxn>
              <a:cxn ang="0">
                <a:pos x="5126" y="163028"/>
              </a:cxn>
              <a:cxn ang="0">
                <a:pos x="2112" y="161206"/>
              </a:cxn>
              <a:cxn ang="0">
                <a:pos x="322" y="158224"/>
              </a:cxn>
              <a:cxn ang="0">
                <a:pos x="65" y="6206"/>
              </a:cxn>
              <a:cxn ang="0">
                <a:pos x="1435" y="2950"/>
              </a:cxn>
              <a:cxn ang="0">
                <a:pos x="4110" y="741"/>
              </a:cxn>
            </a:cxnLst>
            <a:rect l="0" t="0" r="0" b="0"/>
            <a:pathLst>
              <a:path w="2298700" h="2298700">
                <a:moveTo>
                  <a:pt x="494084" y="1279525"/>
                </a:moveTo>
                <a:lnTo>
                  <a:pt x="844179" y="1279525"/>
                </a:lnTo>
                <a:lnTo>
                  <a:pt x="849841" y="1279752"/>
                </a:lnTo>
                <a:lnTo>
                  <a:pt x="855502" y="1280660"/>
                </a:lnTo>
                <a:lnTo>
                  <a:pt x="860710" y="1282023"/>
                </a:lnTo>
                <a:lnTo>
                  <a:pt x="865692" y="1283839"/>
                </a:lnTo>
                <a:lnTo>
                  <a:pt x="870674" y="1286109"/>
                </a:lnTo>
                <a:lnTo>
                  <a:pt x="875203" y="1289061"/>
                </a:lnTo>
                <a:lnTo>
                  <a:pt x="879732" y="1292467"/>
                </a:lnTo>
                <a:lnTo>
                  <a:pt x="883582" y="1295872"/>
                </a:lnTo>
                <a:lnTo>
                  <a:pt x="887205" y="1299959"/>
                </a:lnTo>
                <a:lnTo>
                  <a:pt x="890602" y="1304273"/>
                </a:lnTo>
                <a:lnTo>
                  <a:pt x="893320" y="1308814"/>
                </a:lnTo>
                <a:lnTo>
                  <a:pt x="895584" y="1313809"/>
                </a:lnTo>
                <a:lnTo>
                  <a:pt x="897396" y="1319031"/>
                </a:lnTo>
                <a:lnTo>
                  <a:pt x="898981" y="1324480"/>
                </a:lnTo>
                <a:lnTo>
                  <a:pt x="899660" y="1329702"/>
                </a:lnTo>
                <a:lnTo>
                  <a:pt x="900113" y="1335378"/>
                </a:lnTo>
                <a:lnTo>
                  <a:pt x="900113" y="1818531"/>
                </a:lnTo>
                <a:lnTo>
                  <a:pt x="899660" y="1824434"/>
                </a:lnTo>
                <a:lnTo>
                  <a:pt x="898981" y="1829883"/>
                </a:lnTo>
                <a:lnTo>
                  <a:pt x="897396" y="1835332"/>
                </a:lnTo>
                <a:lnTo>
                  <a:pt x="895584" y="1840554"/>
                </a:lnTo>
                <a:lnTo>
                  <a:pt x="893320" y="1845322"/>
                </a:lnTo>
                <a:lnTo>
                  <a:pt x="890602" y="1850090"/>
                </a:lnTo>
                <a:lnTo>
                  <a:pt x="887205" y="1854404"/>
                </a:lnTo>
                <a:lnTo>
                  <a:pt x="883582" y="1858264"/>
                </a:lnTo>
                <a:lnTo>
                  <a:pt x="879732" y="1861897"/>
                </a:lnTo>
                <a:lnTo>
                  <a:pt x="875203" y="1865302"/>
                </a:lnTo>
                <a:lnTo>
                  <a:pt x="870674" y="1867800"/>
                </a:lnTo>
                <a:lnTo>
                  <a:pt x="865692" y="1870524"/>
                </a:lnTo>
                <a:lnTo>
                  <a:pt x="860710" y="1872114"/>
                </a:lnTo>
                <a:lnTo>
                  <a:pt x="855502" y="1873476"/>
                </a:lnTo>
                <a:lnTo>
                  <a:pt x="849841" y="1874611"/>
                </a:lnTo>
                <a:lnTo>
                  <a:pt x="844179" y="1874838"/>
                </a:lnTo>
                <a:lnTo>
                  <a:pt x="494084" y="1874838"/>
                </a:lnTo>
                <a:lnTo>
                  <a:pt x="488423" y="1874611"/>
                </a:lnTo>
                <a:lnTo>
                  <a:pt x="482761" y="1873476"/>
                </a:lnTo>
                <a:lnTo>
                  <a:pt x="477326" y="1872114"/>
                </a:lnTo>
                <a:lnTo>
                  <a:pt x="472571" y="1870524"/>
                </a:lnTo>
                <a:lnTo>
                  <a:pt x="467589" y="1867800"/>
                </a:lnTo>
                <a:lnTo>
                  <a:pt x="463060" y="1865302"/>
                </a:lnTo>
                <a:lnTo>
                  <a:pt x="458531" y="1861897"/>
                </a:lnTo>
                <a:lnTo>
                  <a:pt x="454455" y="1858264"/>
                </a:lnTo>
                <a:lnTo>
                  <a:pt x="450831" y="1854404"/>
                </a:lnTo>
                <a:lnTo>
                  <a:pt x="447661" y="1850090"/>
                </a:lnTo>
                <a:lnTo>
                  <a:pt x="444944" y="1845322"/>
                </a:lnTo>
                <a:lnTo>
                  <a:pt x="442679" y="1840554"/>
                </a:lnTo>
                <a:lnTo>
                  <a:pt x="440868" y="1835332"/>
                </a:lnTo>
                <a:lnTo>
                  <a:pt x="439282" y="1829883"/>
                </a:lnTo>
                <a:lnTo>
                  <a:pt x="438603" y="1824434"/>
                </a:lnTo>
                <a:lnTo>
                  <a:pt x="438150" y="1818531"/>
                </a:lnTo>
                <a:lnTo>
                  <a:pt x="438150" y="1335378"/>
                </a:lnTo>
                <a:lnTo>
                  <a:pt x="438603" y="1329702"/>
                </a:lnTo>
                <a:lnTo>
                  <a:pt x="439282" y="1324480"/>
                </a:lnTo>
                <a:lnTo>
                  <a:pt x="440868" y="1319031"/>
                </a:lnTo>
                <a:lnTo>
                  <a:pt x="442679" y="1313809"/>
                </a:lnTo>
                <a:lnTo>
                  <a:pt x="444944" y="1308814"/>
                </a:lnTo>
                <a:lnTo>
                  <a:pt x="447661" y="1304273"/>
                </a:lnTo>
                <a:lnTo>
                  <a:pt x="450831" y="1299959"/>
                </a:lnTo>
                <a:lnTo>
                  <a:pt x="454455" y="1295872"/>
                </a:lnTo>
                <a:lnTo>
                  <a:pt x="458531" y="1292467"/>
                </a:lnTo>
                <a:lnTo>
                  <a:pt x="463060" y="1289061"/>
                </a:lnTo>
                <a:lnTo>
                  <a:pt x="467589" y="1286109"/>
                </a:lnTo>
                <a:lnTo>
                  <a:pt x="472571" y="1283839"/>
                </a:lnTo>
                <a:lnTo>
                  <a:pt x="477326" y="1282023"/>
                </a:lnTo>
                <a:lnTo>
                  <a:pt x="482761" y="1280660"/>
                </a:lnTo>
                <a:lnTo>
                  <a:pt x="488423" y="1279752"/>
                </a:lnTo>
                <a:lnTo>
                  <a:pt x="494084" y="1279525"/>
                </a:lnTo>
                <a:close/>
                <a:moveTo>
                  <a:pt x="1168971" y="903287"/>
                </a:moveTo>
                <a:lnTo>
                  <a:pt x="1518668" y="903287"/>
                </a:lnTo>
                <a:lnTo>
                  <a:pt x="1524553" y="903514"/>
                </a:lnTo>
                <a:lnTo>
                  <a:pt x="1529985" y="904195"/>
                </a:lnTo>
                <a:lnTo>
                  <a:pt x="1535418" y="905557"/>
                </a:lnTo>
                <a:lnTo>
                  <a:pt x="1540624" y="907600"/>
                </a:lnTo>
                <a:lnTo>
                  <a:pt x="1545377" y="909870"/>
                </a:lnTo>
                <a:lnTo>
                  <a:pt x="1550130" y="912821"/>
                </a:lnTo>
                <a:lnTo>
                  <a:pt x="1554430" y="915999"/>
                </a:lnTo>
                <a:lnTo>
                  <a:pt x="1558278" y="919404"/>
                </a:lnTo>
                <a:lnTo>
                  <a:pt x="1561900" y="923717"/>
                </a:lnTo>
                <a:lnTo>
                  <a:pt x="1565295" y="927803"/>
                </a:lnTo>
                <a:lnTo>
                  <a:pt x="1567784" y="932343"/>
                </a:lnTo>
                <a:lnTo>
                  <a:pt x="1570274" y="937337"/>
                </a:lnTo>
                <a:lnTo>
                  <a:pt x="1572085" y="942558"/>
                </a:lnTo>
                <a:lnTo>
                  <a:pt x="1573443" y="948006"/>
                </a:lnTo>
                <a:lnTo>
                  <a:pt x="1574575" y="953681"/>
                </a:lnTo>
                <a:lnTo>
                  <a:pt x="1574801" y="959355"/>
                </a:lnTo>
                <a:lnTo>
                  <a:pt x="1574801" y="1818542"/>
                </a:lnTo>
                <a:lnTo>
                  <a:pt x="1574575" y="1824444"/>
                </a:lnTo>
                <a:lnTo>
                  <a:pt x="1573443" y="1829892"/>
                </a:lnTo>
                <a:lnTo>
                  <a:pt x="1572085" y="1835340"/>
                </a:lnTo>
                <a:lnTo>
                  <a:pt x="1570274" y="1840560"/>
                </a:lnTo>
                <a:lnTo>
                  <a:pt x="1567784" y="1845327"/>
                </a:lnTo>
                <a:lnTo>
                  <a:pt x="1565295" y="1850094"/>
                </a:lnTo>
                <a:lnTo>
                  <a:pt x="1561900" y="1854407"/>
                </a:lnTo>
                <a:lnTo>
                  <a:pt x="1558278" y="1858266"/>
                </a:lnTo>
                <a:lnTo>
                  <a:pt x="1554430" y="1861898"/>
                </a:lnTo>
                <a:lnTo>
                  <a:pt x="1550130" y="1865303"/>
                </a:lnTo>
                <a:lnTo>
                  <a:pt x="1545377" y="1867800"/>
                </a:lnTo>
                <a:lnTo>
                  <a:pt x="1540624" y="1870524"/>
                </a:lnTo>
                <a:lnTo>
                  <a:pt x="1535418" y="1872113"/>
                </a:lnTo>
                <a:lnTo>
                  <a:pt x="1529985" y="1873475"/>
                </a:lnTo>
                <a:lnTo>
                  <a:pt x="1524553" y="1874610"/>
                </a:lnTo>
                <a:lnTo>
                  <a:pt x="1518668" y="1874837"/>
                </a:lnTo>
                <a:lnTo>
                  <a:pt x="1168971" y="1874837"/>
                </a:lnTo>
                <a:lnTo>
                  <a:pt x="1163312" y="1874610"/>
                </a:lnTo>
                <a:lnTo>
                  <a:pt x="1157654" y="1873475"/>
                </a:lnTo>
                <a:lnTo>
                  <a:pt x="1152221" y="1872113"/>
                </a:lnTo>
                <a:lnTo>
                  <a:pt x="1147242" y="1870524"/>
                </a:lnTo>
                <a:lnTo>
                  <a:pt x="1142262" y="1867800"/>
                </a:lnTo>
                <a:lnTo>
                  <a:pt x="1137736" y="1865303"/>
                </a:lnTo>
                <a:lnTo>
                  <a:pt x="1133435" y="1861898"/>
                </a:lnTo>
                <a:lnTo>
                  <a:pt x="1129361" y="1858266"/>
                </a:lnTo>
                <a:lnTo>
                  <a:pt x="1125740" y="1854407"/>
                </a:lnTo>
                <a:lnTo>
                  <a:pt x="1122797" y="1850094"/>
                </a:lnTo>
                <a:lnTo>
                  <a:pt x="1119855" y="1845327"/>
                </a:lnTo>
                <a:lnTo>
                  <a:pt x="1117365" y="1840560"/>
                </a:lnTo>
                <a:lnTo>
                  <a:pt x="1115554" y="1835340"/>
                </a:lnTo>
                <a:lnTo>
                  <a:pt x="1114196" y="1829892"/>
                </a:lnTo>
                <a:lnTo>
                  <a:pt x="1113291" y="1824444"/>
                </a:lnTo>
                <a:lnTo>
                  <a:pt x="1112838" y="1818542"/>
                </a:lnTo>
                <a:lnTo>
                  <a:pt x="1112838" y="959355"/>
                </a:lnTo>
                <a:lnTo>
                  <a:pt x="1113291" y="953681"/>
                </a:lnTo>
                <a:lnTo>
                  <a:pt x="1114196" y="948006"/>
                </a:lnTo>
                <a:lnTo>
                  <a:pt x="1115554" y="942558"/>
                </a:lnTo>
                <a:lnTo>
                  <a:pt x="1117365" y="937337"/>
                </a:lnTo>
                <a:lnTo>
                  <a:pt x="1119855" y="932343"/>
                </a:lnTo>
                <a:lnTo>
                  <a:pt x="1122797" y="927803"/>
                </a:lnTo>
                <a:lnTo>
                  <a:pt x="1125740" y="923717"/>
                </a:lnTo>
                <a:lnTo>
                  <a:pt x="1129361" y="919404"/>
                </a:lnTo>
                <a:lnTo>
                  <a:pt x="1133435" y="915999"/>
                </a:lnTo>
                <a:lnTo>
                  <a:pt x="1137736" y="912821"/>
                </a:lnTo>
                <a:lnTo>
                  <a:pt x="1142262" y="909870"/>
                </a:lnTo>
                <a:lnTo>
                  <a:pt x="1147242" y="907600"/>
                </a:lnTo>
                <a:lnTo>
                  <a:pt x="1152221" y="905557"/>
                </a:lnTo>
                <a:lnTo>
                  <a:pt x="1157654" y="904195"/>
                </a:lnTo>
                <a:lnTo>
                  <a:pt x="1163312" y="903514"/>
                </a:lnTo>
                <a:lnTo>
                  <a:pt x="1168971" y="903287"/>
                </a:lnTo>
                <a:close/>
                <a:moveTo>
                  <a:pt x="1841899" y="450850"/>
                </a:moveTo>
                <a:lnTo>
                  <a:pt x="2191940" y="450850"/>
                </a:lnTo>
                <a:lnTo>
                  <a:pt x="2197604" y="451077"/>
                </a:lnTo>
                <a:lnTo>
                  <a:pt x="2203268" y="451985"/>
                </a:lnTo>
                <a:lnTo>
                  <a:pt x="2208706" y="453573"/>
                </a:lnTo>
                <a:lnTo>
                  <a:pt x="2213917" y="455388"/>
                </a:lnTo>
                <a:lnTo>
                  <a:pt x="2218674" y="457657"/>
                </a:lnTo>
                <a:lnTo>
                  <a:pt x="2223206" y="460380"/>
                </a:lnTo>
                <a:lnTo>
                  <a:pt x="2227510" y="463556"/>
                </a:lnTo>
                <a:lnTo>
                  <a:pt x="2231589" y="467186"/>
                </a:lnTo>
                <a:lnTo>
                  <a:pt x="2235214" y="471271"/>
                </a:lnTo>
                <a:lnTo>
                  <a:pt x="2238385" y="475582"/>
                </a:lnTo>
                <a:lnTo>
                  <a:pt x="2241104" y="480119"/>
                </a:lnTo>
                <a:lnTo>
                  <a:pt x="2243596" y="484884"/>
                </a:lnTo>
                <a:lnTo>
                  <a:pt x="2245636" y="490103"/>
                </a:lnTo>
                <a:lnTo>
                  <a:pt x="2246768" y="495548"/>
                </a:lnTo>
                <a:lnTo>
                  <a:pt x="2247675" y="501221"/>
                </a:lnTo>
                <a:lnTo>
                  <a:pt x="2247901" y="506893"/>
                </a:lnTo>
                <a:lnTo>
                  <a:pt x="2247901" y="1818568"/>
                </a:lnTo>
                <a:lnTo>
                  <a:pt x="2247675" y="1824468"/>
                </a:lnTo>
                <a:lnTo>
                  <a:pt x="2246768" y="1829913"/>
                </a:lnTo>
                <a:lnTo>
                  <a:pt x="2245636" y="1835358"/>
                </a:lnTo>
                <a:lnTo>
                  <a:pt x="2243596" y="1840577"/>
                </a:lnTo>
                <a:lnTo>
                  <a:pt x="2241104" y="1845342"/>
                </a:lnTo>
                <a:lnTo>
                  <a:pt x="2238385" y="1850107"/>
                </a:lnTo>
                <a:lnTo>
                  <a:pt x="2235214" y="1854418"/>
                </a:lnTo>
                <a:lnTo>
                  <a:pt x="2231589" y="1858275"/>
                </a:lnTo>
                <a:lnTo>
                  <a:pt x="2227510" y="1861905"/>
                </a:lnTo>
                <a:lnTo>
                  <a:pt x="2223206" y="1865309"/>
                </a:lnTo>
                <a:lnTo>
                  <a:pt x="2218674" y="1867804"/>
                </a:lnTo>
                <a:lnTo>
                  <a:pt x="2213917" y="1870527"/>
                </a:lnTo>
                <a:lnTo>
                  <a:pt x="2208706" y="1872115"/>
                </a:lnTo>
                <a:lnTo>
                  <a:pt x="2203268" y="1873477"/>
                </a:lnTo>
                <a:lnTo>
                  <a:pt x="2197604" y="1874611"/>
                </a:lnTo>
                <a:lnTo>
                  <a:pt x="2191940" y="1874838"/>
                </a:lnTo>
                <a:lnTo>
                  <a:pt x="1841899" y="1874838"/>
                </a:lnTo>
                <a:lnTo>
                  <a:pt x="1836235" y="1874611"/>
                </a:lnTo>
                <a:lnTo>
                  <a:pt x="1830798" y="1873477"/>
                </a:lnTo>
                <a:lnTo>
                  <a:pt x="1825360" y="1872115"/>
                </a:lnTo>
                <a:lnTo>
                  <a:pt x="1820149" y="1870527"/>
                </a:lnTo>
                <a:lnTo>
                  <a:pt x="1815165" y="1867804"/>
                </a:lnTo>
                <a:lnTo>
                  <a:pt x="1810633" y="1865309"/>
                </a:lnTo>
                <a:lnTo>
                  <a:pt x="1806329" y="1861905"/>
                </a:lnTo>
                <a:lnTo>
                  <a:pt x="1802477" y="1858275"/>
                </a:lnTo>
                <a:lnTo>
                  <a:pt x="1798852" y="1854418"/>
                </a:lnTo>
                <a:lnTo>
                  <a:pt x="1795454" y="1850107"/>
                </a:lnTo>
                <a:lnTo>
                  <a:pt x="1792508" y="1845342"/>
                </a:lnTo>
                <a:lnTo>
                  <a:pt x="1790243" y="1840577"/>
                </a:lnTo>
                <a:lnTo>
                  <a:pt x="1788430" y="1835358"/>
                </a:lnTo>
                <a:lnTo>
                  <a:pt x="1786844" y="1829913"/>
                </a:lnTo>
                <a:lnTo>
                  <a:pt x="1786165" y="1824468"/>
                </a:lnTo>
                <a:lnTo>
                  <a:pt x="1785938" y="1818568"/>
                </a:lnTo>
                <a:lnTo>
                  <a:pt x="1785938" y="506893"/>
                </a:lnTo>
                <a:lnTo>
                  <a:pt x="1786165" y="501221"/>
                </a:lnTo>
                <a:lnTo>
                  <a:pt x="1786844" y="495548"/>
                </a:lnTo>
                <a:lnTo>
                  <a:pt x="1788430" y="490103"/>
                </a:lnTo>
                <a:lnTo>
                  <a:pt x="1790243" y="484884"/>
                </a:lnTo>
                <a:lnTo>
                  <a:pt x="1792508" y="480119"/>
                </a:lnTo>
                <a:lnTo>
                  <a:pt x="1795454" y="475582"/>
                </a:lnTo>
                <a:lnTo>
                  <a:pt x="1798852" y="471271"/>
                </a:lnTo>
                <a:lnTo>
                  <a:pt x="1802477" y="467186"/>
                </a:lnTo>
                <a:lnTo>
                  <a:pt x="1806329" y="463556"/>
                </a:lnTo>
                <a:lnTo>
                  <a:pt x="1810633" y="460380"/>
                </a:lnTo>
                <a:lnTo>
                  <a:pt x="1815165" y="457657"/>
                </a:lnTo>
                <a:lnTo>
                  <a:pt x="1820149" y="455388"/>
                </a:lnTo>
                <a:lnTo>
                  <a:pt x="1825360" y="453573"/>
                </a:lnTo>
                <a:lnTo>
                  <a:pt x="1830798" y="451985"/>
                </a:lnTo>
                <a:lnTo>
                  <a:pt x="1836235" y="451077"/>
                </a:lnTo>
                <a:lnTo>
                  <a:pt x="1841899" y="450850"/>
                </a:lnTo>
                <a:close/>
                <a:moveTo>
                  <a:pt x="1458752" y="38100"/>
                </a:moveTo>
                <a:lnTo>
                  <a:pt x="1461698" y="38100"/>
                </a:lnTo>
                <a:lnTo>
                  <a:pt x="1464870" y="38100"/>
                </a:lnTo>
                <a:lnTo>
                  <a:pt x="1468043" y="38327"/>
                </a:lnTo>
                <a:lnTo>
                  <a:pt x="1470989" y="38554"/>
                </a:lnTo>
                <a:lnTo>
                  <a:pt x="1473935" y="39235"/>
                </a:lnTo>
                <a:lnTo>
                  <a:pt x="1477107" y="40143"/>
                </a:lnTo>
                <a:lnTo>
                  <a:pt x="1479827" y="40825"/>
                </a:lnTo>
                <a:lnTo>
                  <a:pt x="1482773" y="42187"/>
                </a:lnTo>
                <a:lnTo>
                  <a:pt x="1485718" y="43322"/>
                </a:lnTo>
                <a:lnTo>
                  <a:pt x="1488438" y="44684"/>
                </a:lnTo>
                <a:lnTo>
                  <a:pt x="1491157" y="46500"/>
                </a:lnTo>
                <a:lnTo>
                  <a:pt x="1493876" y="48317"/>
                </a:lnTo>
                <a:lnTo>
                  <a:pt x="1496143" y="50133"/>
                </a:lnTo>
                <a:lnTo>
                  <a:pt x="1498409" y="52176"/>
                </a:lnTo>
                <a:lnTo>
                  <a:pt x="1500675" y="54447"/>
                </a:lnTo>
                <a:lnTo>
                  <a:pt x="1502714" y="56490"/>
                </a:lnTo>
                <a:lnTo>
                  <a:pt x="1504754" y="59214"/>
                </a:lnTo>
                <a:lnTo>
                  <a:pt x="1506567" y="61485"/>
                </a:lnTo>
                <a:lnTo>
                  <a:pt x="1508153" y="64436"/>
                </a:lnTo>
                <a:lnTo>
                  <a:pt x="1509739" y="66934"/>
                </a:lnTo>
                <a:lnTo>
                  <a:pt x="1511099" y="69658"/>
                </a:lnTo>
                <a:lnTo>
                  <a:pt x="1512005" y="72609"/>
                </a:lnTo>
                <a:lnTo>
                  <a:pt x="1513138" y="75334"/>
                </a:lnTo>
                <a:lnTo>
                  <a:pt x="1514045" y="78512"/>
                </a:lnTo>
                <a:lnTo>
                  <a:pt x="1514725" y="81691"/>
                </a:lnTo>
                <a:lnTo>
                  <a:pt x="1515178" y="84642"/>
                </a:lnTo>
                <a:lnTo>
                  <a:pt x="1515405" y="87821"/>
                </a:lnTo>
                <a:lnTo>
                  <a:pt x="1543051" y="488083"/>
                </a:lnTo>
                <a:lnTo>
                  <a:pt x="1543051" y="493305"/>
                </a:lnTo>
                <a:lnTo>
                  <a:pt x="1542371" y="498754"/>
                </a:lnTo>
                <a:lnTo>
                  <a:pt x="1541691" y="503976"/>
                </a:lnTo>
                <a:lnTo>
                  <a:pt x="1540105" y="509198"/>
                </a:lnTo>
                <a:lnTo>
                  <a:pt x="1538066" y="513965"/>
                </a:lnTo>
                <a:lnTo>
                  <a:pt x="1535800" y="518506"/>
                </a:lnTo>
                <a:lnTo>
                  <a:pt x="1532854" y="522820"/>
                </a:lnTo>
                <a:lnTo>
                  <a:pt x="1529908" y="526906"/>
                </a:lnTo>
                <a:lnTo>
                  <a:pt x="1526282" y="530539"/>
                </a:lnTo>
                <a:lnTo>
                  <a:pt x="1522429" y="533944"/>
                </a:lnTo>
                <a:lnTo>
                  <a:pt x="1518350" y="537123"/>
                </a:lnTo>
                <a:lnTo>
                  <a:pt x="1513592" y="539620"/>
                </a:lnTo>
                <a:lnTo>
                  <a:pt x="1509059" y="541663"/>
                </a:lnTo>
                <a:lnTo>
                  <a:pt x="1503847" y="543253"/>
                </a:lnTo>
                <a:lnTo>
                  <a:pt x="1498635" y="544615"/>
                </a:lnTo>
                <a:lnTo>
                  <a:pt x="1493197" y="545069"/>
                </a:lnTo>
                <a:lnTo>
                  <a:pt x="1488211" y="545296"/>
                </a:lnTo>
                <a:lnTo>
                  <a:pt x="1482999" y="544842"/>
                </a:lnTo>
                <a:lnTo>
                  <a:pt x="1478014" y="543934"/>
                </a:lnTo>
                <a:lnTo>
                  <a:pt x="1473481" y="542799"/>
                </a:lnTo>
                <a:lnTo>
                  <a:pt x="1469629" y="541437"/>
                </a:lnTo>
                <a:lnTo>
                  <a:pt x="1466003" y="539847"/>
                </a:lnTo>
                <a:lnTo>
                  <a:pt x="1462604" y="537804"/>
                </a:lnTo>
                <a:lnTo>
                  <a:pt x="1459205" y="535761"/>
                </a:lnTo>
                <a:lnTo>
                  <a:pt x="1456032" y="533490"/>
                </a:lnTo>
                <a:lnTo>
                  <a:pt x="1453086" y="530766"/>
                </a:lnTo>
                <a:lnTo>
                  <a:pt x="1450367" y="528041"/>
                </a:lnTo>
                <a:lnTo>
                  <a:pt x="1447874" y="525090"/>
                </a:lnTo>
                <a:lnTo>
                  <a:pt x="1445382" y="522139"/>
                </a:lnTo>
                <a:lnTo>
                  <a:pt x="1443342" y="518733"/>
                </a:lnTo>
                <a:lnTo>
                  <a:pt x="1441529" y="515100"/>
                </a:lnTo>
                <a:lnTo>
                  <a:pt x="1439943" y="511468"/>
                </a:lnTo>
                <a:lnTo>
                  <a:pt x="1438583" y="507608"/>
                </a:lnTo>
                <a:lnTo>
                  <a:pt x="1437677" y="503749"/>
                </a:lnTo>
                <a:lnTo>
                  <a:pt x="1436770" y="499662"/>
                </a:lnTo>
                <a:lnTo>
                  <a:pt x="1436317" y="495348"/>
                </a:lnTo>
                <a:lnTo>
                  <a:pt x="1419775" y="256735"/>
                </a:lnTo>
                <a:lnTo>
                  <a:pt x="1404592" y="280119"/>
                </a:lnTo>
                <a:lnTo>
                  <a:pt x="1396434" y="292606"/>
                </a:lnTo>
                <a:lnTo>
                  <a:pt x="1387596" y="304866"/>
                </a:lnTo>
                <a:lnTo>
                  <a:pt x="1378531" y="317580"/>
                </a:lnTo>
                <a:lnTo>
                  <a:pt x="1369014" y="330748"/>
                </a:lnTo>
                <a:lnTo>
                  <a:pt x="1359270" y="343916"/>
                </a:lnTo>
                <a:lnTo>
                  <a:pt x="1348845" y="357311"/>
                </a:lnTo>
                <a:lnTo>
                  <a:pt x="1338421" y="370933"/>
                </a:lnTo>
                <a:lnTo>
                  <a:pt x="1327317" y="384782"/>
                </a:lnTo>
                <a:lnTo>
                  <a:pt x="1315760" y="398632"/>
                </a:lnTo>
                <a:lnTo>
                  <a:pt x="1303750" y="412935"/>
                </a:lnTo>
                <a:lnTo>
                  <a:pt x="1291513" y="426784"/>
                </a:lnTo>
                <a:lnTo>
                  <a:pt x="1278823" y="441314"/>
                </a:lnTo>
                <a:lnTo>
                  <a:pt x="1265679" y="455390"/>
                </a:lnTo>
                <a:lnTo>
                  <a:pt x="1252082" y="469920"/>
                </a:lnTo>
                <a:lnTo>
                  <a:pt x="1233500" y="488991"/>
                </a:lnTo>
                <a:lnTo>
                  <a:pt x="1214465" y="507608"/>
                </a:lnTo>
                <a:lnTo>
                  <a:pt x="1195430" y="525998"/>
                </a:lnTo>
                <a:lnTo>
                  <a:pt x="1175715" y="543707"/>
                </a:lnTo>
                <a:lnTo>
                  <a:pt x="1156226" y="560961"/>
                </a:lnTo>
                <a:lnTo>
                  <a:pt x="1136058" y="577762"/>
                </a:lnTo>
                <a:lnTo>
                  <a:pt x="1115663" y="594336"/>
                </a:lnTo>
                <a:lnTo>
                  <a:pt x="1095041" y="610455"/>
                </a:lnTo>
                <a:lnTo>
                  <a:pt x="1074193" y="625893"/>
                </a:lnTo>
                <a:lnTo>
                  <a:pt x="1053118" y="641105"/>
                </a:lnTo>
                <a:lnTo>
                  <a:pt x="1031590" y="655408"/>
                </a:lnTo>
                <a:lnTo>
                  <a:pt x="1010062" y="669711"/>
                </a:lnTo>
                <a:lnTo>
                  <a:pt x="988081" y="683333"/>
                </a:lnTo>
                <a:lnTo>
                  <a:pt x="966099" y="696501"/>
                </a:lnTo>
                <a:lnTo>
                  <a:pt x="943891" y="709442"/>
                </a:lnTo>
                <a:lnTo>
                  <a:pt x="921004" y="721702"/>
                </a:lnTo>
                <a:lnTo>
                  <a:pt x="906954" y="729194"/>
                </a:lnTo>
                <a:lnTo>
                  <a:pt x="892451" y="736232"/>
                </a:lnTo>
                <a:lnTo>
                  <a:pt x="878174" y="743497"/>
                </a:lnTo>
                <a:lnTo>
                  <a:pt x="863671" y="750309"/>
                </a:lnTo>
                <a:lnTo>
                  <a:pt x="848941" y="756893"/>
                </a:lnTo>
                <a:lnTo>
                  <a:pt x="834212" y="763477"/>
                </a:lnTo>
                <a:lnTo>
                  <a:pt x="819482" y="769834"/>
                </a:lnTo>
                <a:lnTo>
                  <a:pt x="804526" y="775736"/>
                </a:lnTo>
                <a:lnTo>
                  <a:pt x="789569" y="781866"/>
                </a:lnTo>
                <a:lnTo>
                  <a:pt x="774613" y="787542"/>
                </a:lnTo>
                <a:lnTo>
                  <a:pt x="759430" y="793218"/>
                </a:lnTo>
                <a:lnTo>
                  <a:pt x="744247" y="798440"/>
                </a:lnTo>
                <a:lnTo>
                  <a:pt x="729064" y="803435"/>
                </a:lnTo>
                <a:lnTo>
                  <a:pt x="713655" y="808657"/>
                </a:lnTo>
                <a:lnTo>
                  <a:pt x="698472" y="813197"/>
                </a:lnTo>
                <a:lnTo>
                  <a:pt x="682609" y="817965"/>
                </a:lnTo>
                <a:lnTo>
                  <a:pt x="667199" y="822279"/>
                </a:lnTo>
                <a:lnTo>
                  <a:pt x="651563" y="826365"/>
                </a:lnTo>
                <a:lnTo>
                  <a:pt x="635701" y="830452"/>
                </a:lnTo>
                <a:lnTo>
                  <a:pt x="620064" y="834084"/>
                </a:lnTo>
                <a:lnTo>
                  <a:pt x="604202" y="837717"/>
                </a:lnTo>
                <a:lnTo>
                  <a:pt x="588112" y="841350"/>
                </a:lnTo>
                <a:lnTo>
                  <a:pt x="572249" y="844528"/>
                </a:lnTo>
                <a:lnTo>
                  <a:pt x="555933" y="847479"/>
                </a:lnTo>
                <a:lnTo>
                  <a:pt x="539618" y="850431"/>
                </a:lnTo>
                <a:lnTo>
                  <a:pt x="523528" y="852928"/>
                </a:lnTo>
                <a:lnTo>
                  <a:pt x="507212" y="855653"/>
                </a:lnTo>
                <a:lnTo>
                  <a:pt x="490896" y="857923"/>
                </a:lnTo>
                <a:lnTo>
                  <a:pt x="474353" y="859966"/>
                </a:lnTo>
                <a:lnTo>
                  <a:pt x="458037" y="861783"/>
                </a:lnTo>
                <a:lnTo>
                  <a:pt x="441268" y="863372"/>
                </a:lnTo>
                <a:lnTo>
                  <a:pt x="424726" y="864961"/>
                </a:lnTo>
                <a:lnTo>
                  <a:pt x="419287" y="865188"/>
                </a:lnTo>
                <a:lnTo>
                  <a:pt x="414075" y="864734"/>
                </a:lnTo>
                <a:lnTo>
                  <a:pt x="409089" y="863826"/>
                </a:lnTo>
                <a:lnTo>
                  <a:pt x="404104" y="862464"/>
                </a:lnTo>
                <a:lnTo>
                  <a:pt x="400252" y="861329"/>
                </a:lnTo>
                <a:lnTo>
                  <a:pt x="396626" y="859739"/>
                </a:lnTo>
                <a:lnTo>
                  <a:pt x="393227" y="857923"/>
                </a:lnTo>
                <a:lnTo>
                  <a:pt x="389827" y="855880"/>
                </a:lnTo>
                <a:lnTo>
                  <a:pt x="386882" y="853609"/>
                </a:lnTo>
                <a:lnTo>
                  <a:pt x="383936" y="850885"/>
                </a:lnTo>
                <a:lnTo>
                  <a:pt x="381216" y="848161"/>
                </a:lnTo>
                <a:lnTo>
                  <a:pt x="378497" y="845209"/>
                </a:lnTo>
                <a:lnTo>
                  <a:pt x="376231" y="842258"/>
                </a:lnTo>
                <a:lnTo>
                  <a:pt x="374191" y="838852"/>
                </a:lnTo>
                <a:lnTo>
                  <a:pt x="372378" y="835447"/>
                </a:lnTo>
                <a:lnTo>
                  <a:pt x="370566" y="831814"/>
                </a:lnTo>
                <a:lnTo>
                  <a:pt x="369206" y="827955"/>
                </a:lnTo>
                <a:lnTo>
                  <a:pt x="368299" y="824095"/>
                </a:lnTo>
                <a:lnTo>
                  <a:pt x="367620" y="820008"/>
                </a:lnTo>
                <a:lnTo>
                  <a:pt x="366940" y="815922"/>
                </a:lnTo>
                <a:lnTo>
                  <a:pt x="366713" y="810473"/>
                </a:lnTo>
                <a:lnTo>
                  <a:pt x="367167" y="805024"/>
                </a:lnTo>
                <a:lnTo>
                  <a:pt x="368073" y="799802"/>
                </a:lnTo>
                <a:lnTo>
                  <a:pt x="369206" y="795034"/>
                </a:lnTo>
                <a:lnTo>
                  <a:pt x="371472" y="790040"/>
                </a:lnTo>
                <a:lnTo>
                  <a:pt x="373738" y="785272"/>
                </a:lnTo>
                <a:lnTo>
                  <a:pt x="376231" y="780958"/>
                </a:lnTo>
                <a:lnTo>
                  <a:pt x="379403" y="776872"/>
                </a:lnTo>
                <a:lnTo>
                  <a:pt x="383029" y="773239"/>
                </a:lnTo>
                <a:lnTo>
                  <a:pt x="386882" y="769607"/>
                </a:lnTo>
                <a:lnTo>
                  <a:pt x="390961" y="766882"/>
                </a:lnTo>
                <a:lnTo>
                  <a:pt x="395266" y="763931"/>
                </a:lnTo>
                <a:lnTo>
                  <a:pt x="400252" y="761887"/>
                </a:lnTo>
                <a:lnTo>
                  <a:pt x="405237" y="760071"/>
                </a:lnTo>
                <a:lnTo>
                  <a:pt x="410222" y="758709"/>
                </a:lnTo>
                <a:lnTo>
                  <a:pt x="415661" y="758255"/>
                </a:lnTo>
                <a:lnTo>
                  <a:pt x="431071" y="756666"/>
                </a:lnTo>
                <a:lnTo>
                  <a:pt x="446027" y="755076"/>
                </a:lnTo>
                <a:lnTo>
                  <a:pt x="461210" y="753714"/>
                </a:lnTo>
                <a:lnTo>
                  <a:pt x="476166" y="751898"/>
                </a:lnTo>
                <a:lnTo>
                  <a:pt x="491123" y="749854"/>
                </a:lnTo>
                <a:lnTo>
                  <a:pt x="506079" y="747357"/>
                </a:lnTo>
                <a:lnTo>
                  <a:pt x="521035" y="745087"/>
                </a:lnTo>
                <a:lnTo>
                  <a:pt x="535765" y="742589"/>
                </a:lnTo>
                <a:lnTo>
                  <a:pt x="550495" y="739638"/>
                </a:lnTo>
                <a:lnTo>
                  <a:pt x="565224" y="736913"/>
                </a:lnTo>
                <a:lnTo>
                  <a:pt x="579728" y="733735"/>
                </a:lnTo>
                <a:lnTo>
                  <a:pt x="594231" y="730329"/>
                </a:lnTo>
                <a:lnTo>
                  <a:pt x="608734" y="726697"/>
                </a:lnTo>
                <a:lnTo>
                  <a:pt x="623010" y="723064"/>
                </a:lnTo>
                <a:lnTo>
                  <a:pt x="637287" y="719432"/>
                </a:lnTo>
                <a:lnTo>
                  <a:pt x="651563" y="715345"/>
                </a:lnTo>
                <a:lnTo>
                  <a:pt x="665613" y="711259"/>
                </a:lnTo>
                <a:lnTo>
                  <a:pt x="679890" y="706945"/>
                </a:lnTo>
                <a:lnTo>
                  <a:pt x="693713" y="702404"/>
                </a:lnTo>
                <a:lnTo>
                  <a:pt x="707763" y="697864"/>
                </a:lnTo>
                <a:lnTo>
                  <a:pt x="721586" y="692869"/>
                </a:lnTo>
                <a:lnTo>
                  <a:pt x="735183" y="687874"/>
                </a:lnTo>
                <a:lnTo>
                  <a:pt x="749233" y="682652"/>
                </a:lnTo>
                <a:lnTo>
                  <a:pt x="762603" y="677430"/>
                </a:lnTo>
                <a:lnTo>
                  <a:pt x="776199" y="671755"/>
                </a:lnTo>
                <a:lnTo>
                  <a:pt x="789569" y="666079"/>
                </a:lnTo>
                <a:lnTo>
                  <a:pt x="803166" y="660176"/>
                </a:lnTo>
                <a:lnTo>
                  <a:pt x="816536" y="654273"/>
                </a:lnTo>
                <a:lnTo>
                  <a:pt x="829679" y="648143"/>
                </a:lnTo>
                <a:lnTo>
                  <a:pt x="842823" y="641559"/>
                </a:lnTo>
                <a:lnTo>
                  <a:pt x="855966" y="634975"/>
                </a:lnTo>
                <a:lnTo>
                  <a:pt x="868883" y="628164"/>
                </a:lnTo>
                <a:lnTo>
                  <a:pt x="889505" y="617039"/>
                </a:lnTo>
                <a:lnTo>
                  <a:pt x="910126" y="605460"/>
                </a:lnTo>
                <a:lnTo>
                  <a:pt x="930068" y="593655"/>
                </a:lnTo>
                <a:lnTo>
                  <a:pt x="950237" y="580941"/>
                </a:lnTo>
                <a:lnTo>
                  <a:pt x="970178" y="568000"/>
                </a:lnTo>
                <a:lnTo>
                  <a:pt x="989667" y="554832"/>
                </a:lnTo>
                <a:lnTo>
                  <a:pt x="1008929" y="540982"/>
                </a:lnTo>
                <a:lnTo>
                  <a:pt x="1027964" y="526906"/>
                </a:lnTo>
                <a:lnTo>
                  <a:pt x="1046773" y="512149"/>
                </a:lnTo>
                <a:lnTo>
                  <a:pt x="1065355" y="497165"/>
                </a:lnTo>
                <a:lnTo>
                  <a:pt x="1083937" y="481726"/>
                </a:lnTo>
                <a:lnTo>
                  <a:pt x="1102066" y="466061"/>
                </a:lnTo>
                <a:lnTo>
                  <a:pt x="1119742" y="449714"/>
                </a:lnTo>
                <a:lnTo>
                  <a:pt x="1137644" y="433141"/>
                </a:lnTo>
                <a:lnTo>
                  <a:pt x="1154866" y="416113"/>
                </a:lnTo>
                <a:lnTo>
                  <a:pt x="1171862" y="398859"/>
                </a:lnTo>
                <a:lnTo>
                  <a:pt x="1184779" y="385236"/>
                </a:lnTo>
                <a:lnTo>
                  <a:pt x="1197469" y="371841"/>
                </a:lnTo>
                <a:lnTo>
                  <a:pt x="1209480" y="358219"/>
                </a:lnTo>
                <a:lnTo>
                  <a:pt x="1221037" y="344597"/>
                </a:lnTo>
                <a:lnTo>
                  <a:pt x="1232367" y="331429"/>
                </a:lnTo>
                <a:lnTo>
                  <a:pt x="1243245" y="318261"/>
                </a:lnTo>
                <a:lnTo>
                  <a:pt x="1253895" y="305093"/>
                </a:lnTo>
                <a:lnTo>
                  <a:pt x="1263866" y="292606"/>
                </a:lnTo>
                <a:lnTo>
                  <a:pt x="1273384" y="279665"/>
                </a:lnTo>
                <a:lnTo>
                  <a:pt x="1282675" y="267178"/>
                </a:lnTo>
                <a:lnTo>
                  <a:pt x="1291739" y="255145"/>
                </a:lnTo>
                <a:lnTo>
                  <a:pt x="1300124" y="242886"/>
                </a:lnTo>
                <a:lnTo>
                  <a:pt x="1308282" y="231307"/>
                </a:lnTo>
                <a:lnTo>
                  <a:pt x="1316213" y="219728"/>
                </a:lnTo>
                <a:lnTo>
                  <a:pt x="1330263" y="197706"/>
                </a:lnTo>
                <a:lnTo>
                  <a:pt x="1107958" y="281027"/>
                </a:lnTo>
                <a:lnTo>
                  <a:pt x="1102746" y="282390"/>
                </a:lnTo>
                <a:lnTo>
                  <a:pt x="1097534" y="283525"/>
                </a:lnTo>
                <a:lnTo>
                  <a:pt x="1092322" y="283979"/>
                </a:lnTo>
                <a:lnTo>
                  <a:pt x="1087110" y="283979"/>
                </a:lnTo>
                <a:lnTo>
                  <a:pt x="1081898" y="283752"/>
                </a:lnTo>
                <a:lnTo>
                  <a:pt x="1076686" y="282844"/>
                </a:lnTo>
                <a:lnTo>
                  <a:pt x="1071927" y="281255"/>
                </a:lnTo>
                <a:lnTo>
                  <a:pt x="1067168" y="279438"/>
                </a:lnTo>
                <a:lnTo>
                  <a:pt x="1062636" y="277168"/>
                </a:lnTo>
                <a:lnTo>
                  <a:pt x="1058103" y="274216"/>
                </a:lnTo>
                <a:lnTo>
                  <a:pt x="1054251" y="270811"/>
                </a:lnTo>
                <a:lnTo>
                  <a:pt x="1050399" y="267178"/>
                </a:lnTo>
                <a:lnTo>
                  <a:pt x="1047226" y="263319"/>
                </a:lnTo>
                <a:lnTo>
                  <a:pt x="1044054" y="259005"/>
                </a:lnTo>
                <a:lnTo>
                  <a:pt x="1041561" y="254237"/>
                </a:lnTo>
                <a:lnTo>
                  <a:pt x="1039295" y="249470"/>
                </a:lnTo>
                <a:lnTo>
                  <a:pt x="1037482" y="244021"/>
                </a:lnTo>
                <a:lnTo>
                  <a:pt x="1036575" y="238799"/>
                </a:lnTo>
                <a:lnTo>
                  <a:pt x="1036122" y="233350"/>
                </a:lnTo>
                <a:lnTo>
                  <a:pt x="1036122" y="228355"/>
                </a:lnTo>
                <a:lnTo>
                  <a:pt x="1036349" y="223134"/>
                </a:lnTo>
                <a:lnTo>
                  <a:pt x="1037255" y="218139"/>
                </a:lnTo>
                <a:lnTo>
                  <a:pt x="1038841" y="213144"/>
                </a:lnTo>
                <a:lnTo>
                  <a:pt x="1040654" y="208376"/>
                </a:lnTo>
                <a:lnTo>
                  <a:pt x="1042920" y="203836"/>
                </a:lnTo>
                <a:lnTo>
                  <a:pt x="1045866" y="199295"/>
                </a:lnTo>
                <a:lnTo>
                  <a:pt x="1049266" y="195435"/>
                </a:lnTo>
                <a:lnTo>
                  <a:pt x="1052891" y="191576"/>
                </a:lnTo>
                <a:lnTo>
                  <a:pt x="1056744" y="188170"/>
                </a:lnTo>
                <a:lnTo>
                  <a:pt x="1061049" y="185219"/>
                </a:lnTo>
                <a:lnTo>
                  <a:pt x="1065582" y="182494"/>
                </a:lnTo>
                <a:lnTo>
                  <a:pt x="1070567" y="180451"/>
                </a:lnTo>
                <a:lnTo>
                  <a:pt x="1443569" y="41279"/>
                </a:lnTo>
                <a:lnTo>
                  <a:pt x="1446288" y="40370"/>
                </a:lnTo>
                <a:lnTo>
                  <a:pt x="1449461" y="39462"/>
                </a:lnTo>
                <a:lnTo>
                  <a:pt x="1452633" y="38781"/>
                </a:lnTo>
                <a:lnTo>
                  <a:pt x="1455579" y="38327"/>
                </a:lnTo>
                <a:lnTo>
                  <a:pt x="1458752" y="38100"/>
                </a:lnTo>
                <a:close/>
                <a:moveTo>
                  <a:pt x="102528" y="0"/>
                </a:moveTo>
                <a:lnTo>
                  <a:pt x="107971" y="454"/>
                </a:lnTo>
                <a:lnTo>
                  <a:pt x="113189" y="681"/>
                </a:lnTo>
                <a:lnTo>
                  <a:pt x="118406" y="1361"/>
                </a:lnTo>
                <a:lnTo>
                  <a:pt x="123169" y="2268"/>
                </a:lnTo>
                <a:lnTo>
                  <a:pt x="128386" y="3403"/>
                </a:lnTo>
                <a:lnTo>
                  <a:pt x="133376" y="4764"/>
                </a:lnTo>
                <a:lnTo>
                  <a:pt x="137913" y="6578"/>
                </a:lnTo>
                <a:lnTo>
                  <a:pt x="142450" y="8393"/>
                </a:lnTo>
                <a:lnTo>
                  <a:pt x="147213" y="10434"/>
                </a:lnTo>
                <a:lnTo>
                  <a:pt x="151523" y="12476"/>
                </a:lnTo>
                <a:lnTo>
                  <a:pt x="156059" y="14971"/>
                </a:lnTo>
                <a:lnTo>
                  <a:pt x="160143" y="17693"/>
                </a:lnTo>
                <a:lnTo>
                  <a:pt x="164225" y="20642"/>
                </a:lnTo>
                <a:lnTo>
                  <a:pt x="168082" y="23590"/>
                </a:lnTo>
                <a:lnTo>
                  <a:pt x="171711" y="26993"/>
                </a:lnTo>
                <a:lnTo>
                  <a:pt x="175340" y="30169"/>
                </a:lnTo>
                <a:lnTo>
                  <a:pt x="178743" y="33798"/>
                </a:lnTo>
                <a:lnTo>
                  <a:pt x="181918" y="37427"/>
                </a:lnTo>
                <a:lnTo>
                  <a:pt x="185094" y="41510"/>
                </a:lnTo>
                <a:lnTo>
                  <a:pt x="188043" y="45593"/>
                </a:lnTo>
                <a:lnTo>
                  <a:pt x="190538" y="49676"/>
                </a:lnTo>
                <a:lnTo>
                  <a:pt x="193033" y="53986"/>
                </a:lnTo>
                <a:lnTo>
                  <a:pt x="195074" y="58296"/>
                </a:lnTo>
                <a:lnTo>
                  <a:pt x="197343" y="63059"/>
                </a:lnTo>
                <a:lnTo>
                  <a:pt x="199157" y="67596"/>
                </a:lnTo>
                <a:lnTo>
                  <a:pt x="200745" y="72359"/>
                </a:lnTo>
                <a:lnTo>
                  <a:pt x="202106" y="77122"/>
                </a:lnTo>
                <a:lnTo>
                  <a:pt x="203467" y="82340"/>
                </a:lnTo>
                <a:lnTo>
                  <a:pt x="204148" y="87330"/>
                </a:lnTo>
                <a:lnTo>
                  <a:pt x="205055" y="92320"/>
                </a:lnTo>
                <a:lnTo>
                  <a:pt x="205282" y="97537"/>
                </a:lnTo>
                <a:lnTo>
                  <a:pt x="205509" y="102981"/>
                </a:lnTo>
                <a:lnTo>
                  <a:pt x="205509" y="2092965"/>
                </a:lnTo>
                <a:lnTo>
                  <a:pt x="2195719" y="2092965"/>
                </a:lnTo>
                <a:lnTo>
                  <a:pt x="2201163" y="2093192"/>
                </a:lnTo>
                <a:lnTo>
                  <a:pt x="2206380" y="2093419"/>
                </a:lnTo>
                <a:lnTo>
                  <a:pt x="2211597" y="2094326"/>
                </a:lnTo>
                <a:lnTo>
                  <a:pt x="2216587" y="2095233"/>
                </a:lnTo>
                <a:lnTo>
                  <a:pt x="2221578" y="2096367"/>
                </a:lnTo>
                <a:lnTo>
                  <a:pt x="2226568" y="2097501"/>
                </a:lnTo>
                <a:lnTo>
                  <a:pt x="2231105" y="2099316"/>
                </a:lnTo>
                <a:lnTo>
                  <a:pt x="2235868" y="2101131"/>
                </a:lnTo>
                <a:lnTo>
                  <a:pt x="2240405" y="2103172"/>
                </a:lnTo>
                <a:lnTo>
                  <a:pt x="2244714" y="2105667"/>
                </a:lnTo>
                <a:lnTo>
                  <a:pt x="2249251" y="2107936"/>
                </a:lnTo>
                <a:lnTo>
                  <a:pt x="2253334" y="2110658"/>
                </a:lnTo>
                <a:lnTo>
                  <a:pt x="2257417" y="2113606"/>
                </a:lnTo>
                <a:lnTo>
                  <a:pt x="2261273" y="2116328"/>
                </a:lnTo>
                <a:lnTo>
                  <a:pt x="2264902" y="2119731"/>
                </a:lnTo>
                <a:lnTo>
                  <a:pt x="2268532" y="2123133"/>
                </a:lnTo>
                <a:lnTo>
                  <a:pt x="2271934" y="2126763"/>
                </a:lnTo>
                <a:lnTo>
                  <a:pt x="2275337" y="2130619"/>
                </a:lnTo>
                <a:lnTo>
                  <a:pt x="2278285" y="2134475"/>
                </a:lnTo>
                <a:lnTo>
                  <a:pt x="2281234" y="2138331"/>
                </a:lnTo>
                <a:lnTo>
                  <a:pt x="2283729" y="2142414"/>
                </a:lnTo>
                <a:lnTo>
                  <a:pt x="2286224" y="2146724"/>
                </a:lnTo>
                <a:lnTo>
                  <a:pt x="2288720" y="2151260"/>
                </a:lnTo>
                <a:lnTo>
                  <a:pt x="2290761" y="2155797"/>
                </a:lnTo>
                <a:lnTo>
                  <a:pt x="2292576" y="2160560"/>
                </a:lnTo>
                <a:lnTo>
                  <a:pt x="2294164" y="2165324"/>
                </a:lnTo>
                <a:lnTo>
                  <a:pt x="2295298" y="2170087"/>
                </a:lnTo>
                <a:lnTo>
                  <a:pt x="2296659" y="2175304"/>
                </a:lnTo>
                <a:lnTo>
                  <a:pt x="2297339" y="2180068"/>
                </a:lnTo>
                <a:lnTo>
                  <a:pt x="2298246" y="2185285"/>
                </a:lnTo>
                <a:lnTo>
                  <a:pt x="2298473" y="2190729"/>
                </a:lnTo>
                <a:lnTo>
                  <a:pt x="2298700" y="2195946"/>
                </a:lnTo>
                <a:lnTo>
                  <a:pt x="2298473" y="2201163"/>
                </a:lnTo>
                <a:lnTo>
                  <a:pt x="2298246" y="2206380"/>
                </a:lnTo>
                <a:lnTo>
                  <a:pt x="2297339" y="2211597"/>
                </a:lnTo>
                <a:lnTo>
                  <a:pt x="2296659" y="2216361"/>
                </a:lnTo>
                <a:lnTo>
                  <a:pt x="2295298" y="2221578"/>
                </a:lnTo>
                <a:lnTo>
                  <a:pt x="2294164" y="2226568"/>
                </a:lnTo>
                <a:lnTo>
                  <a:pt x="2292576" y="2231105"/>
                </a:lnTo>
                <a:lnTo>
                  <a:pt x="2290761" y="2235868"/>
                </a:lnTo>
                <a:lnTo>
                  <a:pt x="2288720" y="2240405"/>
                </a:lnTo>
                <a:lnTo>
                  <a:pt x="2286224" y="2244941"/>
                </a:lnTo>
                <a:lnTo>
                  <a:pt x="2283729" y="2249251"/>
                </a:lnTo>
                <a:lnTo>
                  <a:pt x="2281234" y="2253334"/>
                </a:lnTo>
                <a:lnTo>
                  <a:pt x="2278285" y="2257417"/>
                </a:lnTo>
                <a:lnTo>
                  <a:pt x="2275337" y="2261273"/>
                </a:lnTo>
                <a:lnTo>
                  <a:pt x="2271934" y="2264902"/>
                </a:lnTo>
                <a:lnTo>
                  <a:pt x="2268532" y="2268532"/>
                </a:lnTo>
                <a:lnTo>
                  <a:pt x="2264902" y="2271934"/>
                </a:lnTo>
                <a:lnTo>
                  <a:pt x="2261273" y="2275337"/>
                </a:lnTo>
                <a:lnTo>
                  <a:pt x="2257417" y="2278059"/>
                </a:lnTo>
                <a:lnTo>
                  <a:pt x="2253334" y="2281234"/>
                </a:lnTo>
                <a:lnTo>
                  <a:pt x="2249251" y="2283729"/>
                </a:lnTo>
                <a:lnTo>
                  <a:pt x="2244714" y="2286451"/>
                </a:lnTo>
                <a:lnTo>
                  <a:pt x="2240405" y="2288493"/>
                </a:lnTo>
                <a:lnTo>
                  <a:pt x="2235868" y="2290534"/>
                </a:lnTo>
                <a:lnTo>
                  <a:pt x="2231105" y="2292349"/>
                </a:lnTo>
                <a:lnTo>
                  <a:pt x="2226568" y="2294164"/>
                </a:lnTo>
                <a:lnTo>
                  <a:pt x="2221578" y="2295298"/>
                </a:lnTo>
                <a:lnTo>
                  <a:pt x="2216587" y="2296659"/>
                </a:lnTo>
                <a:lnTo>
                  <a:pt x="2211597" y="2297566"/>
                </a:lnTo>
                <a:lnTo>
                  <a:pt x="2206380" y="2298246"/>
                </a:lnTo>
                <a:lnTo>
                  <a:pt x="2201163" y="2298473"/>
                </a:lnTo>
                <a:lnTo>
                  <a:pt x="2195719" y="2298700"/>
                </a:lnTo>
                <a:lnTo>
                  <a:pt x="102528" y="2298700"/>
                </a:lnTo>
                <a:lnTo>
                  <a:pt x="97310" y="2298473"/>
                </a:lnTo>
                <a:lnTo>
                  <a:pt x="92093" y="2298246"/>
                </a:lnTo>
                <a:lnTo>
                  <a:pt x="86876" y="2297566"/>
                </a:lnTo>
                <a:lnTo>
                  <a:pt x="81886" y="2296659"/>
                </a:lnTo>
                <a:lnTo>
                  <a:pt x="77122" y="2295298"/>
                </a:lnTo>
                <a:lnTo>
                  <a:pt x="72132" y="2294164"/>
                </a:lnTo>
                <a:lnTo>
                  <a:pt x="67142" y="2292349"/>
                </a:lnTo>
                <a:lnTo>
                  <a:pt x="62605" y="2290534"/>
                </a:lnTo>
                <a:lnTo>
                  <a:pt x="57842" y="2288493"/>
                </a:lnTo>
                <a:lnTo>
                  <a:pt x="53532" y="2286451"/>
                </a:lnTo>
                <a:lnTo>
                  <a:pt x="49449" y="2283729"/>
                </a:lnTo>
                <a:lnTo>
                  <a:pt x="45139" y="2281234"/>
                </a:lnTo>
                <a:lnTo>
                  <a:pt x="41283" y="2278059"/>
                </a:lnTo>
                <a:lnTo>
                  <a:pt x="37200" y="2275337"/>
                </a:lnTo>
                <a:lnTo>
                  <a:pt x="33344" y="2271934"/>
                </a:lnTo>
                <a:lnTo>
                  <a:pt x="29715" y="2268532"/>
                </a:lnTo>
                <a:lnTo>
                  <a:pt x="26539" y="2264902"/>
                </a:lnTo>
                <a:lnTo>
                  <a:pt x="23364" y="2261273"/>
                </a:lnTo>
                <a:lnTo>
                  <a:pt x="20188" y="2257417"/>
                </a:lnTo>
                <a:lnTo>
                  <a:pt x="17466" y="2253334"/>
                </a:lnTo>
                <a:lnTo>
                  <a:pt x="14517" y="2249251"/>
                </a:lnTo>
                <a:lnTo>
                  <a:pt x="12249" y="2244941"/>
                </a:lnTo>
                <a:lnTo>
                  <a:pt x="9981" y="2240405"/>
                </a:lnTo>
                <a:lnTo>
                  <a:pt x="7939" y="2235868"/>
                </a:lnTo>
                <a:lnTo>
                  <a:pt x="6125" y="2231105"/>
                </a:lnTo>
                <a:lnTo>
                  <a:pt x="4537" y="2226568"/>
                </a:lnTo>
                <a:lnTo>
                  <a:pt x="2949" y="2221578"/>
                </a:lnTo>
                <a:lnTo>
                  <a:pt x="2042" y="2216361"/>
                </a:lnTo>
                <a:lnTo>
                  <a:pt x="907" y="2211597"/>
                </a:lnTo>
                <a:lnTo>
                  <a:pt x="454" y="2206380"/>
                </a:lnTo>
                <a:lnTo>
                  <a:pt x="0" y="2201163"/>
                </a:lnTo>
                <a:lnTo>
                  <a:pt x="0" y="2195946"/>
                </a:lnTo>
                <a:lnTo>
                  <a:pt x="0" y="102981"/>
                </a:lnTo>
                <a:lnTo>
                  <a:pt x="0" y="97537"/>
                </a:lnTo>
                <a:lnTo>
                  <a:pt x="454" y="92320"/>
                </a:lnTo>
                <a:lnTo>
                  <a:pt x="907" y="87330"/>
                </a:lnTo>
                <a:lnTo>
                  <a:pt x="2042" y="82340"/>
                </a:lnTo>
                <a:lnTo>
                  <a:pt x="2949" y="77122"/>
                </a:lnTo>
                <a:lnTo>
                  <a:pt x="4537" y="72359"/>
                </a:lnTo>
                <a:lnTo>
                  <a:pt x="6125" y="67596"/>
                </a:lnTo>
                <a:lnTo>
                  <a:pt x="7939" y="63059"/>
                </a:lnTo>
                <a:lnTo>
                  <a:pt x="9981" y="58296"/>
                </a:lnTo>
                <a:lnTo>
                  <a:pt x="12249" y="53986"/>
                </a:lnTo>
                <a:lnTo>
                  <a:pt x="14517" y="49676"/>
                </a:lnTo>
                <a:lnTo>
                  <a:pt x="17466" y="45593"/>
                </a:lnTo>
                <a:lnTo>
                  <a:pt x="20188" y="41510"/>
                </a:lnTo>
                <a:lnTo>
                  <a:pt x="23364" y="37427"/>
                </a:lnTo>
                <a:lnTo>
                  <a:pt x="26539" y="33798"/>
                </a:lnTo>
                <a:lnTo>
                  <a:pt x="29715" y="30169"/>
                </a:lnTo>
                <a:lnTo>
                  <a:pt x="33344" y="26993"/>
                </a:lnTo>
                <a:lnTo>
                  <a:pt x="37200" y="23590"/>
                </a:lnTo>
                <a:lnTo>
                  <a:pt x="41283" y="20642"/>
                </a:lnTo>
                <a:lnTo>
                  <a:pt x="45139" y="17693"/>
                </a:lnTo>
                <a:lnTo>
                  <a:pt x="49449" y="14971"/>
                </a:lnTo>
                <a:lnTo>
                  <a:pt x="53532" y="12476"/>
                </a:lnTo>
                <a:lnTo>
                  <a:pt x="57842" y="10434"/>
                </a:lnTo>
                <a:lnTo>
                  <a:pt x="62605" y="8393"/>
                </a:lnTo>
                <a:lnTo>
                  <a:pt x="67142" y="6578"/>
                </a:lnTo>
                <a:lnTo>
                  <a:pt x="72132" y="4764"/>
                </a:lnTo>
                <a:lnTo>
                  <a:pt x="77122" y="3403"/>
                </a:lnTo>
                <a:lnTo>
                  <a:pt x="81886" y="2268"/>
                </a:lnTo>
                <a:lnTo>
                  <a:pt x="86876" y="1361"/>
                </a:lnTo>
                <a:lnTo>
                  <a:pt x="92093" y="681"/>
                </a:lnTo>
                <a:lnTo>
                  <a:pt x="97310" y="454"/>
                </a:lnTo>
                <a:lnTo>
                  <a:pt x="102528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7" name="KSO_Shape"/>
          <p:cNvSpPr/>
          <p:nvPr/>
        </p:nvSpPr>
        <p:spPr>
          <a:xfrm>
            <a:off x="7729538" y="2478088"/>
            <a:ext cx="422275" cy="427037"/>
          </a:xfrm>
          <a:custGeom>
            <a:avLst/>
            <a:gdLst/>
            <a:ahLst/>
            <a:cxnLst>
              <a:cxn ang="0">
                <a:pos x="15159269" y="0"/>
              </a:cxn>
              <a:cxn ang="0">
                <a:pos x="0" y="7606373"/>
              </a:cxn>
              <a:cxn ang="0">
                <a:pos x="13247772" y="25948755"/>
              </a:cxn>
              <a:cxn ang="0">
                <a:pos x="16214490" y="25948755"/>
              </a:cxn>
              <a:cxn ang="0">
                <a:pos x="26290463" y="31730621"/>
              </a:cxn>
              <a:cxn ang="0">
                <a:pos x="30782822" y="7606373"/>
              </a:cxn>
              <a:cxn ang="0">
                <a:pos x="17034580" y="2742862"/>
              </a:cxn>
              <a:cxn ang="0">
                <a:pos x="3539562" y="7606373"/>
              </a:cxn>
              <a:cxn ang="0">
                <a:pos x="9714189" y="19822554"/>
              </a:cxn>
              <a:cxn ang="0">
                <a:pos x="14592405" y="14675102"/>
              </a:cxn>
              <a:cxn ang="0">
                <a:pos x="14502017" y="13944072"/>
              </a:cxn>
              <a:cxn ang="0">
                <a:pos x="14309050" y="13243277"/>
              </a:cxn>
              <a:cxn ang="0">
                <a:pos x="14013582" y="12596814"/>
              </a:cxn>
              <a:cxn ang="0">
                <a:pos x="13627648" y="11998698"/>
              </a:cxn>
              <a:cxn ang="0">
                <a:pos x="13169342" y="11467039"/>
              </a:cxn>
              <a:cxn ang="0">
                <a:pos x="12638742" y="11007823"/>
              </a:cxn>
              <a:cxn ang="0">
                <a:pos x="12041749" y="10627190"/>
              </a:cxn>
              <a:cxn ang="0">
                <a:pos x="11396533" y="10331202"/>
              </a:cxn>
              <a:cxn ang="0">
                <a:pos x="10697116" y="10131830"/>
              </a:cxn>
              <a:cxn ang="0">
                <a:pos x="9967492" y="10041199"/>
              </a:cxn>
              <a:cxn ang="0">
                <a:pos x="9213717" y="10059310"/>
              </a:cxn>
              <a:cxn ang="0">
                <a:pos x="8490150" y="10186162"/>
              </a:cxn>
              <a:cxn ang="0">
                <a:pos x="7808748" y="10415770"/>
              </a:cxn>
              <a:cxn ang="0">
                <a:pos x="7181626" y="10741994"/>
              </a:cxn>
              <a:cxn ang="0">
                <a:pos x="6608782" y="11152863"/>
              </a:cxn>
              <a:cxn ang="0">
                <a:pos x="6096275" y="11636175"/>
              </a:cxn>
              <a:cxn ang="0">
                <a:pos x="5662119" y="12192007"/>
              </a:cxn>
              <a:cxn ang="0">
                <a:pos x="5312372" y="12808234"/>
              </a:cxn>
              <a:cxn ang="0">
                <a:pos x="5047033" y="13472807"/>
              </a:cxn>
              <a:cxn ang="0">
                <a:pos x="4878216" y="14179665"/>
              </a:cxn>
              <a:cxn ang="0">
                <a:pos x="4823937" y="14928884"/>
              </a:cxn>
              <a:cxn ang="0">
                <a:pos x="4878216" y="15678025"/>
              </a:cxn>
              <a:cxn ang="0">
                <a:pos x="5047033" y="16384883"/>
              </a:cxn>
              <a:cxn ang="0">
                <a:pos x="5312372" y="17049456"/>
              </a:cxn>
              <a:cxn ang="0">
                <a:pos x="5662119" y="17665683"/>
              </a:cxn>
              <a:cxn ang="0">
                <a:pos x="6096275" y="18221515"/>
              </a:cxn>
              <a:cxn ang="0">
                <a:pos x="6608782" y="18710890"/>
              </a:cxn>
              <a:cxn ang="0">
                <a:pos x="7181626" y="19115696"/>
              </a:cxn>
              <a:cxn ang="0">
                <a:pos x="7808748" y="19441920"/>
              </a:cxn>
              <a:cxn ang="0">
                <a:pos x="8490150" y="19671529"/>
              </a:cxn>
              <a:cxn ang="0">
                <a:pos x="9213717" y="19798380"/>
              </a:cxn>
              <a:cxn ang="0">
                <a:pos x="11083049" y="21163826"/>
              </a:cxn>
              <a:cxn ang="0">
                <a:pos x="11583520" y="21139653"/>
              </a:cxn>
              <a:cxn ang="0">
                <a:pos x="12307088" y="21006738"/>
              </a:cxn>
              <a:cxn ang="0">
                <a:pos x="12988489" y="20777130"/>
              </a:cxn>
              <a:cxn ang="0">
                <a:pos x="13621591" y="20450906"/>
              </a:cxn>
              <a:cxn ang="0">
                <a:pos x="14200492" y="20040036"/>
              </a:cxn>
              <a:cxn ang="0">
                <a:pos x="14707020" y="19556724"/>
              </a:cxn>
              <a:cxn ang="0">
                <a:pos x="15141176" y="19006955"/>
              </a:cxn>
              <a:cxn ang="0">
                <a:pos x="15496902" y="18384666"/>
              </a:cxn>
              <a:cxn ang="0">
                <a:pos x="15750205" y="17720092"/>
              </a:cxn>
              <a:cxn ang="0">
                <a:pos x="15919022" y="17013235"/>
              </a:cxn>
              <a:cxn ang="0">
                <a:pos x="15973301" y="16264016"/>
              </a:cxn>
              <a:cxn ang="0">
                <a:pos x="26037237" y="11110579"/>
              </a:cxn>
              <a:cxn ang="0">
                <a:pos x="26037237" y="12989495"/>
              </a:cxn>
              <a:cxn ang="0">
                <a:pos x="19784182" y="14566361"/>
              </a:cxn>
              <a:cxn ang="0">
                <a:pos x="26037237" y="14566361"/>
              </a:cxn>
              <a:cxn ang="0">
                <a:pos x="19784182" y="19907122"/>
              </a:cxn>
            </a:cxnLst>
            <a:rect l="0" t="0" r="0" b="0"/>
            <a:pathLst>
              <a:path w="5438" h="5494">
                <a:moveTo>
                  <a:pt x="2825" y="454"/>
                </a:moveTo>
                <a:lnTo>
                  <a:pt x="2825" y="0"/>
                </a:lnTo>
                <a:lnTo>
                  <a:pt x="2514" y="0"/>
                </a:lnTo>
                <a:lnTo>
                  <a:pt x="2514" y="454"/>
                </a:lnTo>
                <a:lnTo>
                  <a:pt x="0" y="454"/>
                </a:lnTo>
                <a:lnTo>
                  <a:pt x="0" y="1259"/>
                </a:lnTo>
                <a:lnTo>
                  <a:pt x="276" y="1259"/>
                </a:lnTo>
                <a:lnTo>
                  <a:pt x="276" y="4295"/>
                </a:lnTo>
                <a:lnTo>
                  <a:pt x="2197" y="4295"/>
                </a:lnTo>
                <a:lnTo>
                  <a:pt x="1028" y="5252"/>
                </a:lnTo>
                <a:lnTo>
                  <a:pt x="1225" y="5494"/>
                </a:lnTo>
                <a:lnTo>
                  <a:pt x="2689" y="4295"/>
                </a:lnTo>
                <a:lnTo>
                  <a:pt x="2699" y="4295"/>
                </a:lnTo>
                <a:lnTo>
                  <a:pt x="4163" y="5494"/>
                </a:lnTo>
                <a:lnTo>
                  <a:pt x="4360" y="5252"/>
                </a:lnTo>
                <a:lnTo>
                  <a:pt x="3192" y="4295"/>
                </a:lnTo>
                <a:lnTo>
                  <a:pt x="5105" y="4295"/>
                </a:lnTo>
                <a:lnTo>
                  <a:pt x="5105" y="1259"/>
                </a:lnTo>
                <a:lnTo>
                  <a:pt x="5438" y="1259"/>
                </a:lnTo>
                <a:lnTo>
                  <a:pt x="5438" y="454"/>
                </a:lnTo>
                <a:lnTo>
                  <a:pt x="2825" y="454"/>
                </a:lnTo>
                <a:close/>
                <a:moveTo>
                  <a:pt x="4793" y="3983"/>
                </a:moveTo>
                <a:lnTo>
                  <a:pt x="587" y="3983"/>
                </a:lnTo>
                <a:lnTo>
                  <a:pt x="587" y="1259"/>
                </a:lnTo>
                <a:lnTo>
                  <a:pt x="4793" y="1259"/>
                </a:lnTo>
                <a:lnTo>
                  <a:pt x="4793" y="3983"/>
                </a:lnTo>
                <a:close/>
                <a:moveTo>
                  <a:pt x="1611" y="3281"/>
                </a:moveTo>
                <a:lnTo>
                  <a:pt x="1611" y="2471"/>
                </a:lnTo>
                <a:lnTo>
                  <a:pt x="2422" y="2471"/>
                </a:lnTo>
                <a:lnTo>
                  <a:pt x="2420" y="2429"/>
                </a:lnTo>
                <a:lnTo>
                  <a:pt x="2417" y="2388"/>
                </a:lnTo>
                <a:lnTo>
                  <a:pt x="2412" y="2347"/>
                </a:lnTo>
                <a:lnTo>
                  <a:pt x="2405" y="2308"/>
                </a:lnTo>
                <a:lnTo>
                  <a:pt x="2396" y="2268"/>
                </a:lnTo>
                <a:lnTo>
                  <a:pt x="2385" y="2230"/>
                </a:lnTo>
                <a:lnTo>
                  <a:pt x="2373" y="2192"/>
                </a:lnTo>
                <a:lnTo>
                  <a:pt x="2358" y="2156"/>
                </a:lnTo>
                <a:lnTo>
                  <a:pt x="2341" y="2120"/>
                </a:lnTo>
                <a:lnTo>
                  <a:pt x="2324" y="2085"/>
                </a:lnTo>
                <a:lnTo>
                  <a:pt x="2304" y="2051"/>
                </a:lnTo>
                <a:lnTo>
                  <a:pt x="2284" y="2018"/>
                </a:lnTo>
                <a:lnTo>
                  <a:pt x="2260" y="1986"/>
                </a:lnTo>
                <a:lnTo>
                  <a:pt x="2237" y="1956"/>
                </a:lnTo>
                <a:lnTo>
                  <a:pt x="2210" y="1926"/>
                </a:lnTo>
                <a:lnTo>
                  <a:pt x="2184" y="1898"/>
                </a:lnTo>
                <a:lnTo>
                  <a:pt x="2156" y="1871"/>
                </a:lnTo>
                <a:lnTo>
                  <a:pt x="2126" y="1846"/>
                </a:lnTo>
                <a:lnTo>
                  <a:pt x="2096" y="1822"/>
                </a:lnTo>
                <a:lnTo>
                  <a:pt x="2064" y="1799"/>
                </a:lnTo>
                <a:lnTo>
                  <a:pt x="2031" y="1778"/>
                </a:lnTo>
                <a:lnTo>
                  <a:pt x="1997" y="1759"/>
                </a:lnTo>
                <a:lnTo>
                  <a:pt x="1962" y="1741"/>
                </a:lnTo>
                <a:lnTo>
                  <a:pt x="1926" y="1724"/>
                </a:lnTo>
                <a:lnTo>
                  <a:pt x="1890" y="1710"/>
                </a:lnTo>
                <a:lnTo>
                  <a:pt x="1852" y="1697"/>
                </a:lnTo>
                <a:lnTo>
                  <a:pt x="1814" y="1686"/>
                </a:lnTo>
                <a:lnTo>
                  <a:pt x="1774" y="1677"/>
                </a:lnTo>
                <a:lnTo>
                  <a:pt x="1735" y="1670"/>
                </a:lnTo>
                <a:lnTo>
                  <a:pt x="1694" y="1665"/>
                </a:lnTo>
                <a:lnTo>
                  <a:pt x="1653" y="1662"/>
                </a:lnTo>
                <a:lnTo>
                  <a:pt x="1611" y="1660"/>
                </a:lnTo>
                <a:lnTo>
                  <a:pt x="1569" y="1662"/>
                </a:lnTo>
                <a:lnTo>
                  <a:pt x="1528" y="1665"/>
                </a:lnTo>
                <a:lnTo>
                  <a:pt x="1487" y="1670"/>
                </a:lnTo>
                <a:lnTo>
                  <a:pt x="1448" y="1677"/>
                </a:lnTo>
                <a:lnTo>
                  <a:pt x="1408" y="1686"/>
                </a:lnTo>
                <a:lnTo>
                  <a:pt x="1369" y="1697"/>
                </a:lnTo>
                <a:lnTo>
                  <a:pt x="1332" y="1710"/>
                </a:lnTo>
                <a:lnTo>
                  <a:pt x="1295" y="1724"/>
                </a:lnTo>
                <a:lnTo>
                  <a:pt x="1260" y="1741"/>
                </a:lnTo>
                <a:lnTo>
                  <a:pt x="1224" y="1759"/>
                </a:lnTo>
                <a:lnTo>
                  <a:pt x="1191" y="1778"/>
                </a:lnTo>
                <a:lnTo>
                  <a:pt x="1157" y="1799"/>
                </a:lnTo>
                <a:lnTo>
                  <a:pt x="1126" y="1822"/>
                </a:lnTo>
                <a:lnTo>
                  <a:pt x="1096" y="1846"/>
                </a:lnTo>
                <a:lnTo>
                  <a:pt x="1066" y="1871"/>
                </a:lnTo>
                <a:lnTo>
                  <a:pt x="1038" y="1898"/>
                </a:lnTo>
                <a:lnTo>
                  <a:pt x="1011" y="1926"/>
                </a:lnTo>
                <a:lnTo>
                  <a:pt x="986" y="1956"/>
                </a:lnTo>
                <a:lnTo>
                  <a:pt x="962" y="1986"/>
                </a:lnTo>
                <a:lnTo>
                  <a:pt x="939" y="2018"/>
                </a:lnTo>
                <a:lnTo>
                  <a:pt x="918" y="2051"/>
                </a:lnTo>
                <a:lnTo>
                  <a:pt x="899" y="2085"/>
                </a:lnTo>
                <a:lnTo>
                  <a:pt x="881" y="2120"/>
                </a:lnTo>
                <a:lnTo>
                  <a:pt x="864" y="2156"/>
                </a:lnTo>
                <a:lnTo>
                  <a:pt x="850" y="2192"/>
                </a:lnTo>
                <a:lnTo>
                  <a:pt x="837" y="2230"/>
                </a:lnTo>
                <a:lnTo>
                  <a:pt x="826" y="2268"/>
                </a:lnTo>
                <a:lnTo>
                  <a:pt x="817" y="2308"/>
                </a:lnTo>
                <a:lnTo>
                  <a:pt x="809" y="2347"/>
                </a:lnTo>
                <a:lnTo>
                  <a:pt x="804" y="2388"/>
                </a:lnTo>
                <a:lnTo>
                  <a:pt x="801" y="2429"/>
                </a:lnTo>
                <a:lnTo>
                  <a:pt x="800" y="2471"/>
                </a:lnTo>
                <a:lnTo>
                  <a:pt x="801" y="2513"/>
                </a:lnTo>
                <a:lnTo>
                  <a:pt x="804" y="2554"/>
                </a:lnTo>
                <a:lnTo>
                  <a:pt x="809" y="2595"/>
                </a:lnTo>
                <a:lnTo>
                  <a:pt x="817" y="2634"/>
                </a:lnTo>
                <a:lnTo>
                  <a:pt x="826" y="2674"/>
                </a:lnTo>
                <a:lnTo>
                  <a:pt x="837" y="2712"/>
                </a:lnTo>
                <a:lnTo>
                  <a:pt x="850" y="2750"/>
                </a:lnTo>
                <a:lnTo>
                  <a:pt x="864" y="2786"/>
                </a:lnTo>
                <a:lnTo>
                  <a:pt x="881" y="2822"/>
                </a:lnTo>
                <a:lnTo>
                  <a:pt x="899" y="2857"/>
                </a:lnTo>
                <a:lnTo>
                  <a:pt x="918" y="2891"/>
                </a:lnTo>
                <a:lnTo>
                  <a:pt x="939" y="2924"/>
                </a:lnTo>
                <a:lnTo>
                  <a:pt x="962" y="2956"/>
                </a:lnTo>
                <a:lnTo>
                  <a:pt x="986" y="2986"/>
                </a:lnTo>
                <a:lnTo>
                  <a:pt x="1011" y="3016"/>
                </a:lnTo>
                <a:lnTo>
                  <a:pt x="1038" y="3044"/>
                </a:lnTo>
                <a:lnTo>
                  <a:pt x="1066" y="3070"/>
                </a:lnTo>
                <a:lnTo>
                  <a:pt x="1096" y="3097"/>
                </a:lnTo>
                <a:lnTo>
                  <a:pt x="1126" y="3120"/>
                </a:lnTo>
                <a:lnTo>
                  <a:pt x="1157" y="3144"/>
                </a:lnTo>
                <a:lnTo>
                  <a:pt x="1191" y="3164"/>
                </a:lnTo>
                <a:lnTo>
                  <a:pt x="1224" y="3184"/>
                </a:lnTo>
                <a:lnTo>
                  <a:pt x="1260" y="3201"/>
                </a:lnTo>
                <a:lnTo>
                  <a:pt x="1295" y="3218"/>
                </a:lnTo>
                <a:lnTo>
                  <a:pt x="1332" y="3233"/>
                </a:lnTo>
                <a:lnTo>
                  <a:pt x="1369" y="3245"/>
                </a:lnTo>
                <a:lnTo>
                  <a:pt x="1408" y="3256"/>
                </a:lnTo>
                <a:lnTo>
                  <a:pt x="1448" y="3265"/>
                </a:lnTo>
                <a:lnTo>
                  <a:pt x="1487" y="3272"/>
                </a:lnTo>
                <a:lnTo>
                  <a:pt x="1528" y="3277"/>
                </a:lnTo>
                <a:lnTo>
                  <a:pt x="1569" y="3280"/>
                </a:lnTo>
                <a:lnTo>
                  <a:pt x="1611" y="3281"/>
                </a:lnTo>
                <a:close/>
                <a:moveTo>
                  <a:pt x="1838" y="3503"/>
                </a:moveTo>
                <a:lnTo>
                  <a:pt x="1838" y="3503"/>
                </a:lnTo>
                <a:lnTo>
                  <a:pt x="1881" y="3502"/>
                </a:lnTo>
                <a:lnTo>
                  <a:pt x="1921" y="3499"/>
                </a:lnTo>
                <a:lnTo>
                  <a:pt x="1962" y="3493"/>
                </a:lnTo>
                <a:lnTo>
                  <a:pt x="2002" y="3486"/>
                </a:lnTo>
                <a:lnTo>
                  <a:pt x="2041" y="3477"/>
                </a:lnTo>
                <a:lnTo>
                  <a:pt x="2080" y="3466"/>
                </a:lnTo>
                <a:lnTo>
                  <a:pt x="2117" y="3453"/>
                </a:lnTo>
                <a:lnTo>
                  <a:pt x="2154" y="3439"/>
                </a:lnTo>
                <a:lnTo>
                  <a:pt x="2190" y="3422"/>
                </a:lnTo>
                <a:lnTo>
                  <a:pt x="2225" y="3404"/>
                </a:lnTo>
                <a:lnTo>
                  <a:pt x="2259" y="3385"/>
                </a:lnTo>
                <a:lnTo>
                  <a:pt x="2292" y="3364"/>
                </a:lnTo>
                <a:lnTo>
                  <a:pt x="2323" y="3341"/>
                </a:lnTo>
                <a:lnTo>
                  <a:pt x="2355" y="3317"/>
                </a:lnTo>
                <a:lnTo>
                  <a:pt x="2384" y="3292"/>
                </a:lnTo>
                <a:lnTo>
                  <a:pt x="2411" y="3265"/>
                </a:lnTo>
                <a:lnTo>
                  <a:pt x="2439" y="3237"/>
                </a:lnTo>
                <a:lnTo>
                  <a:pt x="2464" y="3207"/>
                </a:lnTo>
                <a:lnTo>
                  <a:pt x="2488" y="3177"/>
                </a:lnTo>
                <a:lnTo>
                  <a:pt x="2511" y="3146"/>
                </a:lnTo>
                <a:lnTo>
                  <a:pt x="2532" y="3112"/>
                </a:lnTo>
                <a:lnTo>
                  <a:pt x="2551" y="3079"/>
                </a:lnTo>
                <a:lnTo>
                  <a:pt x="2570" y="3043"/>
                </a:lnTo>
                <a:lnTo>
                  <a:pt x="2586" y="3008"/>
                </a:lnTo>
                <a:lnTo>
                  <a:pt x="2600" y="2971"/>
                </a:lnTo>
                <a:lnTo>
                  <a:pt x="2612" y="2933"/>
                </a:lnTo>
                <a:lnTo>
                  <a:pt x="2623" y="2895"/>
                </a:lnTo>
                <a:lnTo>
                  <a:pt x="2633" y="2855"/>
                </a:lnTo>
                <a:lnTo>
                  <a:pt x="2640" y="2816"/>
                </a:lnTo>
                <a:lnTo>
                  <a:pt x="2645" y="2775"/>
                </a:lnTo>
                <a:lnTo>
                  <a:pt x="2648" y="2734"/>
                </a:lnTo>
                <a:lnTo>
                  <a:pt x="2649" y="2692"/>
                </a:lnTo>
                <a:lnTo>
                  <a:pt x="1838" y="2692"/>
                </a:lnTo>
                <a:lnTo>
                  <a:pt x="1838" y="3503"/>
                </a:lnTo>
                <a:close/>
                <a:moveTo>
                  <a:pt x="4318" y="1839"/>
                </a:moveTo>
                <a:lnTo>
                  <a:pt x="3281" y="1839"/>
                </a:lnTo>
                <a:lnTo>
                  <a:pt x="3281" y="2150"/>
                </a:lnTo>
                <a:lnTo>
                  <a:pt x="4318" y="2150"/>
                </a:lnTo>
                <a:lnTo>
                  <a:pt x="4318" y="1839"/>
                </a:lnTo>
                <a:close/>
                <a:moveTo>
                  <a:pt x="4318" y="2411"/>
                </a:moveTo>
                <a:lnTo>
                  <a:pt x="3281" y="2411"/>
                </a:lnTo>
                <a:lnTo>
                  <a:pt x="3281" y="2723"/>
                </a:lnTo>
                <a:lnTo>
                  <a:pt x="4318" y="2723"/>
                </a:lnTo>
                <a:lnTo>
                  <a:pt x="4318" y="2411"/>
                </a:lnTo>
                <a:close/>
                <a:moveTo>
                  <a:pt x="4318" y="2983"/>
                </a:moveTo>
                <a:lnTo>
                  <a:pt x="3281" y="2983"/>
                </a:lnTo>
                <a:lnTo>
                  <a:pt x="3281" y="3295"/>
                </a:lnTo>
                <a:lnTo>
                  <a:pt x="4318" y="3295"/>
                </a:lnTo>
                <a:lnTo>
                  <a:pt x="4318" y="2983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8" name="KSO_Shape"/>
          <p:cNvSpPr/>
          <p:nvPr/>
        </p:nvSpPr>
        <p:spPr>
          <a:xfrm>
            <a:off x="9240838" y="2493963"/>
            <a:ext cx="412750" cy="395287"/>
          </a:xfrm>
          <a:custGeom>
            <a:avLst/>
            <a:gdLst/>
            <a:ahLst/>
            <a:cxnLst>
              <a:cxn ang="0">
                <a:pos x="75211" y="75228"/>
              </a:cxn>
              <a:cxn ang="0">
                <a:pos x="67233" y="69736"/>
              </a:cxn>
              <a:cxn ang="0">
                <a:pos x="35657" y="85370"/>
              </a:cxn>
              <a:cxn ang="0">
                <a:pos x="23620" y="68921"/>
              </a:cxn>
              <a:cxn ang="0">
                <a:pos x="42984" y="86227"/>
              </a:cxn>
              <a:cxn ang="0">
                <a:pos x="26300" y="67848"/>
              </a:cxn>
              <a:cxn ang="0">
                <a:pos x="45510" y="64599"/>
              </a:cxn>
              <a:cxn ang="0">
                <a:pos x="50329" y="86014"/>
              </a:cxn>
              <a:cxn ang="0">
                <a:pos x="45510" y="64599"/>
              </a:cxn>
              <a:cxn ang="0">
                <a:pos x="90173" y="44393"/>
              </a:cxn>
              <a:cxn ang="0">
                <a:pos x="68345" y="67103"/>
              </a:cxn>
              <a:cxn ang="0">
                <a:pos x="45510" y="44393"/>
              </a:cxn>
              <a:cxn ang="0">
                <a:pos x="65666" y="66005"/>
              </a:cxn>
              <a:cxn ang="0">
                <a:pos x="45510" y="44393"/>
              </a:cxn>
              <a:cxn ang="0">
                <a:pos x="42984" y="44393"/>
              </a:cxn>
              <a:cxn ang="0">
                <a:pos x="25204" y="65212"/>
              </a:cxn>
              <a:cxn ang="0">
                <a:pos x="0" y="44393"/>
              </a:cxn>
              <a:cxn ang="0">
                <a:pos x="22582" y="66286"/>
              </a:cxn>
              <a:cxn ang="0">
                <a:pos x="0" y="44393"/>
              </a:cxn>
              <a:cxn ang="0">
                <a:pos x="42984" y="23383"/>
              </a:cxn>
              <a:cxn ang="0">
                <a:pos x="21421" y="41728"/>
              </a:cxn>
              <a:cxn ang="0">
                <a:pos x="64727" y="19521"/>
              </a:cxn>
              <a:cxn ang="0">
                <a:pos x="45510" y="41728"/>
              </a:cxn>
              <a:cxn ang="0">
                <a:pos x="64727" y="19521"/>
              </a:cxn>
              <a:cxn ang="0">
                <a:pos x="22947" y="19005"/>
              </a:cxn>
              <a:cxn ang="0">
                <a:pos x="11" y="41728"/>
              </a:cxn>
              <a:cxn ang="0">
                <a:pos x="76632" y="12462"/>
              </a:cxn>
              <a:cxn ang="0">
                <a:pos x="72327" y="41728"/>
              </a:cxn>
              <a:cxn ang="0">
                <a:pos x="76632" y="12462"/>
              </a:cxn>
              <a:cxn ang="0">
                <a:pos x="24093" y="16410"/>
              </a:cxn>
              <a:cxn ang="0">
                <a:pos x="35709" y="925"/>
              </a:cxn>
              <a:cxn ang="0">
                <a:pos x="74580" y="10477"/>
              </a:cxn>
              <a:cxn ang="0">
                <a:pos x="54298" y="884"/>
              </a:cxn>
              <a:cxn ang="0">
                <a:pos x="42984" y="20510"/>
              </a:cxn>
              <a:cxn ang="0">
                <a:pos x="42489" y="105"/>
              </a:cxn>
              <a:cxn ang="0">
                <a:pos x="45510" y="0"/>
              </a:cxn>
              <a:cxn ang="0">
                <a:pos x="63575" y="16917"/>
              </a:cxn>
              <a:cxn ang="0">
                <a:pos x="45510" y="0"/>
              </a:cxn>
            </a:cxnLst>
            <a:rect l="0" t="0" r="0" b="0"/>
            <a:pathLst>
              <a:path w="1889279" h="1810503">
                <a:moveTo>
                  <a:pt x="1408636" y="1462945"/>
                </a:moveTo>
                <a:cubicBezTo>
                  <a:pt x="1471912" y="1494489"/>
                  <a:pt x="1528819" y="1532588"/>
                  <a:pt x="1575786" y="1578162"/>
                </a:cubicBezTo>
                <a:cubicBezTo>
                  <a:pt x="1467281" y="1672800"/>
                  <a:pt x="1335058" y="1742507"/>
                  <a:pt x="1188886" y="1779443"/>
                </a:cubicBezTo>
                <a:cubicBezTo>
                  <a:pt x="1278166" y="1700386"/>
                  <a:pt x="1353810" y="1592053"/>
                  <a:pt x="1408636" y="1462945"/>
                </a:cubicBezTo>
                <a:close/>
                <a:moveTo>
                  <a:pt x="494888" y="1445849"/>
                </a:moveTo>
                <a:cubicBezTo>
                  <a:pt x="556747" y="1590569"/>
                  <a:pt x="643865" y="1709702"/>
                  <a:pt x="747068" y="1790925"/>
                </a:cubicBezTo>
                <a:cubicBezTo>
                  <a:pt x="576321" y="1756303"/>
                  <a:pt x="422614" y="1677538"/>
                  <a:pt x="300900" y="1566189"/>
                </a:cubicBezTo>
                <a:cubicBezTo>
                  <a:pt x="355309" y="1517036"/>
                  <a:pt x="421005" y="1476420"/>
                  <a:pt x="494888" y="1445849"/>
                </a:cubicBezTo>
                <a:close/>
                <a:moveTo>
                  <a:pt x="900586" y="1355871"/>
                </a:moveTo>
                <a:lnTo>
                  <a:pt x="900586" y="1808904"/>
                </a:lnTo>
                <a:lnTo>
                  <a:pt x="884222" y="1808113"/>
                </a:lnTo>
                <a:cubicBezTo>
                  <a:pt x="745280" y="1742581"/>
                  <a:pt x="627378" y="1604992"/>
                  <a:pt x="551037" y="1423344"/>
                </a:cubicBezTo>
                <a:cubicBezTo>
                  <a:pt x="655969" y="1381011"/>
                  <a:pt x="774745" y="1357337"/>
                  <a:pt x="900586" y="1355871"/>
                </a:cubicBezTo>
                <a:close/>
                <a:moveTo>
                  <a:pt x="953521" y="1355186"/>
                </a:moveTo>
                <a:cubicBezTo>
                  <a:pt x="1099660" y="1356509"/>
                  <a:pt x="1236550" y="1386650"/>
                  <a:pt x="1354036" y="1440083"/>
                </a:cubicBezTo>
                <a:cubicBezTo>
                  <a:pt x="1283551" y="1605630"/>
                  <a:pt x="1178611" y="1734316"/>
                  <a:pt x="1054486" y="1804443"/>
                </a:cubicBezTo>
                <a:lnTo>
                  <a:pt x="953521" y="1810503"/>
                </a:lnTo>
                <a:lnTo>
                  <a:pt x="953521" y="1355186"/>
                </a:lnTo>
                <a:close/>
                <a:moveTo>
                  <a:pt x="1517159" y="931303"/>
                </a:moveTo>
                <a:lnTo>
                  <a:pt x="1889279" y="931303"/>
                </a:lnTo>
                <a:cubicBezTo>
                  <a:pt x="1883282" y="1167646"/>
                  <a:pt x="1781715" y="1381244"/>
                  <a:pt x="1618873" y="1536894"/>
                </a:cubicBezTo>
                <a:cubicBezTo>
                  <a:pt x="1566437" y="1485571"/>
                  <a:pt x="1502786" y="1442774"/>
                  <a:pt x="1431939" y="1407715"/>
                </a:cubicBezTo>
                <a:cubicBezTo>
                  <a:pt x="1485774" y="1266553"/>
                  <a:pt x="1516428" y="1104135"/>
                  <a:pt x="1517159" y="931303"/>
                </a:cubicBezTo>
                <a:close/>
                <a:moveTo>
                  <a:pt x="953521" y="931303"/>
                </a:moveTo>
                <a:lnTo>
                  <a:pt x="1456842" y="931303"/>
                </a:lnTo>
                <a:cubicBezTo>
                  <a:pt x="1456123" y="1096196"/>
                  <a:pt x="1427268" y="1250986"/>
                  <a:pt x="1375819" y="1384691"/>
                </a:cubicBezTo>
                <a:cubicBezTo>
                  <a:pt x="1251537" y="1327928"/>
                  <a:pt x="1107288" y="1296191"/>
                  <a:pt x="953521" y="1294902"/>
                </a:cubicBezTo>
                <a:lnTo>
                  <a:pt x="953521" y="931303"/>
                </a:lnTo>
                <a:close/>
                <a:moveTo>
                  <a:pt x="448568" y="931303"/>
                </a:moveTo>
                <a:lnTo>
                  <a:pt x="900586" y="931303"/>
                </a:lnTo>
                <a:lnTo>
                  <a:pt x="900586" y="1295603"/>
                </a:lnTo>
                <a:cubicBezTo>
                  <a:pt x="766605" y="1297053"/>
                  <a:pt x="640053" y="1322469"/>
                  <a:pt x="528061" y="1368046"/>
                </a:cubicBezTo>
                <a:cubicBezTo>
                  <a:pt x="478984" y="1238632"/>
                  <a:pt x="450499" y="1089843"/>
                  <a:pt x="448568" y="931303"/>
                </a:cubicBezTo>
                <a:close/>
                <a:moveTo>
                  <a:pt x="0" y="931303"/>
                </a:moveTo>
                <a:lnTo>
                  <a:pt x="388264" y="931303"/>
                </a:lnTo>
                <a:cubicBezTo>
                  <a:pt x="390220" y="1097785"/>
                  <a:pt x="420532" y="1254193"/>
                  <a:pt x="473139" y="1390578"/>
                </a:cubicBezTo>
                <a:cubicBezTo>
                  <a:pt x="391203" y="1423988"/>
                  <a:pt x="318506" y="1469260"/>
                  <a:pt x="258353" y="1524144"/>
                </a:cubicBezTo>
                <a:cubicBezTo>
                  <a:pt x="102364" y="1370026"/>
                  <a:pt x="5849" y="1161456"/>
                  <a:pt x="0" y="931303"/>
                </a:cubicBezTo>
                <a:close/>
                <a:moveTo>
                  <a:pt x="536834" y="421694"/>
                </a:moveTo>
                <a:cubicBezTo>
                  <a:pt x="646682" y="464986"/>
                  <a:pt x="770110" y="489176"/>
                  <a:pt x="900586" y="490537"/>
                </a:cubicBezTo>
                <a:lnTo>
                  <a:pt x="900586" y="875390"/>
                </a:lnTo>
                <a:lnTo>
                  <a:pt x="448805" y="875390"/>
                </a:lnTo>
                <a:cubicBezTo>
                  <a:pt x="451150" y="709592"/>
                  <a:pt x="482649" y="554587"/>
                  <a:pt x="536834" y="421694"/>
                </a:cubicBezTo>
                <a:close/>
                <a:moveTo>
                  <a:pt x="1356131" y="409527"/>
                </a:moveTo>
                <a:cubicBezTo>
                  <a:pt x="1415590" y="544412"/>
                  <a:pt x="1451132" y="703874"/>
                  <a:pt x="1455052" y="875390"/>
                </a:cubicBezTo>
                <a:lnTo>
                  <a:pt x="953521" y="875390"/>
                </a:lnTo>
                <a:lnTo>
                  <a:pt x="953521" y="491238"/>
                </a:lnTo>
                <a:cubicBezTo>
                  <a:pt x="1099303" y="490092"/>
                  <a:pt x="1236528" y="461431"/>
                  <a:pt x="1356131" y="409527"/>
                </a:cubicBezTo>
                <a:close/>
                <a:moveTo>
                  <a:pt x="271202" y="273767"/>
                </a:moveTo>
                <a:cubicBezTo>
                  <a:pt x="330895" y="324894"/>
                  <a:pt x="401533" y="367494"/>
                  <a:pt x="480768" y="398692"/>
                </a:cubicBezTo>
                <a:cubicBezTo>
                  <a:pt x="424147" y="539118"/>
                  <a:pt x="390867" y="701724"/>
                  <a:pt x="388496" y="875390"/>
                </a:cubicBezTo>
                <a:lnTo>
                  <a:pt x="238" y="875390"/>
                </a:lnTo>
                <a:cubicBezTo>
                  <a:pt x="7162" y="640451"/>
                  <a:pt x="108645" y="428248"/>
                  <a:pt x="271202" y="273767"/>
                </a:cubicBezTo>
                <a:close/>
                <a:moveTo>
                  <a:pt x="1605567" y="261436"/>
                </a:moveTo>
                <a:cubicBezTo>
                  <a:pt x="1775300" y="417133"/>
                  <a:pt x="1881942" y="634296"/>
                  <a:pt x="1889035" y="875390"/>
                </a:cubicBezTo>
                <a:lnTo>
                  <a:pt x="1515364" y="875390"/>
                </a:lnTo>
                <a:cubicBezTo>
                  <a:pt x="1511419" y="696081"/>
                  <a:pt x="1474168" y="529014"/>
                  <a:pt x="1413107" y="386152"/>
                </a:cubicBezTo>
                <a:cubicBezTo>
                  <a:pt x="1485941" y="353453"/>
                  <a:pt x="1551126" y="311628"/>
                  <a:pt x="1605567" y="261436"/>
                </a:cubicBezTo>
                <a:close/>
                <a:moveTo>
                  <a:pt x="748157" y="19413"/>
                </a:moveTo>
                <a:cubicBezTo>
                  <a:pt x="649482" y="96557"/>
                  <a:pt x="565491" y="208310"/>
                  <a:pt x="504779" y="344256"/>
                </a:cubicBezTo>
                <a:cubicBezTo>
                  <a:pt x="432706" y="315858"/>
                  <a:pt x="368354" y="277545"/>
                  <a:pt x="313920" y="231604"/>
                </a:cubicBezTo>
                <a:cubicBezTo>
                  <a:pt x="434240" y="127070"/>
                  <a:pt x="583275" y="52667"/>
                  <a:pt x="748157" y="19413"/>
                </a:cubicBezTo>
                <a:close/>
                <a:moveTo>
                  <a:pt x="1137621" y="18543"/>
                </a:moveTo>
                <a:cubicBezTo>
                  <a:pt x="1297904" y="50310"/>
                  <a:pt x="1443338" y="120918"/>
                  <a:pt x="1562575" y="219802"/>
                </a:cubicBezTo>
                <a:cubicBezTo>
                  <a:pt x="1512842" y="265093"/>
                  <a:pt x="1453308" y="302843"/>
                  <a:pt x="1386970" y="332857"/>
                </a:cubicBezTo>
                <a:cubicBezTo>
                  <a:pt x="1323718" y="199817"/>
                  <a:pt x="1237626" y="91674"/>
                  <a:pt x="1137621" y="18543"/>
                </a:cubicBezTo>
                <a:close/>
                <a:moveTo>
                  <a:pt x="900586" y="1702"/>
                </a:moveTo>
                <a:lnTo>
                  <a:pt x="900586" y="430269"/>
                </a:lnTo>
                <a:cubicBezTo>
                  <a:pt x="778345" y="428899"/>
                  <a:pt x="662774" y="406468"/>
                  <a:pt x="560047" y="366408"/>
                </a:cubicBezTo>
                <a:cubicBezTo>
                  <a:pt x="637783" y="193348"/>
                  <a:pt x="753999" y="63227"/>
                  <a:pt x="890213" y="2203"/>
                </a:cubicBezTo>
                <a:lnTo>
                  <a:pt x="900586" y="1702"/>
                </a:lnTo>
                <a:close/>
                <a:moveTo>
                  <a:pt x="953521" y="0"/>
                </a:moveTo>
                <a:lnTo>
                  <a:pt x="981035" y="1330"/>
                </a:lnTo>
                <a:cubicBezTo>
                  <a:pt x="1124068" y="53565"/>
                  <a:pt x="1247786" y="180867"/>
                  <a:pt x="1332000" y="354889"/>
                </a:cubicBezTo>
                <a:cubicBezTo>
                  <a:pt x="1219743" y="403080"/>
                  <a:pt x="1090709" y="429800"/>
                  <a:pt x="953521" y="430954"/>
                </a:cubicBezTo>
                <a:lnTo>
                  <a:pt x="953521" y="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9" name="矩形 24"/>
          <p:cNvSpPr/>
          <p:nvPr/>
        </p:nvSpPr>
        <p:spPr>
          <a:xfrm>
            <a:off x="2017713" y="5065557"/>
            <a:ext cx="8134350" cy="367024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Docker</a:t>
            </a: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中运行相应的程序，让</a:t>
            </a: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平台发挥计算功能</a:t>
            </a: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en-US" altLang="zh-CN" sz="1600" dirty="0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41" name="矩形 25"/>
          <p:cNvSpPr/>
          <p:nvPr/>
        </p:nvSpPr>
        <p:spPr>
          <a:xfrm>
            <a:off x="2039938" y="4637088"/>
            <a:ext cx="8112125" cy="4603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F2F2F2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0742" name="组合 26"/>
          <p:cNvGrpSpPr/>
          <p:nvPr/>
        </p:nvGrpSpPr>
        <p:grpSpPr>
          <a:xfrm rot="10800000">
            <a:off x="52388" y="50800"/>
            <a:ext cx="4611687" cy="765175"/>
            <a:chOff x="0" y="0"/>
            <a:chExt cx="4611606" cy="765176"/>
          </a:xfrm>
        </p:grpSpPr>
        <p:sp>
          <p:nvSpPr>
            <p:cNvPr id="30743" name="等腰三角形 27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744" name="等腰三角形 28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745" name="文本框 29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AFD109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30746" name="文本框 30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0747" name="矩形 31"/>
          <p:cNvSpPr/>
          <p:nvPr/>
        </p:nvSpPr>
        <p:spPr>
          <a:xfrm>
            <a:off x="330200" y="147638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02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12313" name="MH_Entry_1"/>
          <p:cNvSpPr/>
          <p:nvPr/>
        </p:nvSpPr>
        <p:spPr>
          <a:xfrm>
            <a:off x="836613" y="198438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同步数据和应用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23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23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22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23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23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 decel="1000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 decel="1000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800" decel="1000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800" decel="100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123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nimBg="1"/>
      <p:bldP spid="12299" grpId="0"/>
      <p:bldP spid="12300" grpId="0"/>
      <p:bldP spid="12301" grpId="0"/>
      <p:bldP spid="12302" grpId="0"/>
      <p:bldP spid="12303" grpId="0"/>
      <p:bldP spid="12309" grpId="0"/>
      <p:bldP spid="123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Freeform 5"/>
          <p:cNvSpPr/>
          <p:nvPr/>
        </p:nvSpPr>
        <p:spPr>
          <a:xfrm>
            <a:off x="5756275" y="3505200"/>
            <a:ext cx="2193925" cy="308292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1230393030" y="2147483646"/>
              </a:cxn>
              <a:cxn ang="0">
                <a:pos x="2147483646" y="0"/>
              </a:cxn>
            </a:cxnLst>
            <a:rect l="0" t="0" r="0" b="0"/>
            <a:pathLst>
              <a:path w="979" h="1375">
                <a:moveTo>
                  <a:pt x="489" y="0"/>
                </a:moveTo>
                <a:lnTo>
                  <a:pt x="735" y="688"/>
                </a:lnTo>
                <a:lnTo>
                  <a:pt x="979" y="1375"/>
                </a:lnTo>
                <a:lnTo>
                  <a:pt x="489" y="1375"/>
                </a:lnTo>
                <a:lnTo>
                  <a:pt x="0" y="1375"/>
                </a:lnTo>
                <a:lnTo>
                  <a:pt x="245" y="688"/>
                </a:lnTo>
                <a:lnTo>
                  <a:pt x="489" y="0"/>
                </a:lnTo>
                <a:close/>
              </a:path>
            </a:pathLst>
          </a:custGeom>
          <a:solidFill>
            <a:srgbClr val="63BC9E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46" name="Freeform 6"/>
          <p:cNvSpPr/>
          <p:nvPr/>
        </p:nvSpPr>
        <p:spPr>
          <a:xfrm>
            <a:off x="3895725" y="5119688"/>
            <a:ext cx="2200275" cy="14684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1638497698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1240018527" y="1638497698"/>
              </a:cxn>
              <a:cxn ang="0">
                <a:pos x="2147483646" y="0"/>
              </a:cxn>
            </a:cxnLst>
            <a:rect l="0" t="0" r="0" b="0"/>
            <a:pathLst>
              <a:path w="982" h="655">
                <a:moveTo>
                  <a:pt x="491" y="0"/>
                </a:moveTo>
                <a:lnTo>
                  <a:pt x="735" y="326"/>
                </a:lnTo>
                <a:lnTo>
                  <a:pt x="982" y="655"/>
                </a:lnTo>
                <a:lnTo>
                  <a:pt x="491" y="655"/>
                </a:lnTo>
                <a:lnTo>
                  <a:pt x="0" y="655"/>
                </a:lnTo>
                <a:lnTo>
                  <a:pt x="247" y="326"/>
                </a:lnTo>
                <a:lnTo>
                  <a:pt x="491" y="0"/>
                </a:lnTo>
                <a:close/>
              </a:path>
            </a:pathLst>
          </a:custGeom>
          <a:solidFill>
            <a:srgbClr val="F48C06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47" name="Freeform 7"/>
          <p:cNvSpPr/>
          <p:nvPr/>
        </p:nvSpPr>
        <p:spPr>
          <a:xfrm>
            <a:off x="2108200" y="6194425"/>
            <a:ext cx="2200275" cy="3937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435263471"/>
              </a:cxn>
              <a:cxn ang="0">
                <a:pos x="2147483646" y="885712514"/>
              </a:cxn>
              <a:cxn ang="0">
                <a:pos x="2147483646" y="885712514"/>
              </a:cxn>
              <a:cxn ang="0">
                <a:pos x="0" y="885712514"/>
              </a:cxn>
              <a:cxn ang="0">
                <a:pos x="1237516750" y="435263471"/>
              </a:cxn>
              <a:cxn ang="0">
                <a:pos x="2147483646" y="0"/>
              </a:cxn>
            </a:cxnLst>
            <a:rect l="0" t="0" r="0" b="0"/>
            <a:pathLst>
              <a:path w="981" h="175">
                <a:moveTo>
                  <a:pt x="491" y="0"/>
                </a:moveTo>
                <a:lnTo>
                  <a:pt x="735" y="86"/>
                </a:lnTo>
                <a:lnTo>
                  <a:pt x="981" y="175"/>
                </a:lnTo>
                <a:lnTo>
                  <a:pt x="491" y="175"/>
                </a:lnTo>
                <a:lnTo>
                  <a:pt x="0" y="175"/>
                </a:lnTo>
                <a:lnTo>
                  <a:pt x="246" y="86"/>
                </a:lnTo>
                <a:lnTo>
                  <a:pt x="491" y="0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48" name="Freeform 8"/>
          <p:cNvSpPr/>
          <p:nvPr/>
        </p:nvSpPr>
        <p:spPr>
          <a:xfrm>
            <a:off x="7612063" y="2181225"/>
            <a:ext cx="2193925" cy="44069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1225373222" y="2147483646"/>
              </a:cxn>
              <a:cxn ang="0">
                <a:pos x="2147483646" y="0"/>
              </a:cxn>
            </a:cxnLst>
            <a:rect l="0" t="0" r="0" b="0"/>
            <a:pathLst>
              <a:path w="979" h="2168">
                <a:moveTo>
                  <a:pt x="491" y="0"/>
                </a:moveTo>
                <a:lnTo>
                  <a:pt x="735" y="1083"/>
                </a:lnTo>
                <a:lnTo>
                  <a:pt x="979" y="2168"/>
                </a:lnTo>
                <a:lnTo>
                  <a:pt x="491" y="2168"/>
                </a:lnTo>
                <a:lnTo>
                  <a:pt x="0" y="2168"/>
                </a:lnTo>
                <a:lnTo>
                  <a:pt x="244" y="1083"/>
                </a:lnTo>
                <a:lnTo>
                  <a:pt x="491" y="0"/>
                </a:lnTo>
                <a:close/>
              </a:path>
            </a:pathLst>
          </a:custGeom>
          <a:solidFill>
            <a:srgbClr val="FDC60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49" name="Freeform 9"/>
          <p:cNvSpPr/>
          <p:nvPr/>
        </p:nvSpPr>
        <p:spPr>
          <a:xfrm>
            <a:off x="9467850" y="4330700"/>
            <a:ext cx="2198688" cy="225742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1235732135" y="2147483646"/>
              </a:cxn>
              <a:cxn ang="0">
                <a:pos x="2147483646" y="0"/>
              </a:cxn>
            </a:cxnLst>
            <a:rect l="0" t="0" r="0" b="0"/>
            <a:pathLst>
              <a:path w="981" h="1007">
                <a:moveTo>
                  <a:pt x="490" y="0"/>
                </a:moveTo>
                <a:lnTo>
                  <a:pt x="735" y="503"/>
                </a:lnTo>
                <a:lnTo>
                  <a:pt x="981" y="1007"/>
                </a:lnTo>
                <a:lnTo>
                  <a:pt x="490" y="1007"/>
                </a:lnTo>
                <a:lnTo>
                  <a:pt x="0" y="1007"/>
                </a:lnTo>
                <a:lnTo>
                  <a:pt x="246" y="503"/>
                </a:lnTo>
                <a:lnTo>
                  <a:pt x="490" y="0"/>
                </a:lnTo>
                <a:close/>
              </a:path>
            </a:pathLst>
          </a:custGeom>
          <a:solidFill>
            <a:srgbClr val="AFD10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19" name="文本框 7"/>
          <p:cNvSpPr/>
          <p:nvPr/>
        </p:nvSpPr>
        <p:spPr>
          <a:xfrm>
            <a:off x="2781300" y="5610225"/>
            <a:ext cx="8445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>
                <a:solidFill>
                  <a:srgbClr val="595959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t>16%</a:t>
            </a:r>
            <a:endParaRPr lang="zh-CN" altLang="en-US" sz="3200">
              <a:solidFill>
                <a:srgbClr val="595959"/>
              </a:solidFill>
              <a:latin typeface="Impact" panose="020B0806030902050204" pitchFamily="34" charset="0"/>
              <a:ea typeface="宋体" panose="02010600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3320" name="文本框 8"/>
          <p:cNvSpPr/>
          <p:nvPr/>
        </p:nvSpPr>
        <p:spPr>
          <a:xfrm>
            <a:off x="4608513" y="4533900"/>
            <a:ext cx="906462" cy="5857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>
                <a:solidFill>
                  <a:srgbClr val="595959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t>30%</a:t>
            </a:r>
            <a:endParaRPr lang="zh-CN" altLang="en-US" sz="3200">
              <a:solidFill>
                <a:srgbClr val="595959"/>
              </a:solidFill>
              <a:latin typeface="Impact" panose="020B0806030902050204" pitchFamily="34" charset="0"/>
              <a:ea typeface="宋体" panose="02010600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3321" name="文本框 9"/>
          <p:cNvSpPr/>
          <p:nvPr/>
        </p:nvSpPr>
        <p:spPr>
          <a:xfrm>
            <a:off x="6430963" y="2933700"/>
            <a:ext cx="912812" cy="5857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>
                <a:solidFill>
                  <a:srgbClr val="595959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t>69%</a:t>
            </a:r>
            <a:endParaRPr lang="zh-CN" altLang="en-US" sz="3200">
              <a:solidFill>
                <a:srgbClr val="595959"/>
              </a:solidFill>
              <a:latin typeface="Impact" panose="020B0806030902050204" pitchFamily="34" charset="0"/>
              <a:ea typeface="宋体" panose="02010600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3322" name="文本框 10"/>
          <p:cNvSpPr/>
          <p:nvPr/>
        </p:nvSpPr>
        <p:spPr>
          <a:xfrm>
            <a:off x="8253413" y="1595438"/>
            <a:ext cx="909637" cy="5857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>
                <a:solidFill>
                  <a:srgbClr val="595959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t>90%</a:t>
            </a:r>
            <a:endParaRPr lang="zh-CN" altLang="en-US" sz="3200">
              <a:solidFill>
                <a:srgbClr val="595959"/>
              </a:solidFill>
              <a:latin typeface="Impact" panose="020B0806030902050204" pitchFamily="34" charset="0"/>
              <a:ea typeface="宋体" panose="02010600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3323" name="文本框 11"/>
          <p:cNvSpPr/>
          <p:nvPr/>
        </p:nvSpPr>
        <p:spPr>
          <a:xfrm>
            <a:off x="10118725" y="3744913"/>
            <a:ext cx="896938" cy="5857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>
                <a:solidFill>
                  <a:srgbClr val="595959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t>49%</a:t>
            </a:r>
            <a:endParaRPr lang="zh-CN" altLang="en-US" sz="3200">
              <a:solidFill>
                <a:srgbClr val="595959"/>
              </a:solidFill>
              <a:latin typeface="Impact" panose="020B0806030902050204" pitchFamily="34" charset="0"/>
              <a:ea typeface="宋体" panose="02010600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3324" name="矩形 14"/>
          <p:cNvSpPr/>
          <p:nvPr/>
        </p:nvSpPr>
        <p:spPr>
          <a:xfrm>
            <a:off x="803275" y="2335351"/>
            <a:ext cx="4238625" cy="687111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测算的准确性基于数据，数据越精准，结果越接近事实。</a:t>
            </a:r>
            <a:endParaRPr lang="en-US" altLang="zh-CN" sz="1600" dirty="0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1756" name="组合 19"/>
          <p:cNvGrpSpPr/>
          <p:nvPr/>
        </p:nvGrpSpPr>
        <p:grpSpPr>
          <a:xfrm rot="10800000">
            <a:off x="52388" y="50800"/>
            <a:ext cx="4611687" cy="765175"/>
            <a:chOff x="0" y="0"/>
            <a:chExt cx="4611606" cy="765176"/>
          </a:xfrm>
        </p:grpSpPr>
        <p:sp>
          <p:nvSpPr>
            <p:cNvPr id="31757" name="等腰三角形 20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758" name="等腰三角形 21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759" name="文本框 22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AFD109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31760" name="文本框 23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1761" name="矩形 24"/>
          <p:cNvSpPr/>
          <p:nvPr/>
        </p:nvSpPr>
        <p:spPr>
          <a:xfrm>
            <a:off x="330200" y="147638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02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13327" name="MH_Entry_1"/>
          <p:cNvSpPr/>
          <p:nvPr/>
        </p:nvSpPr>
        <p:spPr>
          <a:xfrm>
            <a:off x="836613" y="198438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测算结果精度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3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/>
      <p:bldP spid="13320" grpId="0"/>
      <p:bldP spid="13321" grpId="0"/>
      <p:bldP spid="13322" grpId="0"/>
      <p:bldP spid="13323" grpId="0"/>
      <p:bldP spid="13324" grpId="0"/>
      <p:bldP spid="133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9" name="组合 10"/>
          <p:cNvGrpSpPr/>
          <p:nvPr/>
        </p:nvGrpSpPr>
        <p:grpSpPr>
          <a:xfrm rot="10800000">
            <a:off x="3794125" y="3516313"/>
            <a:ext cx="4611688" cy="765175"/>
            <a:chOff x="0" y="0"/>
            <a:chExt cx="4611606" cy="765176"/>
          </a:xfrm>
        </p:grpSpPr>
        <p:sp>
          <p:nvSpPr>
            <p:cNvPr id="32770" name="等腰三角形 11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chemeClr val="bg1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71" name="等腰三角形 12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chemeClr val="bg1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72" name="文本框 13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63BC9E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32773" name="文本框 14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chemeClr val="bg1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2774" name="矩形 15"/>
          <p:cNvSpPr/>
          <p:nvPr/>
        </p:nvSpPr>
        <p:spPr>
          <a:xfrm>
            <a:off x="4073525" y="3611563"/>
            <a:ext cx="690563" cy="5857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03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14340" name="MH_Entry_1"/>
          <p:cNvSpPr/>
          <p:nvPr/>
        </p:nvSpPr>
        <p:spPr>
          <a:xfrm>
            <a:off x="4578350" y="3663950"/>
            <a:ext cx="4029075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Jupyter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进行分析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2776" name="Freeform 10"/>
          <p:cNvSpPr/>
          <p:nvPr/>
        </p:nvSpPr>
        <p:spPr>
          <a:xfrm>
            <a:off x="5311775" y="3116263"/>
            <a:ext cx="384175" cy="307975"/>
          </a:xfrm>
          <a:custGeom>
            <a:avLst/>
            <a:gdLst/>
            <a:ahLst/>
            <a:cxnLst>
              <a:cxn ang="0">
                <a:pos x="0" y="948486006"/>
              </a:cxn>
              <a:cxn ang="0">
                <a:pos x="66121128" y="0"/>
              </a:cxn>
              <a:cxn ang="0">
                <a:pos x="377831502" y="948486006"/>
              </a:cxn>
              <a:cxn ang="0">
                <a:pos x="651760571" y="47425070"/>
              </a:cxn>
              <a:cxn ang="0">
                <a:pos x="831228691" y="948486006"/>
              </a:cxn>
              <a:cxn ang="0">
                <a:pos x="1010699884" y="66393251"/>
              </a:cxn>
              <a:cxn ang="0">
                <a:pos x="1180723445" y="948486006"/>
              </a:cxn>
              <a:cxn ang="0">
                <a:pos x="0" y="948486006"/>
              </a:cxn>
            </a:cxnLst>
            <a:rect l="0" t="0" r="0" b="0"/>
            <a:pathLst>
              <a:path w="125" h="100">
                <a:moveTo>
                  <a:pt x="0" y="100"/>
                </a:moveTo>
                <a:lnTo>
                  <a:pt x="7" y="0"/>
                </a:lnTo>
                <a:lnTo>
                  <a:pt x="40" y="100"/>
                </a:lnTo>
                <a:lnTo>
                  <a:pt x="69" y="5"/>
                </a:lnTo>
                <a:lnTo>
                  <a:pt x="88" y="100"/>
                </a:lnTo>
                <a:lnTo>
                  <a:pt x="107" y="7"/>
                </a:lnTo>
                <a:lnTo>
                  <a:pt x="125" y="100"/>
                </a:lnTo>
                <a:lnTo>
                  <a:pt x="0" y="100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7" name="Freeform 61"/>
          <p:cNvSpPr/>
          <p:nvPr/>
        </p:nvSpPr>
        <p:spPr>
          <a:xfrm>
            <a:off x="7194550" y="2786063"/>
            <a:ext cx="393700" cy="196850"/>
          </a:xfrm>
          <a:custGeom>
            <a:avLst/>
            <a:gdLst/>
            <a:ahLst/>
            <a:cxnLst>
              <a:cxn ang="0">
                <a:pos x="1435182315" y="0"/>
              </a:cxn>
              <a:cxn ang="0">
                <a:pos x="0" y="1435182315"/>
              </a:cxn>
              <a:cxn ang="0">
                <a:pos x="2147483646" y="1435182315"/>
              </a:cxn>
              <a:cxn ang="0">
                <a:pos x="1435182315" y="0"/>
              </a:cxn>
            </a:cxnLst>
            <a:rect l="0" t="0" r="0" b="0"/>
            <a:pathLst>
              <a:path w="54" h="27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12"/>
                  <a:pt x="42" y="0"/>
                  <a:pt x="27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8" name="Freeform 62"/>
          <p:cNvSpPr/>
          <p:nvPr/>
        </p:nvSpPr>
        <p:spPr>
          <a:xfrm>
            <a:off x="4603750" y="3040063"/>
            <a:ext cx="596900" cy="307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82" h="42">
                <a:moveTo>
                  <a:pt x="41" y="0"/>
                </a:moveTo>
                <a:cubicBezTo>
                  <a:pt x="18" y="0"/>
                  <a:pt x="0" y="19"/>
                  <a:pt x="0" y="42"/>
                </a:cubicBezTo>
                <a:cubicBezTo>
                  <a:pt x="82" y="42"/>
                  <a:pt x="82" y="42"/>
                  <a:pt x="82" y="42"/>
                </a:cubicBezTo>
                <a:cubicBezTo>
                  <a:pt x="82" y="19"/>
                  <a:pt x="64" y="0"/>
                  <a:pt x="41" y="0"/>
                </a:cubicBezTo>
                <a:close/>
              </a:path>
            </a:pathLst>
          </a:custGeom>
          <a:solidFill>
            <a:srgbClr val="C66E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9" name="Freeform 63"/>
          <p:cNvSpPr/>
          <p:nvPr/>
        </p:nvSpPr>
        <p:spPr>
          <a:xfrm>
            <a:off x="5683250" y="3189288"/>
            <a:ext cx="485775" cy="239712"/>
          </a:xfrm>
          <a:custGeom>
            <a:avLst/>
            <a:gdLst/>
            <a:ahLst/>
            <a:cxnLst>
              <a:cxn ang="0">
                <a:pos x="1734738777" y="0"/>
              </a:cxn>
              <a:cxn ang="0">
                <a:pos x="0" y="1741267968"/>
              </a:cxn>
              <a:cxn ang="0">
                <a:pos x="2147483646" y="1741267968"/>
              </a:cxn>
              <a:cxn ang="0">
                <a:pos x="1734738777" y="0"/>
              </a:cxn>
            </a:cxnLst>
            <a:rect l="0" t="0" r="0" b="0"/>
            <a:pathLst>
              <a:path w="67" h="33">
                <a:moveTo>
                  <a:pt x="33" y="0"/>
                </a:moveTo>
                <a:cubicBezTo>
                  <a:pt x="15" y="0"/>
                  <a:pt x="0" y="15"/>
                  <a:pt x="0" y="33"/>
                </a:cubicBezTo>
                <a:cubicBezTo>
                  <a:pt x="67" y="33"/>
                  <a:pt x="67" y="33"/>
                  <a:pt x="67" y="33"/>
                </a:cubicBezTo>
                <a:cubicBezTo>
                  <a:pt x="67" y="15"/>
                  <a:pt x="52" y="0"/>
                  <a:pt x="33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80" name="Freeform 75"/>
          <p:cNvSpPr/>
          <p:nvPr/>
        </p:nvSpPr>
        <p:spPr>
          <a:xfrm>
            <a:off x="5514975" y="1455738"/>
            <a:ext cx="1173163" cy="1868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811249988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1380506808" y="1704709735"/>
              </a:cxn>
              <a:cxn ang="0">
                <a:pos x="1964567101" y="2147483646"/>
              </a:cxn>
              <a:cxn ang="0">
                <a:pos x="2147483646" y="2147483646"/>
              </a:cxn>
              <a:cxn ang="0">
                <a:pos x="1008832739" y="2147483646"/>
              </a:cxn>
              <a:cxn ang="0">
                <a:pos x="1592893032" y="2147483646"/>
              </a:cxn>
              <a:cxn ang="0">
                <a:pos x="371674069" y="2147483646"/>
              </a:cxn>
              <a:cxn ang="0">
                <a:pos x="584060293" y="2147483646"/>
              </a:cxn>
              <a:cxn ang="0">
                <a:pos x="63715867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1" h="256">
                <a:moveTo>
                  <a:pt x="139" y="87"/>
                </a:moveTo>
                <a:cubicBezTo>
                  <a:pt x="161" y="76"/>
                  <a:pt x="161" y="76"/>
                  <a:pt x="161" y="76"/>
                </a:cubicBezTo>
                <a:cubicBezTo>
                  <a:pt x="158" y="70"/>
                  <a:pt x="158" y="70"/>
                  <a:pt x="158" y="70"/>
                </a:cubicBezTo>
                <a:cubicBezTo>
                  <a:pt x="139" y="79"/>
                  <a:pt x="139" y="79"/>
                  <a:pt x="139" y="79"/>
                </a:cubicBezTo>
                <a:cubicBezTo>
                  <a:pt x="139" y="57"/>
                  <a:pt x="139" y="57"/>
                  <a:pt x="139" y="57"/>
                </a:cubicBezTo>
                <a:cubicBezTo>
                  <a:pt x="132" y="57"/>
                  <a:pt x="132" y="57"/>
                  <a:pt x="132" y="57"/>
                </a:cubicBezTo>
                <a:cubicBezTo>
                  <a:pt x="132" y="124"/>
                  <a:pt x="132" y="124"/>
                  <a:pt x="132" y="124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107" y="106"/>
                  <a:pt x="107" y="106"/>
                  <a:pt x="107" y="106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105" y="94"/>
                  <a:pt x="103" y="86"/>
                  <a:pt x="102" y="79"/>
                </a:cubicBezTo>
                <a:cubicBezTo>
                  <a:pt x="123" y="43"/>
                  <a:pt x="123" y="43"/>
                  <a:pt x="123" y="43"/>
                </a:cubicBezTo>
                <a:cubicBezTo>
                  <a:pt x="117" y="39"/>
                  <a:pt x="117" y="39"/>
                  <a:pt x="117" y="39"/>
                </a:cubicBezTo>
                <a:cubicBezTo>
                  <a:pt x="100" y="69"/>
                  <a:pt x="100" y="69"/>
                  <a:pt x="100" y="69"/>
                </a:cubicBezTo>
                <a:cubicBezTo>
                  <a:pt x="97" y="55"/>
                  <a:pt x="96" y="54"/>
                  <a:pt x="95" y="54"/>
                </a:cubicBezTo>
                <a:cubicBezTo>
                  <a:pt x="91" y="59"/>
                  <a:pt x="91" y="59"/>
                  <a:pt x="91" y="59"/>
                </a:cubicBezTo>
                <a:cubicBezTo>
                  <a:pt x="90" y="59"/>
                  <a:pt x="90" y="58"/>
                  <a:pt x="90" y="58"/>
                </a:cubicBezTo>
                <a:cubicBezTo>
                  <a:pt x="92" y="61"/>
                  <a:pt x="96" y="84"/>
                  <a:pt x="100" y="105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1" y="108"/>
                  <a:pt x="81" y="108"/>
                  <a:pt x="81" y="108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54" y="107"/>
                  <a:pt x="54" y="107"/>
                  <a:pt x="54" y="107"/>
                </a:cubicBezTo>
                <a:cubicBezTo>
                  <a:pt x="57" y="89"/>
                  <a:pt x="57" y="89"/>
                  <a:pt x="57" y="89"/>
                </a:cubicBezTo>
                <a:cubicBezTo>
                  <a:pt x="65" y="76"/>
                  <a:pt x="65" y="76"/>
                  <a:pt x="65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80" y="74"/>
                  <a:pt x="80" y="74"/>
                  <a:pt x="80" y="74"/>
                </a:cubicBezTo>
                <a:cubicBezTo>
                  <a:pt x="79" y="67"/>
                  <a:pt x="79" y="67"/>
                  <a:pt x="79" y="67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34"/>
                  <a:pt x="68" y="34"/>
                  <a:pt x="68" y="34"/>
                </a:cubicBezTo>
                <a:cubicBezTo>
                  <a:pt x="82" y="3"/>
                  <a:pt x="82" y="3"/>
                  <a:pt x="82" y="3"/>
                </a:cubicBezTo>
                <a:cubicBezTo>
                  <a:pt x="76" y="0"/>
                  <a:pt x="76" y="0"/>
                  <a:pt x="76" y="0"/>
                </a:cubicBezTo>
                <a:cubicBezTo>
                  <a:pt x="61" y="33"/>
                  <a:pt x="61" y="33"/>
                  <a:pt x="61" y="33"/>
                </a:cubicBezTo>
                <a:cubicBezTo>
                  <a:pt x="61" y="69"/>
                  <a:pt x="61" y="69"/>
                  <a:pt x="61" y="69"/>
                </a:cubicBezTo>
                <a:cubicBezTo>
                  <a:pt x="50" y="87"/>
                  <a:pt x="50" y="87"/>
                  <a:pt x="50" y="87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43" y="98"/>
                  <a:pt x="43" y="98"/>
                  <a:pt x="43" y="98"/>
                </a:cubicBezTo>
                <a:cubicBezTo>
                  <a:pt x="26" y="32"/>
                  <a:pt x="26" y="32"/>
                  <a:pt x="26" y="32"/>
                </a:cubicBezTo>
                <a:cubicBezTo>
                  <a:pt x="19" y="34"/>
                  <a:pt x="19" y="34"/>
                  <a:pt x="19" y="34"/>
                </a:cubicBezTo>
                <a:cubicBezTo>
                  <a:pt x="37" y="102"/>
                  <a:pt x="37" y="102"/>
                  <a:pt x="37" y="102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30" y="176"/>
                  <a:pt x="30" y="176"/>
                  <a:pt x="30" y="176"/>
                </a:cubicBezTo>
                <a:cubicBezTo>
                  <a:pt x="19" y="151"/>
                  <a:pt x="19" y="151"/>
                  <a:pt x="19" y="151"/>
                </a:cubicBezTo>
                <a:cubicBezTo>
                  <a:pt x="34" y="136"/>
                  <a:pt x="34" y="136"/>
                  <a:pt x="34" y="136"/>
                </a:cubicBezTo>
                <a:cubicBezTo>
                  <a:pt x="30" y="131"/>
                  <a:pt x="30" y="131"/>
                  <a:pt x="30" y="131"/>
                </a:cubicBezTo>
                <a:cubicBezTo>
                  <a:pt x="17" y="144"/>
                  <a:pt x="17" y="144"/>
                  <a:pt x="17" y="144"/>
                </a:cubicBezTo>
                <a:cubicBezTo>
                  <a:pt x="7" y="118"/>
                  <a:pt x="7" y="118"/>
                  <a:pt x="7" y="118"/>
                </a:cubicBezTo>
                <a:cubicBezTo>
                  <a:pt x="0" y="121"/>
                  <a:pt x="0" y="121"/>
                  <a:pt x="0" y="121"/>
                </a:cubicBezTo>
                <a:cubicBezTo>
                  <a:pt x="11" y="149"/>
                  <a:pt x="11" y="149"/>
                  <a:pt x="11" y="149"/>
                </a:cubicBezTo>
                <a:cubicBezTo>
                  <a:pt x="11" y="149"/>
                  <a:pt x="11" y="149"/>
                  <a:pt x="11" y="149"/>
                </a:cubicBezTo>
                <a:cubicBezTo>
                  <a:pt x="12" y="150"/>
                  <a:pt x="12" y="150"/>
                  <a:pt x="12" y="150"/>
                </a:cubicBezTo>
                <a:cubicBezTo>
                  <a:pt x="24" y="181"/>
                  <a:pt x="24" y="181"/>
                  <a:pt x="24" y="181"/>
                </a:cubicBezTo>
                <a:cubicBezTo>
                  <a:pt x="82" y="202"/>
                  <a:pt x="82" y="202"/>
                  <a:pt x="82" y="202"/>
                </a:cubicBezTo>
                <a:cubicBezTo>
                  <a:pt x="58" y="209"/>
                  <a:pt x="58" y="209"/>
                  <a:pt x="58" y="209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89" y="207"/>
                  <a:pt x="89" y="207"/>
                  <a:pt x="89" y="207"/>
                </a:cubicBezTo>
                <a:cubicBezTo>
                  <a:pt x="89" y="207"/>
                  <a:pt x="89" y="207"/>
                  <a:pt x="89" y="207"/>
                </a:cubicBezTo>
                <a:cubicBezTo>
                  <a:pt x="89" y="256"/>
                  <a:pt x="89" y="256"/>
                  <a:pt x="89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96" y="209"/>
                  <a:pt x="96" y="209"/>
                  <a:pt x="96" y="209"/>
                </a:cubicBezTo>
                <a:cubicBezTo>
                  <a:pt x="131" y="216"/>
                  <a:pt x="131" y="216"/>
                  <a:pt x="131" y="216"/>
                </a:cubicBezTo>
                <a:cubicBezTo>
                  <a:pt x="144" y="200"/>
                  <a:pt x="144" y="200"/>
                  <a:pt x="144" y="200"/>
                </a:cubicBezTo>
                <a:cubicBezTo>
                  <a:pt x="139" y="196"/>
                  <a:pt x="139" y="196"/>
                  <a:pt x="139" y="196"/>
                </a:cubicBezTo>
                <a:cubicBezTo>
                  <a:pt x="129" y="209"/>
                  <a:pt x="129" y="209"/>
                  <a:pt x="129" y="209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4" y="202"/>
                  <a:pt x="104" y="202"/>
                  <a:pt x="104" y="202"/>
                </a:cubicBezTo>
                <a:cubicBezTo>
                  <a:pt x="102" y="202"/>
                  <a:pt x="102" y="202"/>
                  <a:pt x="102" y="202"/>
                </a:cubicBezTo>
                <a:cubicBezTo>
                  <a:pt x="129" y="183"/>
                  <a:pt x="129" y="183"/>
                  <a:pt x="129" y="183"/>
                </a:cubicBezTo>
                <a:cubicBezTo>
                  <a:pt x="125" y="177"/>
                  <a:pt x="125" y="177"/>
                  <a:pt x="125" y="177"/>
                </a:cubicBezTo>
                <a:cubicBezTo>
                  <a:pt x="96" y="198"/>
                  <a:pt x="96" y="198"/>
                  <a:pt x="96" y="198"/>
                </a:cubicBezTo>
                <a:cubicBezTo>
                  <a:pt x="96" y="145"/>
                  <a:pt x="96" y="145"/>
                  <a:pt x="96" y="145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39" y="103"/>
                  <a:pt x="139" y="103"/>
                  <a:pt x="139" y="103"/>
                </a:cubicBezTo>
                <a:cubicBezTo>
                  <a:pt x="155" y="103"/>
                  <a:pt x="155" y="103"/>
                  <a:pt x="155" y="103"/>
                </a:cubicBezTo>
                <a:cubicBezTo>
                  <a:pt x="155" y="96"/>
                  <a:pt x="155" y="96"/>
                  <a:pt x="155" y="96"/>
                </a:cubicBezTo>
                <a:cubicBezTo>
                  <a:pt x="139" y="96"/>
                  <a:pt x="139" y="96"/>
                  <a:pt x="139" y="96"/>
                </a:cubicBezTo>
                <a:lnTo>
                  <a:pt x="139" y="87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81" name="Oval 76"/>
          <p:cNvSpPr/>
          <p:nvPr/>
        </p:nvSpPr>
        <p:spPr>
          <a:xfrm>
            <a:off x="5980113" y="1243013"/>
            <a:ext cx="265112" cy="261937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82" name="Oval 77"/>
          <p:cNvSpPr/>
          <p:nvPr/>
        </p:nvSpPr>
        <p:spPr>
          <a:xfrm>
            <a:off x="5564188" y="1541463"/>
            <a:ext cx="212725" cy="2127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83" name="Oval 78"/>
          <p:cNvSpPr/>
          <p:nvPr/>
        </p:nvSpPr>
        <p:spPr>
          <a:xfrm>
            <a:off x="5689600" y="2317750"/>
            <a:ext cx="173038" cy="1746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84" name="Oval 79"/>
          <p:cNvSpPr/>
          <p:nvPr/>
        </p:nvSpPr>
        <p:spPr>
          <a:xfrm>
            <a:off x="6607175" y="2111375"/>
            <a:ext cx="166688" cy="1698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85" name="Oval 80"/>
          <p:cNvSpPr/>
          <p:nvPr/>
        </p:nvSpPr>
        <p:spPr>
          <a:xfrm>
            <a:off x="6511925" y="2828925"/>
            <a:ext cx="139700" cy="1317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86" name="Oval 81"/>
          <p:cNvSpPr/>
          <p:nvPr/>
        </p:nvSpPr>
        <p:spPr>
          <a:xfrm>
            <a:off x="6337300" y="2625725"/>
            <a:ext cx="206375" cy="19685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87" name="Oval 82"/>
          <p:cNvSpPr/>
          <p:nvPr/>
        </p:nvSpPr>
        <p:spPr>
          <a:xfrm>
            <a:off x="5807075" y="2914650"/>
            <a:ext cx="173038" cy="1698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88" name="Oval 83"/>
          <p:cNvSpPr/>
          <p:nvPr/>
        </p:nvSpPr>
        <p:spPr>
          <a:xfrm>
            <a:off x="6010275" y="3032125"/>
            <a:ext cx="107950" cy="1111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89" name="Oval 84"/>
          <p:cNvSpPr/>
          <p:nvPr/>
        </p:nvSpPr>
        <p:spPr>
          <a:xfrm>
            <a:off x="5505450" y="2025650"/>
            <a:ext cx="117475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90" name="Oval 85"/>
          <p:cNvSpPr/>
          <p:nvPr/>
        </p:nvSpPr>
        <p:spPr>
          <a:xfrm>
            <a:off x="6651625" y="1901825"/>
            <a:ext cx="115888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91" name="Oval 86"/>
          <p:cNvSpPr/>
          <p:nvPr/>
        </p:nvSpPr>
        <p:spPr>
          <a:xfrm>
            <a:off x="6048375" y="1944688"/>
            <a:ext cx="115888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92" name="Oval 87"/>
          <p:cNvSpPr/>
          <p:nvPr/>
        </p:nvSpPr>
        <p:spPr>
          <a:xfrm>
            <a:off x="6127750" y="1806575"/>
            <a:ext cx="117475" cy="1238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93" name="Oval 88"/>
          <p:cNvSpPr/>
          <p:nvPr/>
        </p:nvSpPr>
        <p:spPr>
          <a:xfrm>
            <a:off x="6059488" y="2163763"/>
            <a:ext cx="127000" cy="1238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94" name="Oval 89"/>
          <p:cNvSpPr/>
          <p:nvPr/>
        </p:nvSpPr>
        <p:spPr>
          <a:xfrm>
            <a:off x="5980113" y="2659063"/>
            <a:ext cx="125412" cy="12700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95" name="Oval 90"/>
          <p:cNvSpPr/>
          <p:nvPr/>
        </p:nvSpPr>
        <p:spPr>
          <a:xfrm>
            <a:off x="6454775" y="1776413"/>
            <a:ext cx="115888" cy="125412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96" name="Oval 91"/>
          <p:cNvSpPr/>
          <p:nvPr/>
        </p:nvSpPr>
        <p:spPr>
          <a:xfrm>
            <a:off x="6337300" y="1593850"/>
            <a:ext cx="190500" cy="192088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97" name="Oval 92"/>
          <p:cNvSpPr/>
          <p:nvPr/>
        </p:nvSpPr>
        <p:spPr>
          <a:xfrm>
            <a:off x="6337300" y="2084388"/>
            <a:ext cx="115888" cy="115887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98" name="Oval 93"/>
          <p:cNvSpPr/>
          <p:nvPr/>
        </p:nvSpPr>
        <p:spPr>
          <a:xfrm>
            <a:off x="5435600" y="2193925"/>
            <a:ext cx="209550" cy="20955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99" name="Freeform 94"/>
          <p:cNvSpPr/>
          <p:nvPr/>
        </p:nvSpPr>
        <p:spPr>
          <a:xfrm>
            <a:off x="6659563" y="2652713"/>
            <a:ext cx="639762" cy="7604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37841307" y="1194191642"/>
              </a:cxn>
              <a:cxn ang="0">
                <a:pos x="397338339" y="2147483646"/>
              </a:cxn>
              <a:cxn ang="0">
                <a:pos x="577086854" y="672918441"/>
              </a:cxn>
              <a:cxn ang="0">
                <a:pos x="737913179" y="2147483646"/>
              </a:cxn>
              <a:cxn ang="0">
                <a:pos x="1069026923" y="0"/>
              </a:cxn>
              <a:cxn ang="0">
                <a:pos x="1182550845" y="2147483646"/>
              </a:cxn>
              <a:cxn ang="0">
                <a:pos x="1475826358" y="881428337"/>
              </a:cxn>
              <a:cxn ang="0">
                <a:pos x="1608269395" y="2147483646"/>
              </a:cxn>
              <a:cxn ang="0">
                <a:pos x="1920464023" y="1194191642"/>
              </a:cxn>
              <a:cxn ang="0">
                <a:pos x="1967766426" y="2147483646"/>
              </a:cxn>
              <a:cxn ang="0">
                <a:pos x="0" y="2147483646"/>
              </a:cxn>
            </a:cxnLst>
            <a:rect l="0" t="0" r="0" b="0"/>
            <a:pathLst>
              <a:path w="208" h="247">
                <a:moveTo>
                  <a:pt x="0" y="247"/>
                </a:moveTo>
                <a:lnTo>
                  <a:pt x="4" y="126"/>
                </a:lnTo>
                <a:lnTo>
                  <a:pt x="42" y="240"/>
                </a:lnTo>
                <a:lnTo>
                  <a:pt x="61" y="71"/>
                </a:lnTo>
                <a:lnTo>
                  <a:pt x="78" y="233"/>
                </a:lnTo>
                <a:lnTo>
                  <a:pt x="113" y="0"/>
                </a:lnTo>
                <a:lnTo>
                  <a:pt x="125" y="247"/>
                </a:lnTo>
                <a:lnTo>
                  <a:pt x="156" y="93"/>
                </a:lnTo>
                <a:lnTo>
                  <a:pt x="170" y="247"/>
                </a:lnTo>
                <a:lnTo>
                  <a:pt x="203" y="126"/>
                </a:lnTo>
                <a:lnTo>
                  <a:pt x="208" y="247"/>
                </a:lnTo>
                <a:lnTo>
                  <a:pt x="0" y="247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00" name="Freeform 138"/>
          <p:cNvSpPr/>
          <p:nvPr/>
        </p:nvSpPr>
        <p:spPr>
          <a:xfrm>
            <a:off x="5921375" y="3136900"/>
            <a:ext cx="590550" cy="292100"/>
          </a:xfrm>
          <a:custGeom>
            <a:avLst/>
            <a:gdLst/>
            <a:ahLst/>
            <a:cxnLst>
              <a:cxn ang="0">
                <a:pos x="2126198722" y="0"/>
              </a:cxn>
              <a:cxn ang="0">
                <a:pos x="0" y="2133060250"/>
              </a:cxn>
              <a:cxn ang="0">
                <a:pos x="2147483646" y="2133060250"/>
              </a:cxn>
              <a:cxn ang="0">
                <a:pos x="2126198722" y="0"/>
              </a:cxn>
            </a:cxnLst>
            <a:rect l="0" t="0" r="0" b="0"/>
            <a:pathLst>
              <a:path w="81" h="4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81" y="40"/>
                  <a:pt x="81" y="40"/>
                  <a:pt x="81" y="40"/>
                </a:cubicBezTo>
                <a:cubicBezTo>
                  <a:pt x="81" y="18"/>
                  <a:pt x="63" y="0"/>
                  <a:pt x="40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矩形 14"/>
          <p:cNvSpPr/>
          <p:nvPr/>
        </p:nvSpPr>
        <p:spPr>
          <a:xfrm>
            <a:off x="0" y="1395413"/>
            <a:ext cx="3736975" cy="2451100"/>
          </a:xfrm>
          <a:prstGeom prst="rect">
            <a:avLst/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794" name="矩形 19"/>
          <p:cNvSpPr/>
          <p:nvPr/>
        </p:nvSpPr>
        <p:spPr>
          <a:xfrm>
            <a:off x="8445500" y="1392238"/>
            <a:ext cx="3770313" cy="2454275"/>
          </a:xfrm>
          <a:prstGeom prst="rect">
            <a:avLst/>
          </a:prstGeom>
          <a:solidFill>
            <a:srgbClr val="FDC602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5364" name="图片 4"/>
          <p:cNvPicPr>
            <a:picLocks noChangeAspect="1"/>
          </p:cNvPicPr>
          <p:nvPr/>
        </p:nvPicPr>
        <p:blipFill>
          <a:blip r:embed="rId2">
            <a:grayscl/>
          </a:blip>
          <a:srcRect b="7921"/>
          <a:stretch>
            <a:fillRect/>
          </a:stretch>
        </p:blipFill>
        <p:spPr>
          <a:xfrm>
            <a:off x="2984500" y="1392238"/>
            <a:ext cx="6218238" cy="2454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6" name="直角三角形 22"/>
          <p:cNvSpPr/>
          <p:nvPr/>
        </p:nvSpPr>
        <p:spPr>
          <a:xfrm rot="-8118184">
            <a:off x="2459038" y="2105025"/>
            <a:ext cx="1023937" cy="1025525"/>
          </a:xfrm>
          <a:prstGeom prst="rtTriangle">
            <a:avLst/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797" name="直角三角形 23"/>
          <p:cNvSpPr/>
          <p:nvPr/>
        </p:nvSpPr>
        <p:spPr>
          <a:xfrm rot="2680177">
            <a:off x="8699500" y="2109788"/>
            <a:ext cx="1025525" cy="1025525"/>
          </a:xfrm>
          <a:prstGeom prst="rtTriangle">
            <a:avLst/>
          </a:prstGeom>
          <a:solidFill>
            <a:srgbClr val="FDC602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67" name="矩形 12"/>
          <p:cNvSpPr/>
          <p:nvPr/>
        </p:nvSpPr>
        <p:spPr>
          <a:xfrm>
            <a:off x="1166813" y="4360863"/>
            <a:ext cx="418576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加密货币信息可控，流向清晰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5368" name="矩形 13"/>
          <p:cNvSpPr/>
          <p:nvPr/>
        </p:nvSpPr>
        <p:spPr>
          <a:xfrm>
            <a:off x="1182688" y="4856163"/>
            <a:ext cx="9837737" cy="5847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获取比特币交易的全部可获取信息。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800" name="直接连接符 27"/>
          <p:cNvSpPr/>
          <p:nvPr/>
        </p:nvSpPr>
        <p:spPr>
          <a:xfrm>
            <a:off x="1227138" y="4838700"/>
            <a:ext cx="2525712" cy="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70" name="矩形 15"/>
          <p:cNvSpPr/>
          <p:nvPr/>
        </p:nvSpPr>
        <p:spPr>
          <a:xfrm>
            <a:off x="215900" y="2362200"/>
            <a:ext cx="2736850" cy="83099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分析加密货币交易的统计数值，地址和交易的异常信息获取</a:t>
            </a: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71" name="矩形 16"/>
          <p:cNvSpPr/>
          <p:nvPr/>
        </p:nvSpPr>
        <p:spPr>
          <a:xfrm>
            <a:off x="168275" y="1768475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统计分析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3803" name="直接连接符 30"/>
          <p:cNvSpPr/>
          <p:nvPr/>
        </p:nvSpPr>
        <p:spPr>
          <a:xfrm>
            <a:off x="242888" y="2260600"/>
            <a:ext cx="2524125" cy="0"/>
          </a:xfrm>
          <a:prstGeom prst="line">
            <a:avLst/>
          </a:prstGeom>
          <a:ln w="635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73" name="矩形 18"/>
          <p:cNvSpPr/>
          <p:nvPr/>
        </p:nvSpPr>
        <p:spPr>
          <a:xfrm>
            <a:off x="9439275" y="2378075"/>
            <a:ext cx="2747963" cy="5847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根据已知地址推论相关地址信息，资金流向等追踪。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74" name="矩形 19"/>
          <p:cNvSpPr/>
          <p:nvPr/>
        </p:nvSpPr>
        <p:spPr>
          <a:xfrm>
            <a:off x="9391650" y="178435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资金追踪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3806" name="直接连接符 33"/>
          <p:cNvSpPr/>
          <p:nvPr/>
        </p:nvSpPr>
        <p:spPr>
          <a:xfrm>
            <a:off x="9466263" y="2276475"/>
            <a:ext cx="2525712" cy="0"/>
          </a:xfrm>
          <a:prstGeom prst="line">
            <a:avLst/>
          </a:prstGeom>
          <a:ln w="635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</p:sp>
      <p:grpSp>
        <p:nvGrpSpPr>
          <p:cNvPr id="33807" name="组合 17"/>
          <p:cNvGrpSpPr/>
          <p:nvPr/>
        </p:nvGrpSpPr>
        <p:grpSpPr>
          <a:xfrm rot="10800000">
            <a:off x="47625" y="52388"/>
            <a:ext cx="4611688" cy="765175"/>
            <a:chOff x="0" y="0"/>
            <a:chExt cx="4611606" cy="765176"/>
          </a:xfrm>
        </p:grpSpPr>
        <p:sp>
          <p:nvSpPr>
            <p:cNvPr id="33808" name="等腰三角形 18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809" name="等腰三角形 20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810" name="文本框 24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63BC9E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33811" name="文本框 34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3812" name="矩形 35"/>
          <p:cNvSpPr/>
          <p:nvPr/>
        </p:nvSpPr>
        <p:spPr>
          <a:xfrm>
            <a:off x="327025" y="149225"/>
            <a:ext cx="690563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03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33813" name="MH_Entry_1"/>
          <p:cNvSpPr/>
          <p:nvPr/>
        </p:nvSpPr>
        <p:spPr>
          <a:xfrm>
            <a:off x="831850" y="200025"/>
            <a:ext cx="4029075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业务场景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  <p:bldP spid="15368" grpId="0"/>
      <p:bldP spid="15370" grpId="0"/>
      <p:bldP spid="15371" grpId="0"/>
      <p:bldP spid="15373" grpId="0"/>
      <p:bldP spid="1537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矩形 7"/>
          <p:cNvSpPr/>
          <p:nvPr/>
        </p:nvSpPr>
        <p:spPr>
          <a:xfrm>
            <a:off x="-15875" y="2022475"/>
            <a:ext cx="12244388" cy="4211638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6387" name="图片 39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1503363"/>
            <a:ext cx="3030538" cy="2019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8" name="图片 41"/>
          <p:cNvPicPr>
            <a:picLocks noChangeAspect="1"/>
          </p:cNvPicPr>
          <p:nvPr/>
        </p:nvPicPr>
        <p:blipFill>
          <a:blip r:embed="rId3">
            <a:grayscl/>
          </a:blip>
          <a:srcRect b="5684"/>
          <a:stretch>
            <a:fillRect/>
          </a:stretch>
        </p:blipFill>
        <p:spPr>
          <a:xfrm>
            <a:off x="9009063" y="1516063"/>
            <a:ext cx="3219450" cy="21478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9" name="图片 42"/>
          <p:cNvPicPr>
            <a:picLocks noChangeAspect="1"/>
          </p:cNvPicPr>
          <p:nvPr/>
        </p:nvPicPr>
        <p:blipFill>
          <a:blip r:embed="rId4">
            <a:grayscl/>
          </a:blip>
          <a:srcRect l="-426" t="35692" r="426" b="15691"/>
          <a:stretch>
            <a:fillRect/>
          </a:stretch>
        </p:blipFill>
        <p:spPr>
          <a:xfrm>
            <a:off x="2995613" y="1512888"/>
            <a:ext cx="3132137" cy="2138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0" name="图片 40"/>
          <p:cNvPicPr>
            <a:picLocks noChangeAspect="1"/>
          </p:cNvPicPr>
          <p:nvPr/>
        </p:nvPicPr>
        <p:blipFill>
          <a:blip r:embed="rId5">
            <a:grayscl/>
          </a:blip>
          <a:srcRect r="3090"/>
          <a:stretch>
            <a:fillRect/>
          </a:stretch>
        </p:blipFill>
        <p:spPr>
          <a:xfrm>
            <a:off x="6107113" y="1525588"/>
            <a:ext cx="2986087" cy="2052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2" name="矩形 13"/>
          <p:cNvSpPr/>
          <p:nvPr/>
        </p:nvSpPr>
        <p:spPr>
          <a:xfrm>
            <a:off x="-15875" y="3511550"/>
            <a:ext cx="3113088" cy="182563"/>
          </a:xfrm>
          <a:prstGeom prst="rect">
            <a:avLst/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823" name="矩形 14"/>
          <p:cNvSpPr/>
          <p:nvPr/>
        </p:nvSpPr>
        <p:spPr>
          <a:xfrm>
            <a:off x="6103938" y="3511550"/>
            <a:ext cx="3113087" cy="182563"/>
          </a:xfrm>
          <a:prstGeom prst="rect">
            <a:avLst/>
          </a:prstGeom>
          <a:solidFill>
            <a:srgbClr val="AFD109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824" name="矩形 15"/>
          <p:cNvSpPr/>
          <p:nvPr/>
        </p:nvSpPr>
        <p:spPr>
          <a:xfrm>
            <a:off x="9105900" y="3511550"/>
            <a:ext cx="3113088" cy="182563"/>
          </a:xfrm>
          <a:prstGeom prst="rect">
            <a:avLst/>
          </a:prstGeom>
          <a:solidFill>
            <a:srgbClr val="3C72A4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825" name="矩形 16"/>
          <p:cNvSpPr/>
          <p:nvPr/>
        </p:nvSpPr>
        <p:spPr>
          <a:xfrm>
            <a:off x="3014663" y="3511550"/>
            <a:ext cx="3081337" cy="182563"/>
          </a:xfrm>
          <a:prstGeom prst="rect">
            <a:avLst/>
          </a:prstGeom>
          <a:solidFill>
            <a:srgbClr val="FDC602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5" name="矩形 43"/>
          <p:cNvSpPr/>
          <p:nvPr/>
        </p:nvSpPr>
        <p:spPr>
          <a:xfrm>
            <a:off x="963613" y="3840163"/>
            <a:ext cx="909637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>
                <a:solidFill>
                  <a:srgbClr val="F48C0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2013</a:t>
            </a:r>
            <a:endParaRPr lang="zh-CN" altLang="en-US" sz="2400">
              <a:solidFill>
                <a:srgbClr val="F48C0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399" name="矩形 47"/>
          <p:cNvSpPr/>
          <p:nvPr/>
        </p:nvSpPr>
        <p:spPr>
          <a:xfrm>
            <a:off x="403225" y="4302125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dirty="0">
                <a:solidFill>
                  <a:srgbClr val="F48C0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交易跟踪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6403" name="矩形 54"/>
          <p:cNvSpPr/>
          <p:nvPr/>
        </p:nvSpPr>
        <p:spPr>
          <a:xfrm>
            <a:off x="163513" y="4821238"/>
            <a:ext cx="2509837" cy="15700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丫丫精饰极简主义设计，极致简约风潮流所向，通用设计，完美兼容，打造最实用，最具个性的演示方案，让你的演示卓越非凡。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4829" name="组合 36"/>
          <p:cNvGrpSpPr/>
          <p:nvPr/>
        </p:nvGrpSpPr>
        <p:grpSpPr>
          <a:xfrm rot="10800000">
            <a:off x="47625" y="52388"/>
            <a:ext cx="4611688" cy="765175"/>
            <a:chOff x="0" y="0"/>
            <a:chExt cx="4611606" cy="765176"/>
          </a:xfrm>
        </p:grpSpPr>
        <p:sp>
          <p:nvSpPr>
            <p:cNvPr id="34830" name="等腰三角形 37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831" name="等腰三角形 38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832" name="文本框 39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63BC9E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34833" name="文本框 40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4834" name="矩形 41"/>
          <p:cNvSpPr/>
          <p:nvPr/>
        </p:nvSpPr>
        <p:spPr>
          <a:xfrm>
            <a:off x="327025" y="149225"/>
            <a:ext cx="690563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03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34835" name="MH_Entry_1"/>
          <p:cNvSpPr/>
          <p:nvPr/>
        </p:nvSpPr>
        <p:spPr>
          <a:xfrm>
            <a:off x="831850" y="200025"/>
            <a:ext cx="4029075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资金安全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3" name="矩形 43"/>
          <p:cNvSpPr/>
          <p:nvPr/>
        </p:nvSpPr>
        <p:spPr>
          <a:xfrm>
            <a:off x="4095750" y="3840163"/>
            <a:ext cx="909638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>
                <a:solidFill>
                  <a:srgbClr val="F48C0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2014</a:t>
            </a:r>
            <a:endParaRPr lang="zh-CN" altLang="en-US" sz="2400">
              <a:solidFill>
                <a:srgbClr val="F48C0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矩形 47"/>
          <p:cNvSpPr/>
          <p:nvPr/>
        </p:nvSpPr>
        <p:spPr>
          <a:xfrm>
            <a:off x="3535363" y="4302125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dirty="0">
                <a:solidFill>
                  <a:srgbClr val="F48C0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地址溯源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5" name="矩形 54"/>
          <p:cNvSpPr/>
          <p:nvPr/>
        </p:nvSpPr>
        <p:spPr>
          <a:xfrm>
            <a:off x="3295650" y="4821238"/>
            <a:ext cx="2509838" cy="15700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6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丫丫精饰极简主义设计，极致简约风潮流所向，通用设计，完美兼容，打造最实用，最具个性的演示方案，让你的演示卓越非凡。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矩形 43"/>
          <p:cNvSpPr/>
          <p:nvPr/>
        </p:nvSpPr>
        <p:spPr>
          <a:xfrm>
            <a:off x="7021513" y="3862388"/>
            <a:ext cx="909637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>
                <a:solidFill>
                  <a:srgbClr val="F48C0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2015</a:t>
            </a:r>
            <a:endParaRPr lang="zh-CN" altLang="en-US" sz="2400">
              <a:solidFill>
                <a:srgbClr val="F48C0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矩形 47"/>
          <p:cNvSpPr/>
          <p:nvPr/>
        </p:nvSpPr>
        <p:spPr>
          <a:xfrm>
            <a:off x="6461125" y="432435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dirty="0">
                <a:solidFill>
                  <a:srgbClr val="F48C0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风险评估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8" name="矩形 54"/>
          <p:cNvSpPr/>
          <p:nvPr/>
        </p:nvSpPr>
        <p:spPr>
          <a:xfrm>
            <a:off x="6221413" y="4843463"/>
            <a:ext cx="2509837" cy="15700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6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丫丫精饰极简主义设计，极致简约风潮流所向，通用设计，完美兼容，打造最实用，最具个性的演示方案，让你的演示卓越非凡。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矩形 43"/>
          <p:cNvSpPr/>
          <p:nvPr/>
        </p:nvSpPr>
        <p:spPr>
          <a:xfrm>
            <a:off x="10290175" y="3862388"/>
            <a:ext cx="909638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>
                <a:solidFill>
                  <a:srgbClr val="F48C0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2016</a:t>
            </a:r>
            <a:endParaRPr lang="zh-CN" altLang="en-US" sz="2400">
              <a:solidFill>
                <a:srgbClr val="F48C0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47"/>
          <p:cNvSpPr/>
          <p:nvPr/>
        </p:nvSpPr>
        <p:spPr>
          <a:xfrm>
            <a:off x="9729788" y="432435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dirty="0">
                <a:solidFill>
                  <a:srgbClr val="F48C0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业务分析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1" name="矩形 54"/>
          <p:cNvSpPr/>
          <p:nvPr/>
        </p:nvSpPr>
        <p:spPr>
          <a:xfrm>
            <a:off x="9490075" y="4843463"/>
            <a:ext cx="2509838" cy="15700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6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丫丫精饰极简主义设计，极致简约风潮流所向，通用设计，完美兼容，打造最实用，最具个性的演示方案，让你的演示卓越非凡。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3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16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/>
      <p:bldP spid="16399" grpId="0"/>
      <p:bldP spid="16403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6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622425" y="1017588"/>
            <a:ext cx="8942388" cy="3403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2" name="矩形 117"/>
          <p:cNvSpPr/>
          <p:nvPr/>
        </p:nvSpPr>
        <p:spPr>
          <a:xfrm>
            <a:off x="1824038" y="460375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sz="2400" b="1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实例场景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5843" name="矩形 124"/>
          <p:cNvSpPr/>
          <p:nvPr/>
        </p:nvSpPr>
        <p:spPr>
          <a:xfrm>
            <a:off x="1824038" y="5116513"/>
            <a:ext cx="8543925" cy="1323439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交易金额大于</a:t>
            </a:r>
            <a:r>
              <a:rPr lang="en-US" altLang="zh-CN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100000</a:t>
            </a: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的交易</a:t>
            </a:r>
            <a:endParaRPr lang="en-US" altLang="zh-CN" sz="1600" dirty="0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资金通过暗网进行交易的地址</a:t>
            </a:r>
            <a:endParaRPr lang="en-US" altLang="zh-CN" sz="1600" dirty="0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黑客资金交易链条</a:t>
            </a:r>
            <a:endParaRPr lang="en-US" altLang="zh-CN" sz="1600" dirty="0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大额加密货币从冷钱包转移到交易所出售</a:t>
            </a:r>
            <a:endParaRPr lang="en-US" altLang="zh-CN" sz="1600" dirty="0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endParaRPr lang="zh-CN" altLang="en-US" sz="1600" dirty="0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844" name="直接连接符 29"/>
          <p:cNvSpPr/>
          <p:nvPr/>
        </p:nvSpPr>
        <p:spPr>
          <a:xfrm>
            <a:off x="1873250" y="5080000"/>
            <a:ext cx="1882775" cy="0"/>
          </a:xfrm>
          <a:prstGeom prst="line">
            <a:avLst/>
          </a:prstGeom>
          <a:ln w="6350" cap="flat" cmpd="sng">
            <a:solidFill>
              <a:srgbClr val="4E4E4E"/>
            </a:solidFill>
            <a:prstDash val="solid"/>
            <a:bevel/>
            <a:headEnd type="none" w="med" len="med"/>
            <a:tailEnd type="none" w="med" len="med"/>
          </a:ln>
        </p:spPr>
      </p:sp>
      <p:grpSp>
        <p:nvGrpSpPr>
          <p:cNvPr id="35845" name="组合 7"/>
          <p:cNvGrpSpPr/>
          <p:nvPr/>
        </p:nvGrpSpPr>
        <p:grpSpPr>
          <a:xfrm rot="10800000">
            <a:off x="47625" y="52388"/>
            <a:ext cx="4611688" cy="765175"/>
            <a:chOff x="0" y="0"/>
            <a:chExt cx="4611606" cy="765176"/>
          </a:xfrm>
        </p:grpSpPr>
        <p:sp>
          <p:nvSpPr>
            <p:cNvPr id="35846" name="等腰三角形 8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847" name="等腰三角形 9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848" name="文本框 10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63BC9E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35849" name="文本框 11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5850" name="矩形 12"/>
          <p:cNvSpPr/>
          <p:nvPr/>
        </p:nvSpPr>
        <p:spPr>
          <a:xfrm>
            <a:off x="327025" y="149225"/>
            <a:ext cx="690563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03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35851" name="MH_Entry_1"/>
          <p:cNvSpPr/>
          <p:nvPr/>
        </p:nvSpPr>
        <p:spPr>
          <a:xfrm>
            <a:off x="831850" y="200025"/>
            <a:ext cx="4029075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业务实例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4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任意多边形 20"/>
          <p:cNvSpPr/>
          <p:nvPr/>
        </p:nvSpPr>
        <p:spPr>
          <a:xfrm>
            <a:off x="7535863" y="2654300"/>
            <a:ext cx="2160587" cy="2995613"/>
          </a:xfrm>
          <a:custGeom>
            <a:avLst/>
            <a:gdLst>
              <a:gd name="txL" fmla="*/ 0 w 2380342"/>
              <a:gd name="txT" fmla="*/ 0 h 2931886"/>
              <a:gd name="txR" fmla="*/ 2380342 w 2380342"/>
              <a:gd name="txB" fmla="*/ 2931886 h 2931886"/>
            </a:gdLst>
            <a:ahLst/>
            <a:cxnLst>
              <a:cxn ang="0">
                <a:pos x="0" y="0"/>
              </a:cxn>
              <a:cxn ang="0">
                <a:pos x="1615730" y="0"/>
              </a:cxn>
              <a:cxn ang="0">
                <a:pos x="1615730" y="3126169"/>
              </a:cxn>
              <a:cxn ang="0">
                <a:pos x="1572720" y="3195224"/>
              </a:cxn>
              <a:cxn ang="0">
                <a:pos x="43010" y="3195224"/>
              </a:cxn>
              <a:cxn ang="0">
                <a:pos x="0" y="3126169"/>
              </a:cxn>
            </a:cxnLst>
            <a:rect l="txL" t="txT" r="txR" b="txB"/>
            <a:pathLst>
              <a:path w="2380342" h="2931886">
                <a:moveTo>
                  <a:pt x="0" y="0"/>
                </a:moveTo>
                <a:lnTo>
                  <a:pt x="2380342" y="0"/>
                </a:lnTo>
                <a:lnTo>
                  <a:pt x="2380342" y="2868521"/>
                </a:lnTo>
                <a:cubicBezTo>
                  <a:pt x="2380342" y="2903517"/>
                  <a:pt x="2351973" y="2931886"/>
                  <a:pt x="2316977" y="2931886"/>
                </a:cubicBezTo>
                <a:lnTo>
                  <a:pt x="63365" y="2931886"/>
                </a:lnTo>
                <a:cubicBezTo>
                  <a:pt x="28369" y="2931886"/>
                  <a:pt x="0" y="2903517"/>
                  <a:pt x="0" y="2868521"/>
                </a:cubicBez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3175" cap="flat" cmpd="sng">
            <a:solidFill>
              <a:srgbClr val="EAEAEA"/>
            </a:solidFill>
            <a:prstDash val="solid"/>
            <a:bevel/>
            <a:headEnd type="none" w="med" len="med"/>
            <a:tailEnd type="none" w="med" len="med"/>
          </a:ln>
        </p:spPr>
        <p:txBody>
          <a:bodyPr bIns="144000" anchor="b"/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添加标题</a:t>
            </a:r>
          </a:p>
        </p:txBody>
      </p:sp>
      <p:sp>
        <p:nvSpPr>
          <p:cNvPr id="36866" name="任意多边形 18"/>
          <p:cNvSpPr/>
          <p:nvPr/>
        </p:nvSpPr>
        <p:spPr>
          <a:xfrm>
            <a:off x="5016500" y="2654300"/>
            <a:ext cx="2160588" cy="2995613"/>
          </a:xfrm>
          <a:custGeom>
            <a:avLst/>
            <a:gdLst>
              <a:gd name="txL" fmla="*/ 0 w 2380342"/>
              <a:gd name="txT" fmla="*/ 0 h 2931886"/>
              <a:gd name="txR" fmla="*/ 2380342 w 2380342"/>
              <a:gd name="txB" fmla="*/ 2931886 h 2931886"/>
            </a:gdLst>
            <a:ahLst/>
            <a:cxnLst>
              <a:cxn ang="0">
                <a:pos x="0" y="0"/>
              </a:cxn>
              <a:cxn ang="0">
                <a:pos x="1615734" y="0"/>
              </a:cxn>
              <a:cxn ang="0">
                <a:pos x="1615734" y="3126169"/>
              </a:cxn>
              <a:cxn ang="0">
                <a:pos x="1572722" y="3195224"/>
              </a:cxn>
              <a:cxn ang="0">
                <a:pos x="43010" y="3195224"/>
              </a:cxn>
              <a:cxn ang="0">
                <a:pos x="0" y="3126169"/>
              </a:cxn>
            </a:cxnLst>
            <a:rect l="txL" t="txT" r="txR" b="txB"/>
            <a:pathLst>
              <a:path w="2380342" h="2931886">
                <a:moveTo>
                  <a:pt x="0" y="0"/>
                </a:moveTo>
                <a:lnTo>
                  <a:pt x="2380342" y="0"/>
                </a:lnTo>
                <a:lnTo>
                  <a:pt x="2380342" y="2868521"/>
                </a:lnTo>
                <a:cubicBezTo>
                  <a:pt x="2380342" y="2903517"/>
                  <a:pt x="2351973" y="2931886"/>
                  <a:pt x="2316977" y="2931886"/>
                </a:cubicBezTo>
                <a:lnTo>
                  <a:pt x="63365" y="2931886"/>
                </a:lnTo>
                <a:cubicBezTo>
                  <a:pt x="28369" y="2931886"/>
                  <a:pt x="0" y="2903517"/>
                  <a:pt x="0" y="2868521"/>
                </a:cubicBez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3175" cap="flat" cmpd="sng">
            <a:solidFill>
              <a:srgbClr val="EAEAEA"/>
            </a:solidFill>
            <a:prstDash val="solid"/>
            <a:bevel/>
            <a:headEnd type="none" w="med" len="med"/>
            <a:tailEnd type="none" w="med" len="med"/>
          </a:ln>
        </p:spPr>
        <p:txBody>
          <a:bodyPr bIns="144000" anchor="b"/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添加标题</a:t>
            </a:r>
          </a:p>
        </p:txBody>
      </p:sp>
      <p:sp>
        <p:nvSpPr>
          <p:cNvPr id="36867" name="任意多边形 9"/>
          <p:cNvSpPr/>
          <p:nvPr/>
        </p:nvSpPr>
        <p:spPr>
          <a:xfrm>
            <a:off x="2495550" y="2654300"/>
            <a:ext cx="2160588" cy="2995613"/>
          </a:xfrm>
          <a:custGeom>
            <a:avLst/>
            <a:gdLst>
              <a:gd name="txL" fmla="*/ 0 w 2380342"/>
              <a:gd name="txT" fmla="*/ 0 h 2931886"/>
              <a:gd name="txR" fmla="*/ 2380342 w 2380342"/>
              <a:gd name="txB" fmla="*/ 2931886 h 2931886"/>
            </a:gdLst>
            <a:ahLst/>
            <a:cxnLst>
              <a:cxn ang="0">
                <a:pos x="0" y="0"/>
              </a:cxn>
              <a:cxn ang="0">
                <a:pos x="1615734" y="0"/>
              </a:cxn>
              <a:cxn ang="0">
                <a:pos x="1615734" y="3126169"/>
              </a:cxn>
              <a:cxn ang="0">
                <a:pos x="1572722" y="3195224"/>
              </a:cxn>
              <a:cxn ang="0">
                <a:pos x="43010" y="3195224"/>
              </a:cxn>
              <a:cxn ang="0">
                <a:pos x="0" y="3126169"/>
              </a:cxn>
            </a:cxnLst>
            <a:rect l="txL" t="txT" r="txR" b="txB"/>
            <a:pathLst>
              <a:path w="2380342" h="2931886">
                <a:moveTo>
                  <a:pt x="0" y="0"/>
                </a:moveTo>
                <a:lnTo>
                  <a:pt x="2380342" y="0"/>
                </a:lnTo>
                <a:lnTo>
                  <a:pt x="2380342" y="2868521"/>
                </a:lnTo>
                <a:cubicBezTo>
                  <a:pt x="2380342" y="2903517"/>
                  <a:pt x="2351973" y="2931886"/>
                  <a:pt x="2316977" y="2931886"/>
                </a:cubicBezTo>
                <a:lnTo>
                  <a:pt x="63365" y="2931886"/>
                </a:lnTo>
                <a:cubicBezTo>
                  <a:pt x="28369" y="2931886"/>
                  <a:pt x="0" y="2903517"/>
                  <a:pt x="0" y="2868521"/>
                </a:cubicBez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3175" cap="flat" cmpd="sng">
            <a:solidFill>
              <a:srgbClr val="EAEAEA"/>
            </a:solidFill>
            <a:prstDash val="solid"/>
            <a:bevel/>
            <a:headEnd type="none" w="med" len="med"/>
            <a:tailEnd type="none" w="med" len="med"/>
          </a:ln>
        </p:spPr>
        <p:txBody>
          <a:bodyPr bIns="144000" anchor="b"/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添加标题</a:t>
            </a:r>
          </a:p>
        </p:txBody>
      </p:sp>
      <p:sp>
        <p:nvSpPr>
          <p:cNvPr id="36868" name="矩形 117"/>
          <p:cNvSpPr/>
          <p:nvPr/>
        </p:nvSpPr>
        <p:spPr>
          <a:xfrm>
            <a:off x="4283075" y="1225550"/>
            <a:ext cx="3627438" cy="4254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b="1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请在此处输入您的标题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6869" name="矩形 124"/>
          <p:cNvSpPr/>
          <p:nvPr/>
        </p:nvSpPr>
        <p:spPr>
          <a:xfrm>
            <a:off x="2863850" y="1731963"/>
            <a:ext cx="6462713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6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丫丫精饰极简主义设计，极致简约风潮流所向，通用设计，完美兼容，打造最实用，最具个性的演示方案，让你的演示卓越非凡。</a:t>
            </a:r>
          </a:p>
        </p:txBody>
      </p:sp>
      <p:sp>
        <p:nvSpPr>
          <p:cNvPr id="18439" name="矩形 15"/>
          <p:cNvSpPr/>
          <p:nvPr/>
        </p:nvSpPr>
        <p:spPr>
          <a:xfrm>
            <a:off x="2605088" y="2762250"/>
            <a:ext cx="1946275" cy="234315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5715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40" name="矩形 16"/>
          <p:cNvSpPr/>
          <p:nvPr/>
        </p:nvSpPr>
        <p:spPr>
          <a:xfrm>
            <a:off x="5124450" y="2762250"/>
            <a:ext cx="1946275" cy="234315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5715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41" name="矩形 17"/>
          <p:cNvSpPr/>
          <p:nvPr/>
        </p:nvSpPr>
        <p:spPr>
          <a:xfrm>
            <a:off x="7643813" y="2762250"/>
            <a:ext cx="1946275" cy="234315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5715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6873" name="组合 14"/>
          <p:cNvGrpSpPr/>
          <p:nvPr/>
        </p:nvGrpSpPr>
        <p:grpSpPr>
          <a:xfrm rot="10800000">
            <a:off x="47625" y="52388"/>
            <a:ext cx="4611688" cy="765175"/>
            <a:chOff x="0" y="0"/>
            <a:chExt cx="4611606" cy="765176"/>
          </a:xfrm>
        </p:grpSpPr>
        <p:sp>
          <p:nvSpPr>
            <p:cNvPr id="36874" name="等腰三角形 19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75" name="等腰三角形 21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76" name="文本框 22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63BC9E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36877" name="文本框 23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6878" name="矩形 24"/>
          <p:cNvSpPr/>
          <p:nvPr/>
        </p:nvSpPr>
        <p:spPr>
          <a:xfrm>
            <a:off x="327025" y="149225"/>
            <a:ext cx="690563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03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36879" name="MH_Entry_1"/>
          <p:cNvSpPr/>
          <p:nvPr/>
        </p:nvSpPr>
        <p:spPr>
          <a:xfrm>
            <a:off x="831850" y="200025"/>
            <a:ext cx="4029075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请在此处输入您的标题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9" grpId="0" animBg="1"/>
      <p:bldP spid="18440" grpId="0" animBg="1"/>
      <p:bldP spid="184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89" name="组合 10"/>
          <p:cNvGrpSpPr/>
          <p:nvPr/>
        </p:nvGrpSpPr>
        <p:grpSpPr>
          <a:xfrm rot="10800000">
            <a:off x="3794125" y="3516313"/>
            <a:ext cx="4611688" cy="765175"/>
            <a:chOff x="0" y="0"/>
            <a:chExt cx="4611606" cy="765176"/>
          </a:xfrm>
        </p:grpSpPr>
        <p:sp>
          <p:nvSpPr>
            <p:cNvPr id="37890" name="等腰三角形 11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891" name="等腰三角形 12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892" name="文本框 13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3C72A4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37893" name="文本框 14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7894" name="矩形 15"/>
          <p:cNvSpPr/>
          <p:nvPr/>
        </p:nvSpPr>
        <p:spPr>
          <a:xfrm>
            <a:off x="4073525" y="3611563"/>
            <a:ext cx="690563" cy="5857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04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19460" name="MH_Entry_1"/>
          <p:cNvSpPr/>
          <p:nvPr/>
        </p:nvSpPr>
        <p:spPr>
          <a:xfrm>
            <a:off x="4578350" y="3663950"/>
            <a:ext cx="4029075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应用案例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7896" name="Freeform 10"/>
          <p:cNvSpPr/>
          <p:nvPr/>
        </p:nvSpPr>
        <p:spPr>
          <a:xfrm>
            <a:off x="5311775" y="3116263"/>
            <a:ext cx="384175" cy="307975"/>
          </a:xfrm>
          <a:custGeom>
            <a:avLst/>
            <a:gdLst/>
            <a:ahLst/>
            <a:cxnLst>
              <a:cxn ang="0">
                <a:pos x="0" y="948486006"/>
              </a:cxn>
              <a:cxn ang="0">
                <a:pos x="66121128" y="0"/>
              </a:cxn>
              <a:cxn ang="0">
                <a:pos x="377831502" y="948486006"/>
              </a:cxn>
              <a:cxn ang="0">
                <a:pos x="651760571" y="47425070"/>
              </a:cxn>
              <a:cxn ang="0">
                <a:pos x="831228691" y="948486006"/>
              </a:cxn>
              <a:cxn ang="0">
                <a:pos x="1010699884" y="66393251"/>
              </a:cxn>
              <a:cxn ang="0">
                <a:pos x="1180723445" y="948486006"/>
              </a:cxn>
              <a:cxn ang="0">
                <a:pos x="0" y="948486006"/>
              </a:cxn>
            </a:cxnLst>
            <a:rect l="0" t="0" r="0" b="0"/>
            <a:pathLst>
              <a:path w="125" h="100">
                <a:moveTo>
                  <a:pt x="0" y="100"/>
                </a:moveTo>
                <a:lnTo>
                  <a:pt x="7" y="0"/>
                </a:lnTo>
                <a:lnTo>
                  <a:pt x="40" y="100"/>
                </a:lnTo>
                <a:lnTo>
                  <a:pt x="69" y="5"/>
                </a:lnTo>
                <a:lnTo>
                  <a:pt x="88" y="100"/>
                </a:lnTo>
                <a:lnTo>
                  <a:pt x="107" y="7"/>
                </a:lnTo>
                <a:lnTo>
                  <a:pt x="125" y="100"/>
                </a:lnTo>
                <a:lnTo>
                  <a:pt x="0" y="100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897" name="Freeform 61"/>
          <p:cNvSpPr/>
          <p:nvPr/>
        </p:nvSpPr>
        <p:spPr>
          <a:xfrm>
            <a:off x="7194550" y="2786063"/>
            <a:ext cx="393700" cy="196850"/>
          </a:xfrm>
          <a:custGeom>
            <a:avLst/>
            <a:gdLst/>
            <a:ahLst/>
            <a:cxnLst>
              <a:cxn ang="0">
                <a:pos x="1435182315" y="0"/>
              </a:cxn>
              <a:cxn ang="0">
                <a:pos x="0" y="1435182315"/>
              </a:cxn>
              <a:cxn ang="0">
                <a:pos x="2147483646" y="1435182315"/>
              </a:cxn>
              <a:cxn ang="0">
                <a:pos x="1435182315" y="0"/>
              </a:cxn>
            </a:cxnLst>
            <a:rect l="0" t="0" r="0" b="0"/>
            <a:pathLst>
              <a:path w="54" h="27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12"/>
                  <a:pt x="42" y="0"/>
                  <a:pt x="27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898" name="Freeform 62"/>
          <p:cNvSpPr/>
          <p:nvPr/>
        </p:nvSpPr>
        <p:spPr>
          <a:xfrm>
            <a:off x="4603750" y="3040063"/>
            <a:ext cx="596900" cy="307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82" h="42">
                <a:moveTo>
                  <a:pt x="41" y="0"/>
                </a:moveTo>
                <a:cubicBezTo>
                  <a:pt x="18" y="0"/>
                  <a:pt x="0" y="19"/>
                  <a:pt x="0" y="42"/>
                </a:cubicBezTo>
                <a:cubicBezTo>
                  <a:pt x="82" y="42"/>
                  <a:pt x="82" y="42"/>
                  <a:pt x="82" y="42"/>
                </a:cubicBezTo>
                <a:cubicBezTo>
                  <a:pt x="82" y="19"/>
                  <a:pt x="64" y="0"/>
                  <a:pt x="41" y="0"/>
                </a:cubicBezTo>
                <a:close/>
              </a:path>
            </a:pathLst>
          </a:custGeom>
          <a:solidFill>
            <a:srgbClr val="C66E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899" name="Freeform 63"/>
          <p:cNvSpPr/>
          <p:nvPr/>
        </p:nvSpPr>
        <p:spPr>
          <a:xfrm>
            <a:off x="5683250" y="3189288"/>
            <a:ext cx="485775" cy="239712"/>
          </a:xfrm>
          <a:custGeom>
            <a:avLst/>
            <a:gdLst/>
            <a:ahLst/>
            <a:cxnLst>
              <a:cxn ang="0">
                <a:pos x="1734738777" y="0"/>
              </a:cxn>
              <a:cxn ang="0">
                <a:pos x="0" y="1741267968"/>
              </a:cxn>
              <a:cxn ang="0">
                <a:pos x="2147483646" y="1741267968"/>
              </a:cxn>
              <a:cxn ang="0">
                <a:pos x="1734738777" y="0"/>
              </a:cxn>
            </a:cxnLst>
            <a:rect l="0" t="0" r="0" b="0"/>
            <a:pathLst>
              <a:path w="67" h="33">
                <a:moveTo>
                  <a:pt x="33" y="0"/>
                </a:moveTo>
                <a:cubicBezTo>
                  <a:pt x="15" y="0"/>
                  <a:pt x="0" y="15"/>
                  <a:pt x="0" y="33"/>
                </a:cubicBezTo>
                <a:cubicBezTo>
                  <a:pt x="67" y="33"/>
                  <a:pt x="67" y="33"/>
                  <a:pt x="67" y="33"/>
                </a:cubicBezTo>
                <a:cubicBezTo>
                  <a:pt x="67" y="15"/>
                  <a:pt x="52" y="0"/>
                  <a:pt x="33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0" name="Freeform 75"/>
          <p:cNvSpPr/>
          <p:nvPr/>
        </p:nvSpPr>
        <p:spPr>
          <a:xfrm>
            <a:off x="5514975" y="1455738"/>
            <a:ext cx="1173163" cy="1868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811249988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1380506808" y="1704709735"/>
              </a:cxn>
              <a:cxn ang="0">
                <a:pos x="1964567101" y="2147483646"/>
              </a:cxn>
              <a:cxn ang="0">
                <a:pos x="2147483646" y="2147483646"/>
              </a:cxn>
              <a:cxn ang="0">
                <a:pos x="1008832739" y="2147483646"/>
              </a:cxn>
              <a:cxn ang="0">
                <a:pos x="1592893032" y="2147483646"/>
              </a:cxn>
              <a:cxn ang="0">
                <a:pos x="371674069" y="2147483646"/>
              </a:cxn>
              <a:cxn ang="0">
                <a:pos x="584060293" y="2147483646"/>
              </a:cxn>
              <a:cxn ang="0">
                <a:pos x="63715867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1" h="256">
                <a:moveTo>
                  <a:pt x="139" y="87"/>
                </a:moveTo>
                <a:cubicBezTo>
                  <a:pt x="161" y="76"/>
                  <a:pt x="161" y="76"/>
                  <a:pt x="161" y="76"/>
                </a:cubicBezTo>
                <a:cubicBezTo>
                  <a:pt x="158" y="70"/>
                  <a:pt x="158" y="70"/>
                  <a:pt x="158" y="70"/>
                </a:cubicBezTo>
                <a:cubicBezTo>
                  <a:pt x="139" y="79"/>
                  <a:pt x="139" y="79"/>
                  <a:pt x="139" y="79"/>
                </a:cubicBezTo>
                <a:cubicBezTo>
                  <a:pt x="139" y="57"/>
                  <a:pt x="139" y="57"/>
                  <a:pt x="139" y="57"/>
                </a:cubicBezTo>
                <a:cubicBezTo>
                  <a:pt x="132" y="57"/>
                  <a:pt x="132" y="57"/>
                  <a:pt x="132" y="57"/>
                </a:cubicBezTo>
                <a:cubicBezTo>
                  <a:pt x="132" y="124"/>
                  <a:pt x="132" y="124"/>
                  <a:pt x="132" y="124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107" y="106"/>
                  <a:pt x="107" y="106"/>
                  <a:pt x="107" y="106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105" y="94"/>
                  <a:pt x="103" y="86"/>
                  <a:pt x="102" y="79"/>
                </a:cubicBezTo>
                <a:cubicBezTo>
                  <a:pt x="123" y="43"/>
                  <a:pt x="123" y="43"/>
                  <a:pt x="123" y="43"/>
                </a:cubicBezTo>
                <a:cubicBezTo>
                  <a:pt x="117" y="39"/>
                  <a:pt x="117" y="39"/>
                  <a:pt x="117" y="39"/>
                </a:cubicBezTo>
                <a:cubicBezTo>
                  <a:pt x="100" y="69"/>
                  <a:pt x="100" y="69"/>
                  <a:pt x="100" y="69"/>
                </a:cubicBezTo>
                <a:cubicBezTo>
                  <a:pt x="97" y="55"/>
                  <a:pt x="96" y="54"/>
                  <a:pt x="95" y="54"/>
                </a:cubicBezTo>
                <a:cubicBezTo>
                  <a:pt x="91" y="59"/>
                  <a:pt x="91" y="59"/>
                  <a:pt x="91" y="59"/>
                </a:cubicBezTo>
                <a:cubicBezTo>
                  <a:pt x="90" y="59"/>
                  <a:pt x="90" y="58"/>
                  <a:pt x="90" y="58"/>
                </a:cubicBezTo>
                <a:cubicBezTo>
                  <a:pt x="92" y="61"/>
                  <a:pt x="96" y="84"/>
                  <a:pt x="100" y="105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1" y="108"/>
                  <a:pt x="81" y="108"/>
                  <a:pt x="81" y="108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54" y="107"/>
                  <a:pt x="54" y="107"/>
                  <a:pt x="54" y="107"/>
                </a:cubicBezTo>
                <a:cubicBezTo>
                  <a:pt x="57" y="89"/>
                  <a:pt x="57" y="89"/>
                  <a:pt x="57" y="89"/>
                </a:cubicBezTo>
                <a:cubicBezTo>
                  <a:pt x="65" y="76"/>
                  <a:pt x="65" y="76"/>
                  <a:pt x="65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80" y="74"/>
                  <a:pt x="80" y="74"/>
                  <a:pt x="80" y="74"/>
                </a:cubicBezTo>
                <a:cubicBezTo>
                  <a:pt x="79" y="67"/>
                  <a:pt x="79" y="67"/>
                  <a:pt x="79" y="67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34"/>
                  <a:pt x="68" y="34"/>
                  <a:pt x="68" y="34"/>
                </a:cubicBezTo>
                <a:cubicBezTo>
                  <a:pt x="82" y="3"/>
                  <a:pt x="82" y="3"/>
                  <a:pt x="82" y="3"/>
                </a:cubicBezTo>
                <a:cubicBezTo>
                  <a:pt x="76" y="0"/>
                  <a:pt x="76" y="0"/>
                  <a:pt x="76" y="0"/>
                </a:cubicBezTo>
                <a:cubicBezTo>
                  <a:pt x="61" y="33"/>
                  <a:pt x="61" y="33"/>
                  <a:pt x="61" y="33"/>
                </a:cubicBezTo>
                <a:cubicBezTo>
                  <a:pt x="61" y="69"/>
                  <a:pt x="61" y="69"/>
                  <a:pt x="61" y="69"/>
                </a:cubicBezTo>
                <a:cubicBezTo>
                  <a:pt x="50" y="87"/>
                  <a:pt x="50" y="87"/>
                  <a:pt x="50" y="87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43" y="98"/>
                  <a:pt x="43" y="98"/>
                  <a:pt x="43" y="98"/>
                </a:cubicBezTo>
                <a:cubicBezTo>
                  <a:pt x="26" y="32"/>
                  <a:pt x="26" y="32"/>
                  <a:pt x="26" y="32"/>
                </a:cubicBezTo>
                <a:cubicBezTo>
                  <a:pt x="19" y="34"/>
                  <a:pt x="19" y="34"/>
                  <a:pt x="19" y="34"/>
                </a:cubicBezTo>
                <a:cubicBezTo>
                  <a:pt x="37" y="102"/>
                  <a:pt x="37" y="102"/>
                  <a:pt x="37" y="102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30" y="176"/>
                  <a:pt x="30" y="176"/>
                  <a:pt x="30" y="176"/>
                </a:cubicBezTo>
                <a:cubicBezTo>
                  <a:pt x="19" y="151"/>
                  <a:pt x="19" y="151"/>
                  <a:pt x="19" y="151"/>
                </a:cubicBezTo>
                <a:cubicBezTo>
                  <a:pt x="34" y="136"/>
                  <a:pt x="34" y="136"/>
                  <a:pt x="34" y="136"/>
                </a:cubicBezTo>
                <a:cubicBezTo>
                  <a:pt x="30" y="131"/>
                  <a:pt x="30" y="131"/>
                  <a:pt x="30" y="131"/>
                </a:cubicBezTo>
                <a:cubicBezTo>
                  <a:pt x="17" y="144"/>
                  <a:pt x="17" y="144"/>
                  <a:pt x="17" y="144"/>
                </a:cubicBezTo>
                <a:cubicBezTo>
                  <a:pt x="7" y="118"/>
                  <a:pt x="7" y="118"/>
                  <a:pt x="7" y="118"/>
                </a:cubicBezTo>
                <a:cubicBezTo>
                  <a:pt x="0" y="121"/>
                  <a:pt x="0" y="121"/>
                  <a:pt x="0" y="121"/>
                </a:cubicBezTo>
                <a:cubicBezTo>
                  <a:pt x="11" y="149"/>
                  <a:pt x="11" y="149"/>
                  <a:pt x="11" y="149"/>
                </a:cubicBezTo>
                <a:cubicBezTo>
                  <a:pt x="11" y="149"/>
                  <a:pt x="11" y="149"/>
                  <a:pt x="11" y="149"/>
                </a:cubicBezTo>
                <a:cubicBezTo>
                  <a:pt x="12" y="150"/>
                  <a:pt x="12" y="150"/>
                  <a:pt x="12" y="150"/>
                </a:cubicBezTo>
                <a:cubicBezTo>
                  <a:pt x="24" y="181"/>
                  <a:pt x="24" y="181"/>
                  <a:pt x="24" y="181"/>
                </a:cubicBezTo>
                <a:cubicBezTo>
                  <a:pt x="82" y="202"/>
                  <a:pt x="82" y="202"/>
                  <a:pt x="82" y="202"/>
                </a:cubicBezTo>
                <a:cubicBezTo>
                  <a:pt x="58" y="209"/>
                  <a:pt x="58" y="209"/>
                  <a:pt x="58" y="209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89" y="207"/>
                  <a:pt x="89" y="207"/>
                  <a:pt x="89" y="207"/>
                </a:cubicBezTo>
                <a:cubicBezTo>
                  <a:pt x="89" y="207"/>
                  <a:pt x="89" y="207"/>
                  <a:pt x="89" y="207"/>
                </a:cubicBezTo>
                <a:cubicBezTo>
                  <a:pt x="89" y="256"/>
                  <a:pt x="89" y="256"/>
                  <a:pt x="89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96" y="209"/>
                  <a:pt x="96" y="209"/>
                  <a:pt x="96" y="209"/>
                </a:cubicBezTo>
                <a:cubicBezTo>
                  <a:pt x="131" y="216"/>
                  <a:pt x="131" y="216"/>
                  <a:pt x="131" y="216"/>
                </a:cubicBezTo>
                <a:cubicBezTo>
                  <a:pt x="144" y="200"/>
                  <a:pt x="144" y="200"/>
                  <a:pt x="144" y="200"/>
                </a:cubicBezTo>
                <a:cubicBezTo>
                  <a:pt x="139" y="196"/>
                  <a:pt x="139" y="196"/>
                  <a:pt x="139" y="196"/>
                </a:cubicBezTo>
                <a:cubicBezTo>
                  <a:pt x="129" y="209"/>
                  <a:pt x="129" y="209"/>
                  <a:pt x="129" y="209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4" y="202"/>
                  <a:pt x="104" y="202"/>
                  <a:pt x="104" y="202"/>
                </a:cubicBezTo>
                <a:cubicBezTo>
                  <a:pt x="102" y="202"/>
                  <a:pt x="102" y="202"/>
                  <a:pt x="102" y="202"/>
                </a:cubicBezTo>
                <a:cubicBezTo>
                  <a:pt x="129" y="183"/>
                  <a:pt x="129" y="183"/>
                  <a:pt x="129" y="183"/>
                </a:cubicBezTo>
                <a:cubicBezTo>
                  <a:pt x="125" y="177"/>
                  <a:pt x="125" y="177"/>
                  <a:pt x="125" y="177"/>
                </a:cubicBezTo>
                <a:cubicBezTo>
                  <a:pt x="96" y="198"/>
                  <a:pt x="96" y="198"/>
                  <a:pt x="96" y="198"/>
                </a:cubicBezTo>
                <a:cubicBezTo>
                  <a:pt x="96" y="145"/>
                  <a:pt x="96" y="145"/>
                  <a:pt x="96" y="145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39" y="103"/>
                  <a:pt x="139" y="103"/>
                  <a:pt x="139" y="103"/>
                </a:cubicBezTo>
                <a:cubicBezTo>
                  <a:pt x="155" y="103"/>
                  <a:pt x="155" y="103"/>
                  <a:pt x="155" y="103"/>
                </a:cubicBezTo>
                <a:cubicBezTo>
                  <a:pt x="155" y="96"/>
                  <a:pt x="155" y="96"/>
                  <a:pt x="155" y="96"/>
                </a:cubicBezTo>
                <a:cubicBezTo>
                  <a:pt x="139" y="96"/>
                  <a:pt x="139" y="96"/>
                  <a:pt x="139" y="96"/>
                </a:cubicBezTo>
                <a:lnTo>
                  <a:pt x="139" y="87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1" name="Oval 76"/>
          <p:cNvSpPr/>
          <p:nvPr/>
        </p:nvSpPr>
        <p:spPr>
          <a:xfrm>
            <a:off x="5980113" y="1243013"/>
            <a:ext cx="265112" cy="261937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02" name="Oval 77"/>
          <p:cNvSpPr/>
          <p:nvPr/>
        </p:nvSpPr>
        <p:spPr>
          <a:xfrm>
            <a:off x="5564188" y="1541463"/>
            <a:ext cx="212725" cy="2127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03" name="Oval 78"/>
          <p:cNvSpPr/>
          <p:nvPr/>
        </p:nvSpPr>
        <p:spPr>
          <a:xfrm>
            <a:off x="5689600" y="2317750"/>
            <a:ext cx="173038" cy="1746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04" name="Oval 79"/>
          <p:cNvSpPr/>
          <p:nvPr/>
        </p:nvSpPr>
        <p:spPr>
          <a:xfrm>
            <a:off x="6607175" y="2111375"/>
            <a:ext cx="166688" cy="1698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05" name="Oval 80"/>
          <p:cNvSpPr/>
          <p:nvPr/>
        </p:nvSpPr>
        <p:spPr>
          <a:xfrm>
            <a:off x="6511925" y="2828925"/>
            <a:ext cx="139700" cy="1317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06" name="Oval 81"/>
          <p:cNvSpPr/>
          <p:nvPr/>
        </p:nvSpPr>
        <p:spPr>
          <a:xfrm>
            <a:off x="6337300" y="2625725"/>
            <a:ext cx="206375" cy="19685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07" name="Oval 82"/>
          <p:cNvSpPr/>
          <p:nvPr/>
        </p:nvSpPr>
        <p:spPr>
          <a:xfrm>
            <a:off x="5807075" y="2914650"/>
            <a:ext cx="173038" cy="1698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08" name="Oval 83"/>
          <p:cNvSpPr/>
          <p:nvPr/>
        </p:nvSpPr>
        <p:spPr>
          <a:xfrm>
            <a:off x="6010275" y="3032125"/>
            <a:ext cx="107950" cy="1111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09" name="Oval 84"/>
          <p:cNvSpPr/>
          <p:nvPr/>
        </p:nvSpPr>
        <p:spPr>
          <a:xfrm>
            <a:off x="5505450" y="2025650"/>
            <a:ext cx="117475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10" name="Oval 85"/>
          <p:cNvSpPr/>
          <p:nvPr/>
        </p:nvSpPr>
        <p:spPr>
          <a:xfrm>
            <a:off x="6651625" y="1901825"/>
            <a:ext cx="115888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11" name="Oval 86"/>
          <p:cNvSpPr/>
          <p:nvPr/>
        </p:nvSpPr>
        <p:spPr>
          <a:xfrm>
            <a:off x="6048375" y="1944688"/>
            <a:ext cx="115888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12" name="Oval 87"/>
          <p:cNvSpPr/>
          <p:nvPr/>
        </p:nvSpPr>
        <p:spPr>
          <a:xfrm>
            <a:off x="6127750" y="1806575"/>
            <a:ext cx="117475" cy="1238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13" name="Oval 88"/>
          <p:cNvSpPr/>
          <p:nvPr/>
        </p:nvSpPr>
        <p:spPr>
          <a:xfrm>
            <a:off x="6059488" y="2163763"/>
            <a:ext cx="127000" cy="1238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14" name="Oval 89"/>
          <p:cNvSpPr/>
          <p:nvPr/>
        </p:nvSpPr>
        <p:spPr>
          <a:xfrm>
            <a:off x="5980113" y="2659063"/>
            <a:ext cx="125412" cy="12700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15" name="Oval 90"/>
          <p:cNvSpPr/>
          <p:nvPr/>
        </p:nvSpPr>
        <p:spPr>
          <a:xfrm>
            <a:off x="6454775" y="1776413"/>
            <a:ext cx="115888" cy="125412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16" name="Oval 91"/>
          <p:cNvSpPr/>
          <p:nvPr/>
        </p:nvSpPr>
        <p:spPr>
          <a:xfrm>
            <a:off x="6337300" y="1593850"/>
            <a:ext cx="190500" cy="192088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17" name="Oval 92"/>
          <p:cNvSpPr/>
          <p:nvPr/>
        </p:nvSpPr>
        <p:spPr>
          <a:xfrm>
            <a:off x="6337300" y="2084388"/>
            <a:ext cx="115888" cy="115887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18" name="Oval 93"/>
          <p:cNvSpPr/>
          <p:nvPr/>
        </p:nvSpPr>
        <p:spPr>
          <a:xfrm>
            <a:off x="5435600" y="2193925"/>
            <a:ext cx="209550" cy="20955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19" name="Freeform 94"/>
          <p:cNvSpPr/>
          <p:nvPr/>
        </p:nvSpPr>
        <p:spPr>
          <a:xfrm>
            <a:off x="6659563" y="2652713"/>
            <a:ext cx="639762" cy="7604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37841307" y="1194191642"/>
              </a:cxn>
              <a:cxn ang="0">
                <a:pos x="397338339" y="2147483646"/>
              </a:cxn>
              <a:cxn ang="0">
                <a:pos x="577086854" y="672918441"/>
              </a:cxn>
              <a:cxn ang="0">
                <a:pos x="737913179" y="2147483646"/>
              </a:cxn>
              <a:cxn ang="0">
                <a:pos x="1069026923" y="0"/>
              </a:cxn>
              <a:cxn ang="0">
                <a:pos x="1182550845" y="2147483646"/>
              </a:cxn>
              <a:cxn ang="0">
                <a:pos x="1475826358" y="881428337"/>
              </a:cxn>
              <a:cxn ang="0">
                <a:pos x="1608269395" y="2147483646"/>
              </a:cxn>
              <a:cxn ang="0">
                <a:pos x="1920464023" y="1194191642"/>
              </a:cxn>
              <a:cxn ang="0">
                <a:pos x="1967766426" y="2147483646"/>
              </a:cxn>
              <a:cxn ang="0">
                <a:pos x="0" y="2147483646"/>
              </a:cxn>
            </a:cxnLst>
            <a:rect l="0" t="0" r="0" b="0"/>
            <a:pathLst>
              <a:path w="208" h="247">
                <a:moveTo>
                  <a:pt x="0" y="247"/>
                </a:moveTo>
                <a:lnTo>
                  <a:pt x="4" y="126"/>
                </a:lnTo>
                <a:lnTo>
                  <a:pt x="42" y="240"/>
                </a:lnTo>
                <a:lnTo>
                  <a:pt x="61" y="71"/>
                </a:lnTo>
                <a:lnTo>
                  <a:pt x="78" y="233"/>
                </a:lnTo>
                <a:lnTo>
                  <a:pt x="113" y="0"/>
                </a:lnTo>
                <a:lnTo>
                  <a:pt x="125" y="247"/>
                </a:lnTo>
                <a:lnTo>
                  <a:pt x="156" y="93"/>
                </a:lnTo>
                <a:lnTo>
                  <a:pt x="170" y="247"/>
                </a:lnTo>
                <a:lnTo>
                  <a:pt x="203" y="126"/>
                </a:lnTo>
                <a:lnTo>
                  <a:pt x="208" y="247"/>
                </a:lnTo>
                <a:lnTo>
                  <a:pt x="0" y="247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20" name="Freeform 138"/>
          <p:cNvSpPr/>
          <p:nvPr/>
        </p:nvSpPr>
        <p:spPr>
          <a:xfrm>
            <a:off x="5921375" y="3136900"/>
            <a:ext cx="590550" cy="292100"/>
          </a:xfrm>
          <a:custGeom>
            <a:avLst/>
            <a:gdLst/>
            <a:ahLst/>
            <a:cxnLst>
              <a:cxn ang="0">
                <a:pos x="2126198722" y="0"/>
              </a:cxn>
              <a:cxn ang="0">
                <a:pos x="0" y="2133060250"/>
              </a:cxn>
              <a:cxn ang="0">
                <a:pos x="2147483646" y="2133060250"/>
              </a:cxn>
              <a:cxn ang="0">
                <a:pos x="2126198722" y="0"/>
              </a:cxn>
            </a:cxnLst>
            <a:rect l="0" t="0" r="0" b="0"/>
            <a:pathLst>
              <a:path w="81" h="4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81" y="40"/>
                  <a:pt x="81" y="40"/>
                  <a:pt x="81" y="40"/>
                </a:cubicBezTo>
                <a:cubicBezTo>
                  <a:pt x="81" y="18"/>
                  <a:pt x="63" y="0"/>
                  <a:pt x="40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4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椭圆 36"/>
          <p:cNvSpPr/>
          <p:nvPr/>
        </p:nvSpPr>
        <p:spPr>
          <a:xfrm>
            <a:off x="5462588" y="3248025"/>
            <a:ext cx="1724025" cy="1724025"/>
          </a:xfrm>
          <a:prstGeom prst="ellipse">
            <a:avLst/>
          </a:prstGeom>
          <a:solidFill>
            <a:srgbClr val="3C72A4"/>
          </a:solidFill>
          <a:ln w="25400">
            <a:noFill/>
          </a:ln>
        </p:spPr>
        <p:txBody>
          <a:bodyPr lIns="0" tIns="0" rIns="0" bIns="108000" anchor="b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添加标题</a:t>
            </a:r>
          </a:p>
        </p:txBody>
      </p:sp>
      <p:sp>
        <p:nvSpPr>
          <p:cNvPr id="20483" name="椭圆 37"/>
          <p:cNvSpPr/>
          <p:nvPr/>
        </p:nvSpPr>
        <p:spPr>
          <a:xfrm>
            <a:off x="8072438" y="3733800"/>
            <a:ext cx="749300" cy="749300"/>
          </a:xfrm>
          <a:prstGeom prst="ellipse">
            <a:avLst/>
          </a:prstGeom>
          <a:solidFill>
            <a:srgbClr val="3C72A4"/>
          </a:solidFill>
          <a:ln w="25400">
            <a:noFill/>
          </a:ln>
        </p:spPr>
        <p:txBody>
          <a:bodyPr lIns="0" tIns="0" rIns="0" bIns="0" anchor="ctr"/>
          <a:lstStyle/>
          <a:p>
            <a:pPr algn="ctr"/>
            <a:r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60</a:t>
            </a:r>
            <a:r>
              <a:rPr lang="en-US" altLang="zh-CN" sz="9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%</a:t>
            </a:r>
            <a:endParaRPr lang="zh-CN" altLang="en-US" sz="9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484" name="椭圆 38"/>
          <p:cNvSpPr/>
          <p:nvPr/>
        </p:nvSpPr>
        <p:spPr>
          <a:xfrm>
            <a:off x="3467100" y="2889250"/>
            <a:ext cx="515938" cy="514350"/>
          </a:xfrm>
          <a:prstGeom prst="ellipse">
            <a:avLst/>
          </a:prstGeom>
          <a:solidFill>
            <a:srgbClr val="F48C06"/>
          </a:solidFill>
          <a:ln w="25400">
            <a:noFill/>
          </a:ln>
        </p:spPr>
        <p:txBody>
          <a:bodyPr lIns="0" tIns="0" rIns="0" bIns="0" anchor="ctr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40</a:t>
            </a:r>
            <a:r>
              <a:rPr lang="en-US" altLang="zh-CN" sz="7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%</a:t>
            </a:r>
            <a:endParaRPr lang="zh-CN" altLang="en-US" sz="7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38916" name="直接连接符 39"/>
          <p:cNvCxnSpPr>
            <a:stCxn id="20482" idx="6"/>
            <a:endCxn id="20483" idx="2"/>
          </p:cNvCxnSpPr>
          <p:nvPr/>
        </p:nvCxnSpPr>
        <p:spPr>
          <a:xfrm flipV="1">
            <a:off x="7186613" y="4110038"/>
            <a:ext cx="885825" cy="0"/>
          </a:xfrm>
          <a:prstGeom prst="line">
            <a:avLst/>
          </a:prstGeom>
          <a:ln w="6350" cap="flat" cmpd="sng">
            <a:solidFill>
              <a:srgbClr val="3C72A4"/>
            </a:solidFill>
            <a:prstDash val="solid"/>
            <a:bevel/>
            <a:headEnd type="none" w="med" len="med"/>
            <a:tailEnd type="none" w="med" len="med"/>
          </a:ln>
        </p:spPr>
      </p:cxnSp>
      <p:cxnSp>
        <p:nvCxnSpPr>
          <p:cNvPr id="20486" name="直接连接符 40"/>
          <p:cNvCxnSpPr>
            <a:stCxn id="20487" idx="2"/>
            <a:endCxn id="20484" idx="6"/>
          </p:cNvCxnSpPr>
          <p:nvPr/>
        </p:nvCxnSpPr>
        <p:spPr>
          <a:xfrm flipH="1">
            <a:off x="3983038" y="3146425"/>
            <a:ext cx="1112837" cy="0"/>
          </a:xfrm>
          <a:prstGeom prst="line">
            <a:avLst/>
          </a:prstGeom>
          <a:ln w="6350" cap="flat" cmpd="sng">
            <a:solidFill>
              <a:srgbClr val="F48C06"/>
            </a:solidFill>
            <a:prstDash val="solid"/>
            <a:bevel/>
            <a:headEnd type="none" w="med" len="med"/>
            <a:tailEnd type="none" w="med" len="med"/>
          </a:ln>
        </p:spPr>
      </p:cxnSp>
      <p:sp>
        <p:nvSpPr>
          <p:cNvPr id="20487" name="椭圆 35"/>
          <p:cNvSpPr/>
          <p:nvPr/>
        </p:nvSpPr>
        <p:spPr>
          <a:xfrm>
            <a:off x="5095875" y="2401888"/>
            <a:ext cx="1490663" cy="1489075"/>
          </a:xfrm>
          <a:prstGeom prst="ellipse">
            <a:avLst/>
          </a:prstGeom>
          <a:solidFill>
            <a:srgbClr val="F48C06"/>
          </a:solidFill>
          <a:ln w="25400">
            <a:noFill/>
          </a:ln>
        </p:spPr>
        <p:txBody>
          <a:bodyPr lIns="0" tIns="0" rIns="0" bIns="108000" anchor="b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添加标题</a:t>
            </a:r>
          </a:p>
        </p:txBody>
      </p:sp>
      <p:sp>
        <p:nvSpPr>
          <p:cNvPr id="20488" name="文本框 47"/>
          <p:cNvSpPr/>
          <p:nvPr/>
        </p:nvSpPr>
        <p:spPr>
          <a:xfrm>
            <a:off x="2471738" y="3660775"/>
            <a:ext cx="2478087" cy="21605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丫丫精饰极简主义设计，极致简约风潮流所向，通用设计，完美兼容，打造最实用，最具个性的演示方案，让你的演示卓越非凡。</a:t>
            </a:r>
            <a:endParaRPr lang="en-US" altLang="zh-CN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9" name="文本框 47"/>
          <p:cNvSpPr/>
          <p:nvPr/>
        </p:nvSpPr>
        <p:spPr>
          <a:xfrm>
            <a:off x="7181850" y="1227138"/>
            <a:ext cx="2538413" cy="22320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丫丫精饰极简主义设计，极致简约风潮流所向，通用设计，完美兼容，打造最实用，最具个性的演示方案，让你的演示卓越非凡。</a:t>
            </a:r>
            <a:endParaRPr lang="en-US" altLang="zh-CN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921" name="KSO_Shape"/>
          <p:cNvSpPr/>
          <p:nvPr/>
        </p:nvSpPr>
        <p:spPr>
          <a:xfrm>
            <a:off x="5749925" y="2633663"/>
            <a:ext cx="220663" cy="415925"/>
          </a:xfrm>
          <a:custGeom>
            <a:avLst/>
            <a:gdLst/>
            <a:ahLst/>
            <a:cxnLst>
              <a:cxn ang="0">
                <a:pos x="2064604" y="62642"/>
              </a:cxn>
              <a:cxn ang="0">
                <a:pos x="1353870" y="318944"/>
              </a:cxn>
              <a:cxn ang="0">
                <a:pos x="761505" y="768982"/>
              </a:cxn>
              <a:cxn ang="0">
                <a:pos x="310265" y="1378417"/>
              </a:cxn>
              <a:cxn ang="0">
                <a:pos x="50772" y="2096153"/>
              </a:cxn>
              <a:cxn ang="0">
                <a:pos x="0" y="28912863"/>
              </a:cxn>
              <a:cxn ang="0">
                <a:pos x="152316" y="29676109"/>
              </a:cxn>
              <a:cxn ang="0">
                <a:pos x="513353" y="30342525"/>
              </a:cxn>
              <a:cxn ang="0">
                <a:pos x="1037972" y="30872261"/>
              </a:cxn>
              <a:cxn ang="0">
                <a:pos x="1697933" y="31236790"/>
              </a:cxn>
              <a:cxn ang="0">
                <a:pos x="2453806" y="31390602"/>
              </a:cxn>
              <a:cxn ang="0">
                <a:pos x="14502997" y="31339356"/>
              </a:cxn>
              <a:cxn ang="0">
                <a:pos x="15219363" y="31077318"/>
              </a:cxn>
              <a:cxn ang="0">
                <a:pos x="15811728" y="30627355"/>
              </a:cxn>
              <a:cxn ang="0">
                <a:pos x="16257335" y="30023581"/>
              </a:cxn>
              <a:cxn ang="0">
                <a:pos x="16522461" y="29300184"/>
              </a:cxn>
              <a:cxn ang="0">
                <a:pos x="16567600" y="2489135"/>
              </a:cxn>
              <a:cxn ang="0">
                <a:pos x="16415284" y="1725889"/>
              </a:cxn>
              <a:cxn ang="0">
                <a:pos x="16059880" y="1059473"/>
              </a:cxn>
              <a:cxn ang="0">
                <a:pos x="15535261" y="529736"/>
              </a:cxn>
              <a:cxn ang="0">
                <a:pos x="14869667" y="165208"/>
              </a:cxn>
              <a:cxn ang="0">
                <a:pos x="14113795" y="5660"/>
              </a:cxn>
              <a:cxn ang="0">
                <a:pos x="9995854" y="2124606"/>
              </a:cxn>
              <a:cxn ang="0">
                <a:pos x="10238373" y="2284078"/>
              </a:cxn>
              <a:cxn ang="0">
                <a:pos x="10356891" y="2568909"/>
              </a:cxn>
              <a:cxn ang="0">
                <a:pos x="10294778" y="2870796"/>
              </a:cxn>
              <a:cxn ang="0">
                <a:pos x="10086057" y="3081513"/>
              </a:cxn>
              <a:cxn ang="0">
                <a:pos x="6735329" y="3144155"/>
              </a:cxn>
              <a:cxn ang="0">
                <a:pos x="6442038" y="3053060"/>
              </a:cxn>
              <a:cxn ang="0">
                <a:pos x="6250216" y="2819550"/>
              </a:cxn>
              <a:cxn ang="0">
                <a:pos x="6222051" y="2517663"/>
              </a:cxn>
              <a:cxn ang="0">
                <a:pos x="6368659" y="2249889"/>
              </a:cxn>
              <a:cxn ang="0">
                <a:pos x="6628152" y="2107550"/>
              </a:cxn>
              <a:cxn ang="0">
                <a:pos x="8128705" y="30342525"/>
              </a:cxn>
              <a:cxn ang="0">
                <a:pos x="7683023" y="30228638"/>
              </a:cxn>
              <a:cxn ang="0">
                <a:pos x="7299454" y="29989393"/>
              </a:cxn>
              <a:cxn ang="0">
                <a:pos x="6994822" y="29653317"/>
              </a:cxn>
              <a:cxn ang="0">
                <a:pos x="6803000" y="29243203"/>
              </a:cxn>
              <a:cxn ang="0">
                <a:pos x="6735329" y="28776108"/>
              </a:cxn>
              <a:cxn ang="0">
                <a:pos x="6803000" y="28309089"/>
              </a:cxn>
              <a:cxn ang="0">
                <a:pos x="6994822" y="27898975"/>
              </a:cxn>
              <a:cxn ang="0">
                <a:pos x="7299454" y="27568560"/>
              </a:cxn>
              <a:cxn ang="0">
                <a:pos x="7683023" y="27329389"/>
              </a:cxn>
              <a:cxn ang="0">
                <a:pos x="8128705" y="27215427"/>
              </a:cxn>
              <a:cxn ang="0">
                <a:pos x="8596844" y="27238220"/>
              </a:cxn>
              <a:cxn ang="0">
                <a:pos x="9025552" y="27397691"/>
              </a:cxn>
              <a:cxn ang="0">
                <a:pos x="9386589" y="27665390"/>
              </a:cxn>
              <a:cxn ang="0">
                <a:pos x="9651716" y="28029994"/>
              </a:cxn>
              <a:cxn ang="0">
                <a:pos x="9809665" y="28462900"/>
              </a:cxn>
              <a:cxn ang="0">
                <a:pos x="9832272" y="28935655"/>
              </a:cxn>
              <a:cxn ang="0">
                <a:pos x="9719462" y="29385618"/>
              </a:cxn>
              <a:cxn ang="0">
                <a:pos x="9482500" y="29772939"/>
              </a:cxn>
              <a:cxn ang="0">
                <a:pos x="9155336" y="30080487"/>
              </a:cxn>
              <a:cxn ang="0">
                <a:pos x="8749160" y="30279883"/>
              </a:cxn>
              <a:cxn ang="0">
                <a:pos x="8280946" y="30348261"/>
              </a:cxn>
            </a:cxnLst>
            <a:rect l="0" t="0" r="0" b="0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22" name="KSO_Shape"/>
          <p:cNvSpPr/>
          <p:nvPr/>
        </p:nvSpPr>
        <p:spPr>
          <a:xfrm>
            <a:off x="6116638" y="3910013"/>
            <a:ext cx="414337" cy="307975"/>
          </a:xfrm>
          <a:custGeom>
            <a:avLst/>
            <a:gdLst/>
            <a:ahLst/>
            <a:cxnLst>
              <a:cxn ang="0">
                <a:pos x="142955938" y="317193288"/>
              </a:cxn>
              <a:cxn ang="0">
                <a:pos x="77975966" y="278193334"/>
              </a:cxn>
              <a:cxn ang="0">
                <a:pos x="88373084" y="12999447"/>
              </a:cxn>
              <a:cxn ang="0">
                <a:pos x="571825365" y="12999447"/>
              </a:cxn>
              <a:cxn ang="0">
                <a:pos x="582222483" y="278193334"/>
              </a:cxn>
              <a:cxn ang="0">
                <a:pos x="514643635" y="317193288"/>
              </a:cxn>
              <a:cxn ang="0">
                <a:pos x="667996691" y="449790232"/>
              </a:cxn>
              <a:cxn ang="0">
                <a:pos x="23393112" y="496589532"/>
              </a:cxn>
              <a:cxn ang="0">
                <a:pos x="200139281" y="324992634"/>
              </a:cxn>
              <a:cxn ang="0">
                <a:pos x="200139281" y="317193288"/>
              </a:cxn>
              <a:cxn ang="0">
                <a:pos x="116963949" y="38999955"/>
              </a:cxn>
              <a:cxn ang="0">
                <a:pos x="116963949" y="38999955"/>
              </a:cxn>
              <a:cxn ang="0">
                <a:pos x="116963949" y="278193334"/>
              </a:cxn>
              <a:cxn ang="0">
                <a:pos x="545833376" y="278193334"/>
              </a:cxn>
              <a:cxn ang="0">
                <a:pos x="543234500" y="38999955"/>
              </a:cxn>
              <a:cxn ang="0">
                <a:pos x="88373084" y="423791337"/>
              </a:cxn>
              <a:cxn ang="0">
                <a:pos x="101369079" y="402990931"/>
              </a:cxn>
              <a:cxn ang="0">
                <a:pos x="194939916" y="366591833"/>
              </a:cxn>
              <a:cxn ang="0">
                <a:pos x="499048764" y="350993141"/>
              </a:cxn>
              <a:cxn ang="0">
                <a:pos x="543234500" y="350993141"/>
              </a:cxn>
              <a:cxn ang="0">
                <a:pos x="449663663" y="366591833"/>
              </a:cxn>
              <a:cxn ang="0">
                <a:pos x="444464298" y="350993141"/>
              </a:cxn>
              <a:cxn ang="0">
                <a:pos x="434067180" y="366591833"/>
              </a:cxn>
              <a:cxn ang="0">
                <a:pos x="330099225" y="350993141"/>
              </a:cxn>
              <a:cxn ang="0">
                <a:pos x="374286573" y="350993141"/>
              </a:cxn>
              <a:cxn ang="0">
                <a:pos x="270317006" y="366591833"/>
              </a:cxn>
              <a:cxn ang="0">
                <a:pos x="272917494" y="350993141"/>
              </a:cxn>
              <a:cxn ang="0">
                <a:pos x="257321011" y="366591833"/>
              </a:cxn>
              <a:cxn ang="0">
                <a:pos x="486052770" y="374392792"/>
              </a:cxn>
              <a:cxn ang="0">
                <a:pos x="558829371" y="374392792"/>
              </a:cxn>
              <a:cxn ang="0">
                <a:pos x="428869427" y="392592341"/>
              </a:cxn>
              <a:cxn ang="0">
                <a:pos x="423671674" y="374392792"/>
              </a:cxn>
              <a:cxn ang="0">
                <a:pos x="413274556" y="392592341"/>
              </a:cxn>
              <a:cxn ang="0">
                <a:pos x="301508360" y="374392792"/>
              </a:cxn>
              <a:cxn ang="0">
                <a:pos x="348294584" y="374392792"/>
              </a:cxn>
              <a:cxn ang="0">
                <a:pos x="236528388" y="392592341"/>
              </a:cxn>
              <a:cxn ang="0">
                <a:pos x="239127264" y="374392792"/>
              </a:cxn>
              <a:cxn ang="0">
                <a:pos x="218333028" y="392592341"/>
              </a:cxn>
              <a:cxn ang="0">
                <a:pos x="116963949" y="374392792"/>
              </a:cxn>
              <a:cxn ang="0">
                <a:pos x="163750174" y="374392792"/>
              </a:cxn>
              <a:cxn ang="0">
                <a:pos x="522440264" y="423791337"/>
              </a:cxn>
              <a:cxn ang="0">
                <a:pos x="512044758" y="402990931"/>
              </a:cxn>
              <a:cxn ang="0">
                <a:pos x="504246517" y="423791337"/>
              </a:cxn>
              <a:cxn ang="0">
                <a:pos x="379484326" y="402990931"/>
              </a:cxn>
              <a:cxn ang="0">
                <a:pos x="428869427" y="402990931"/>
              </a:cxn>
              <a:cxn ang="0">
                <a:pos x="311905477" y="423791337"/>
              </a:cxn>
              <a:cxn ang="0">
                <a:pos x="314504354" y="402990931"/>
              </a:cxn>
              <a:cxn ang="0">
                <a:pos x="296310607" y="423791337"/>
              </a:cxn>
              <a:cxn ang="0">
                <a:pos x="181943921" y="402990931"/>
              </a:cxn>
              <a:cxn ang="0">
                <a:pos x="233929511" y="402990931"/>
              </a:cxn>
            </a:cxnLst>
            <a:rect l="0" t="0" r="0" b="0"/>
            <a:pathLst>
              <a:path w="257" h="191">
                <a:moveTo>
                  <a:pt x="33" y="125"/>
                </a:moveTo>
                <a:cubicBezTo>
                  <a:pt x="55" y="125"/>
                  <a:pt x="55" y="125"/>
                  <a:pt x="55" y="125"/>
                </a:cubicBezTo>
                <a:cubicBezTo>
                  <a:pt x="55" y="122"/>
                  <a:pt x="55" y="122"/>
                  <a:pt x="55" y="122"/>
                </a:cubicBezTo>
                <a:cubicBezTo>
                  <a:pt x="45" y="122"/>
                  <a:pt x="45" y="122"/>
                  <a:pt x="45" y="122"/>
                </a:cubicBezTo>
                <a:cubicBezTo>
                  <a:pt x="41" y="122"/>
                  <a:pt x="37" y="120"/>
                  <a:pt x="34" y="118"/>
                </a:cubicBezTo>
                <a:cubicBezTo>
                  <a:pt x="32" y="115"/>
                  <a:pt x="30" y="111"/>
                  <a:pt x="30" y="107"/>
                </a:cubicBezTo>
                <a:cubicBezTo>
                  <a:pt x="30" y="15"/>
                  <a:pt x="30" y="15"/>
                  <a:pt x="30" y="15"/>
                </a:cubicBezTo>
                <a:cubicBezTo>
                  <a:pt x="30" y="11"/>
                  <a:pt x="32" y="7"/>
                  <a:pt x="34" y="5"/>
                </a:cubicBezTo>
                <a:cubicBezTo>
                  <a:pt x="34" y="5"/>
                  <a:pt x="34" y="5"/>
                  <a:pt x="34" y="5"/>
                </a:cubicBezTo>
                <a:cubicBezTo>
                  <a:pt x="37" y="2"/>
                  <a:pt x="41" y="0"/>
                  <a:pt x="45" y="0"/>
                </a:cubicBezTo>
                <a:cubicBezTo>
                  <a:pt x="209" y="0"/>
                  <a:pt x="209" y="0"/>
                  <a:pt x="209" y="0"/>
                </a:cubicBezTo>
                <a:cubicBezTo>
                  <a:pt x="213" y="0"/>
                  <a:pt x="217" y="2"/>
                  <a:pt x="220" y="5"/>
                </a:cubicBezTo>
                <a:cubicBezTo>
                  <a:pt x="220" y="5"/>
                  <a:pt x="220" y="5"/>
                  <a:pt x="220" y="5"/>
                </a:cubicBezTo>
                <a:cubicBezTo>
                  <a:pt x="222" y="7"/>
                  <a:pt x="224" y="11"/>
                  <a:pt x="224" y="15"/>
                </a:cubicBezTo>
                <a:cubicBezTo>
                  <a:pt x="224" y="107"/>
                  <a:pt x="224" y="107"/>
                  <a:pt x="224" y="107"/>
                </a:cubicBezTo>
                <a:cubicBezTo>
                  <a:pt x="224" y="111"/>
                  <a:pt x="222" y="115"/>
                  <a:pt x="220" y="118"/>
                </a:cubicBezTo>
                <a:cubicBezTo>
                  <a:pt x="217" y="120"/>
                  <a:pt x="213" y="122"/>
                  <a:pt x="209" y="122"/>
                </a:cubicBezTo>
                <a:cubicBezTo>
                  <a:pt x="198" y="122"/>
                  <a:pt x="198" y="122"/>
                  <a:pt x="198" y="122"/>
                </a:cubicBezTo>
                <a:cubicBezTo>
                  <a:pt x="198" y="125"/>
                  <a:pt x="198" y="125"/>
                  <a:pt x="198" y="125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57" y="173"/>
                  <a:pt x="257" y="173"/>
                  <a:pt x="257" y="173"/>
                </a:cubicBezTo>
                <a:cubicBezTo>
                  <a:pt x="256" y="173"/>
                  <a:pt x="256" y="173"/>
                  <a:pt x="256" y="173"/>
                </a:cubicBezTo>
                <a:cubicBezTo>
                  <a:pt x="248" y="191"/>
                  <a:pt x="248" y="191"/>
                  <a:pt x="248" y="191"/>
                </a:cubicBezTo>
                <a:cubicBezTo>
                  <a:pt x="9" y="191"/>
                  <a:pt x="9" y="191"/>
                  <a:pt x="9" y="191"/>
                </a:cubicBezTo>
                <a:cubicBezTo>
                  <a:pt x="0" y="173"/>
                  <a:pt x="0" y="173"/>
                  <a:pt x="0" y="173"/>
                </a:cubicBezTo>
                <a:cubicBezTo>
                  <a:pt x="33" y="125"/>
                  <a:pt x="33" y="125"/>
                  <a:pt x="33" y="125"/>
                </a:cubicBezTo>
                <a:close/>
                <a:moveTo>
                  <a:pt x="77" y="125"/>
                </a:moveTo>
                <a:cubicBezTo>
                  <a:pt x="176" y="125"/>
                  <a:pt x="176" y="125"/>
                  <a:pt x="176" y="125"/>
                </a:cubicBezTo>
                <a:cubicBezTo>
                  <a:pt x="176" y="122"/>
                  <a:pt x="176" y="122"/>
                  <a:pt x="176" y="122"/>
                </a:cubicBezTo>
                <a:cubicBezTo>
                  <a:pt x="77" y="122"/>
                  <a:pt x="77" y="122"/>
                  <a:pt x="77" y="122"/>
                </a:cubicBezTo>
                <a:cubicBezTo>
                  <a:pt x="77" y="125"/>
                  <a:pt x="77" y="125"/>
                  <a:pt x="77" y="125"/>
                </a:cubicBezTo>
                <a:close/>
                <a:moveTo>
                  <a:pt x="209" y="15"/>
                </a:move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209" y="107"/>
                  <a:pt x="209" y="107"/>
                  <a:pt x="209" y="107"/>
                </a:cubicBezTo>
                <a:cubicBezTo>
                  <a:pt x="209" y="107"/>
                  <a:pt x="209" y="107"/>
                  <a:pt x="209" y="107"/>
                </a:cubicBezTo>
                <a:cubicBezTo>
                  <a:pt x="209" y="107"/>
                  <a:pt x="210" y="107"/>
                  <a:pt x="210" y="107"/>
                </a:cubicBez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09" y="15"/>
                </a:cubicBezTo>
                <a:cubicBezTo>
                  <a:pt x="209" y="15"/>
                  <a:pt x="209" y="15"/>
                  <a:pt x="209" y="15"/>
                </a:cubicBezTo>
                <a:cubicBezTo>
                  <a:pt x="209" y="15"/>
                  <a:pt x="209" y="15"/>
                  <a:pt x="209" y="15"/>
                </a:cubicBezTo>
                <a:close/>
                <a:moveTo>
                  <a:pt x="39" y="155"/>
                </a:moveTo>
                <a:cubicBezTo>
                  <a:pt x="37" y="158"/>
                  <a:pt x="35" y="160"/>
                  <a:pt x="34" y="163"/>
                </a:cubicBezTo>
                <a:cubicBezTo>
                  <a:pt x="42" y="163"/>
                  <a:pt x="51" y="163"/>
                  <a:pt x="60" y="163"/>
                </a:cubicBezTo>
                <a:cubicBezTo>
                  <a:pt x="61" y="160"/>
                  <a:pt x="62" y="158"/>
                  <a:pt x="63" y="155"/>
                </a:cubicBezTo>
                <a:cubicBezTo>
                  <a:pt x="55" y="155"/>
                  <a:pt x="47" y="155"/>
                  <a:pt x="39" y="155"/>
                </a:cubicBezTo>
                <a:close/>
                <a:moveTo>
                  <a:pt x="51" y="135"/>
                </a:moveTo>
                <a:cubicBezTo>
                  <a:pt x="50" y="137"/>
                  <a:pt x="49" y="139"/>
                  <a:pt x="48" y="141"/>
                </a:cubicBezTo>
                <a:cubicBezTo>
                  <a:pt x="57" y="141"/>
                  <a:pt x="66" y="141"/>
                  <a:pt x="75" y="141"/>
                </a:cubicBezTo>
                <a:cubicBezTo>
                  <a:pt x="76" y="139"/>
                  <a:pt x="77" y="137"/>
                  <a:pt x="78" y="135"/>
                </a:cubicBezTo>
                <a:cubicBezTo>
                  <a:pt x="69" y="135"/>
                  <a:pt x="60" y="135"/>
                  <a:pt x="51" y="135"/>
                </a:cubicBezTo>
                <a:close/>
                <a:moveTo>
                  <a:pt x="192" y="135"/>
                </a:moveTo>
                <a:cubicBezTo>
                  <a:pt x="193" y="137"/>
                  <a:pt x="194" y="139"/>
                  <a:pt x="195" y="141"/>
                </a:cubicBezTo>
                <a:cubicBezTo>
                  <a:pt x="201" y="141"/>
                  <a:pt x="207" y="141"/>
                  <a:pt x="213" y="141"/>
                </a:cubicBezTo>
                <a:cubicBezTo>
                  <a:pt x="212" y="139"/>
                  <a:pt x="210" y="137"/>
                  <a:pt x="209" y="135"/>
                </a:cubicBezTo>
                <a:cubicBezTo>
                  <a:pt x="204" y="135"/>
                  <a:pt x="198" y="135"/>
                  <a:pt x="192" y="135"/>
                </a:cubicBezTo>
                <a:close/>
                <a:moveTo>
                  <a:pt x="171" y="135"/>
                </a:moveTo>
                <a:cubicBezTo>
                  <a:pt x="171" y="137"/>
                  <a:pt x="172" y="139"/>
                  <a:pt x="173" y="141"/>
                </a:cubicBezTo>
                <a:cubicBezTo>
                  <a:pt x="179" y="141"/>
                  <a:pt x="184" y="141"/>
                  <a:pt x="190" y="141"/>
                </a:cubicBezTo>
                <a:cubicBezTo>
                  <a:pt x="189" y="139"/>
                  <a:pt x="188" y="137"/>
                  <a:pt x="187" y="135"/>
                </a:cubicBezTo>
                <a:cubicBezTo>
                  <a:pt x="182" y="135"/>
                  <a:pt x="176" y="135"/>
                  <a:pt x="171" y="135"/>
                </a:cubicBezTo>
                <a:close/>
                <a:moveTo>
                  <a:pt x="149" y="135"/>
                </a:moveTo>
                <a:cubicBezTo>
                  <a:pt x="149" y="137"/>
                  <a:pt x="149" y="139"/>
                  <a:pt x="150" y="141"/>
                </a:cubicBezTo>
                <a:cubicBezTo>
                  <a:pt x="155" y="141"/>
                  <a:pt x="161" y="141"/>
                  <a:pt x="167" y="141"/>
                </a:cubicBezTo>
                <a:cubicBezTo>
                  <a:pt x="167" y="139"/>
                  <a:pt x="166" y="137"/>
                  <a:pt x="165" y="135"/>
                </a:cubicBezTo>
                <a:cubicBezTo>
                  <a:pt x="160" y="135"/>
                  <a:pt x="154" y="135"/>
                  <a:pt x="149" y="135"/>
                </a:cubicBezTo>
                <a:close/>
                <a:moveTo>
                  <a:pt x="127" y="135"/>
                </a:moveTo>
                <a:cubicBezTo>
                  <a:pt x="127" y="137"/>
                  <a:pt x="127" y="139"/>
                  <a:pt x="127" y="141"/>
                </a:cubicBezTo>
                <a:cubicBezTo>
                  <a:pt x="133" y="141"/>
                  <a:pt x="139" y="141"/>
                  <a:pt x="144" y="141"/>
                </a:cubicBezTo>
                <a:cubicBezTo>
                  <a:pt x="144" y="139"/>
                  <a:pt x="144" y="137"/>
                  <a:pt x="144" y="135"/>
                </a:cubicBezTo>
                <a:cubicBezTo>
                  <a:pt x="138" y="135"/>
                  <a:pt x="133" y="135"/>
                  <a:pt x="127" y="135"/>
                </a:cubicBezTo>
                <a:close/>
                <a:moveTo>
                  <a:pt x="105" y="135"/>
                </a:moveTo>
                <a:cubicBezTo>
                  <a:pt x="105" y="137"/>
                  <a:pt x="104" y="139"/>
                  <a:pt x="104" y="141"/>
                </a:cubicBezTo>
                <a:cubicBezTo>
                  <a:pt x="110" y="141"/>
                  <a:pt x="115" y="141"/>
                  <a:pt x="121" y="141"/>
                </a:cubicBezTo>
                <a:cubicBezTo>
                  <a:pt x="121" y="139"/>
                  <a:pt x="122" y="137"/>
                  <a:pt x="122" y="135"/>
                </a:cubicBezTo>
                <a:cubicBezTo>
                  <a:pt x="116" y="135"/>
                  <a:pt x="111" y="135"/>
                  <a:pt x="105" y="135"/>
                </a:cubicBezTo>
                <a:close/>
                <a:moveTo>
                  <a:pt x="83" y="135"/>
                </a:moveTo>
                <a:cubicBezTo>
                  <a:pt x="83" y="137"/>
                  <a:pt x="82" y="139"/>
                  <a:pt x="81" y="141"/>
                </a:cubicBezTo>
                <a:cubicBezTo>
                  <a:pt x="87" y="141"/>
                  <a:pt x="93" y="141"/>
                  <a:pt x="99" y="141"/>
                </a:cubicBezTo>
                <a:cubicBezTo>
                  <a:pt x="99" y="139"/>
                  <a:pt x="100" y="137"/>
                  <a:pt x="100" y="135"/>
                </a:cubicBezTo>
                <a:cubicBezTo>
                  <a:pt x="94" y="135"/>
                  <a:pt x="89" y="135"/>
                  <a:pt x="83" y="135"/>
                </a:cubicBezTo>
                <a:close/>
                <a:moveTo>
                  <a:pt x="187" y="144"/>
                </a:moveTo>
                <a:cubicBezTo>
                  <a:pt x="188" y="146"/>
                  <a:pt x="189" y="149"/>
                  <a:pt x="190" y="151"/>
                </a:cubicBezTo>
                <a:cubicBezTo>
                  <a:pt x="200" y="151"/>
                  <a:pt x="209" y="151"/>
                  <a:pt x="219" y="151"/>
                </a:cubicBezTo>
                <a:cubicBezTo>
                  <a:pt x="218" y="149"/>
                  <a:pt x="216" y="146"/>
                  <a:pt x="215" y="144"/>
                </a:cubicBezTo>
                <a:cubicBezTo>
                  <a:pt x="205" y="144"/>
                  <a:pt x="196" y="144"/>
                  <a:pt x="187" y="144"/>
                </a:cubicBezTo>
                <a:close/>
                <a:moveTo>
                  <a:pt x="163" y="144"/>
                </a:moveTo>
                <a:cubicBezTo>
                  <a:pt x="163" y="146"/>
                  <a:pt x="164" y="149"/>
                  <a:pt x="165" y="151"/>
                </a:cubicBezTo>
                <a:cubicBezTo>
                  <a:pt x="171" y="151"/>
                  <a:pt x="177" y="151"/>
                  <a:pt x="183" y="151"/>
                </a:cubicBezTo>
                <a:cubicBezTo>
                  <a:pt x="183" y="149"/>
                  <a:pt x="182" y="146"/>
                  <a:pt x="181" y="144"/>
                </a:cubicBezTo>
                <a:cubicBezTo>
                  <a:pt x="175" y="144"/>
                  <a:pt x="169" y="144"/>
                  <a:pt x="163" y="144"/>
                </a:cubicBezTo>
                <a:close/>
                <a:moveTo>
                  <a:pt x="139" y="144"/>
                </a:moveTo>
                <a:cubicBezTo>
                  <a:pt x="140" y="146"/>
                  <a:pt x="140" y="149"/>
                  <a:pt x="140" y="151"/>
                </a:cubicBezTo>
                <a:cubicBezTo>
                  <a:pt x="146" y="151"/>
                  <a:pt x="153" y="151"/>
                  <a:pt x="159" y="151"/>
                </a:cubicBezTo>
                <a:cubicBezTo>
                  <a:pt x="158" y="149"/>
                  <a:pt x="158" y="146"/>
                  <a:pt x="157" y="144"/>
                </a:cubicBezTo>
                <a:cubicBezTo>
                  <a:pt x="151" y="144"/>
                  <a:pt x="145" y="144"/>
                  <a:pt x="139" y="144"/>
                </a:cubicBezTo>
                <a:close/>
                <a:moveTo>
                  <a:pt x="116" y="144"/>
                </a:moveTo>
                <a:cubicBezTo>
                  <a:pt x="116" y="146"/>
                  <a:pt x="115" y="149"/>
                  <a:pt x="115" y="151"/>
                </a:cubicBezTo>
                <a:cubicBezTo>
                  <a:pt x="121" y="151"/>
                  <a:pt x="128" y="151"/>
                  <a:pt x="134" y="151"/>
                </a:cubicBezTo>
                <a:cubicBezTo>
                  <a:pt x="134" y="149"/>
                  <a:pt x="134" y="146"/>
                  <a:pt x="134" y="144"/>
                </a:cubicBezTo>
                <a:cubicBezTo>
                  <a:pt x="128" y="144"/>
                  <a:pt x="122" y="144"/>
                  <a:pt x="116" y="144"/>
                </a:cubicBezTo>
                <a:close/>
                <a:moveTo>
                  <a:pt x="92" y="144"/>
                </a:moveTo>
                <a:cubicBezTo>
                  <a:pt x="92" y="146"/>
                  <a:pt x="91" y="149"/>
                  <a:pt x="91" y="151"/>
                </a:cubicBezTo>
                <a:cubicBezTo>
                  <a:pt x="97" y="151"/>
                  <a:pt x="103" y="151"/>
                  <a:pt x="109" y="151"/>
                </a:cubicBezTo>
                <a:cubicBezTo>
                  <a:pt x="110" y="149"/>
                  <a:pt x="110" y="146"/>
                  <a:pt x="110" y="144"/>
                </a:cubicBezTo>
                <a:cubicBezTo>
                  <a:pt x="104" y="144"/>
                  <a:pt x="98" y="144"/>
                  <a:pt x="92" y="144"/>
                </a:cubicBezTo>
                <a:close/>
                <a:moveTo>
                  <a:pt x="69" y="144"/>
                </a:moveTo>
                <a:cubicBezTo>
                  <a:pt x="68" y="146"/>
                  <a:pt x="67" y="149"/>
                  <a:pt x="66" y="151"/>
                </a:cubicBezTo>
                <a:cubicBezTo>
                  <a:pt x="72" y="151"/>
                  <a:pt x="78" y="151"/>
                  <a:pt x="84" y="151"/>
                </a:cubicBezTo>
                <a:cubicBezTo>
                  <a:pt x="85" y="149"/>
                  <a:pt x="86" y="146"/>
                  <a:pt x="87" y="144"/>
                </a:cubicBezTo>
                <a:cubicBezTo>
                  <a:pt x="81" y="144"/>
                  <a:pt x="75" y="144"/>
                  <a:pt x="69" y="144"/>
                </a:cubicBezTo>
                <a:close/>
                <a:moveTo>
                  <a:pt x="45" y="144"/>
                </a:moveTo>
                <a:cubicBezTo>
                  <a:pt x="44" y="146"/>
                  <a:pt x="43" y="149"/>
                  <a:pt x="41" y="151"/>
                </a:cubicBezTo>
                <a:cubicBezTo>
                  <a:pt x="47" y="151"/>
                  <a:pt x="54" y="151"/>
                  <a:pt x="60" y="151"/>
                </a:cubicBezTo>
                <a:cubicBezTo>
                  <a:pt x="61" y="149"/>
                  <a:pt x="62" y="146"/>
                  <a:pt x="63" y="144"/>
                </a:cubicBezTo>
                <a:cubicBezTo>
                  <a:pt x="57" y="144"/>
                  <a:pt x="51" y="144"/>
                  <a:pt x="45" y="144"/>
                </a:cubicBezTo>
                <a:close/>
                <a:moveTo>
                  <a:pt x="197" y="155"/>
                </a:moveTo>
                <a:cubicBezTo>
                  <a:pt x="198" y="158"/>
                  <a:pt x="199" y="160"/>
                  <a:pt x="201" y="163"/>
                </a:cubicBezTo>
                <a:cubicBezTo>
                  <a:pt x="209" y="163"/>
                  <a:pt x="218" y="163"/>
                  <a:pt x="227" y="163"/>
                </a:cubicBezTo>
                <a:cubicBezTo>
                  <a:pt x="225" y="160"/>
                  <a:pt x="223" y="158"/>
                  <a:pt x="222" y="155"/>
                </a:cubicBezTo>
                <a:cubicBezTo>
                  <a:pt x="213" y="155"/>
                  <a:pt x="205" y="155"/>
                  <a:pt x="197" y="155"/>
                </a:cubicBezTo>
                <a:close/>
                <a:moveTo>
                  <a:pt x="171" y="155"/>
                </a:moveTo>
                <a:cubicBezTo>
                  <a:pt x="172" y="158"/>
                  <a:pt x="173" y="160"/>
                  <a:pt x="174" y="163"/>
                </a:cubicBezTo>
                <a:cubicBezTo>
                  <a:pt x="180" y="163"/>
                  <a:pt x="187" y="163"/>
                  <a:pt x="194" y="163"/>
                </a:cubicBezTo>
                <a:cubicBezTo>
                  <a:pt x="193" y="160"/>
                  <a:pt x="192" y="158"/>
                  <a:pt x="191" y="155"/>
                </a:cubicBezTo>
                <a:cubicBezTo>
                  <a:pt x="184" y="155"/>
                  <a:pt x="178" y="155"/>
                  <a:pt x="171" y="155"/>
                </a:cubicBezTo>
                <a:close/>
                <a:moveTo>
                  <a:pt x="146" y="155"/>
                </a:moveTo>
                <a:cubicBezTo>
                  <a:pt x="146" y="158"/>
                  <a:pt x="147" y="160"/>
                  <a:pt x="147" y="163"/>
                </a:cubicBezTo>
                <a:cubicBezTo>
                  <a:pt x="154" y="163"/>
                  <a:pt x="161" y="163"/>
                  <a:pt x="168" y="163"/>
                </a:cubicBezTo>
                <a:cubicBezTo>
                  <a:pt x="167" y="160"/>
                  <a:pt x="166" y="158"/>
                  <a:pt x="165" y="155"/>
                </a:cubicBezTo>
                <a:cubicBezTo>
                  <a:pt x="159" y="155"/>
                  <a:pt x="153" y="155"/>
                  <a:pt x="146" y="155"/>
                </a:cubicBezTo>
                <a:close/>
                <a:moveTo>
                  <a:pt x="121" y="155"/>
                </a:moveTo>
                <a:cubicBezTo>
                  <a:pt x="121" y="158"/>
                  <a:pt x="121" y="160"/>
                  <a:pt x="120" y="163"/>
                </a:cubicBezTo>
                <a:cubicBezTo>
                  <a:pt x="127" y="163"/>
                  <a:pt x="134" y="163"/>
                  <a:pt x="141" y="163"/>
                </a:cubicBezTo>
                <a:cubicBezTo>
                  <a:pt x="141" y="160"/>
                  <a:pt x="141" y="158"/>
                  <a:pt x="140" y="155"/>
                </a:cubicBezTo>
                <a:cubicBezTo>
                  <a:pt x="134" y="155"/>
                  <a:pt x="127" y="155"/>
                  <a:pt x="121" y="155"/>
                </a:cubicBezTo>
                <a:close/>
                <a:moveTo>
                  <a:pt x="95" y="155"/>
                </a:moveTo>
                <a:cubicBezTo>
                  <a:pt x="95" y="158"/>
                  <a:pt x="94" y="160"/>
                  <a:pt x="93" y="163"/>
                </a:cubicBezTo>
                <a:cubicBezTo>
                  <a:pt x="100" y="163"/>
                  <a:pt x="107" y="163"/>
                  <a:pt x="114" y="163"/>
                </a:cubicBezTo>
                <a:cubicBezTo>
                  <a:pt x="114" y="160"/>
                  <a:pt x="114" y="158"/>
                  <a:pt x="115" y="155"/>
                </a:cubicBezTo>
                <a:cubicBezTo>
                  <a:pt x="108" y="155"/>
                  <a:pt x="102" y="155"/>
                  <a:pt x="95" y="155"/>
                </a:cubicBezTo>
                <a:close/>
                <a:moveTo>
                  <a:pt x="70" y="155"/>
                </a:moveTo>
                <a:cubicBezTo>
                  <a:pt x="69" y="158"/>
                  <a:pt x="68" y="160"/>
                  <a:pt x="67" y="163"/>
                </a:cubicBezTo>
                <a:cubicBezTo>
                  <a:pt x="74" y="163"/>
                  <a:pt x="81" y="163"/>
                  <a:pt x="87" y="163"/>
                </a:cubicBezTo>
                <a:cubicBezTo>
                  <a:pt x="88" y="160"/>
                  <a:pt x="89" y="158"/>
                  <a:pt x="90" y="155"/>
                </a:cubicBezTo>
                <a:cubicBezTo>
                  <a:pt x="83" y="155"/>
                  <a:pt x="77" y="155"/>
                  <a:pt x="70" y="15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8923" name="组合 14"/>
          <p:cNvGrpSpPr/>
          <p:nvPr/>
        </p:nvGrpSpPr>
        <p:grpSpPr>
          <a:xfrm rot="10800000">
            <a:off x="53975" y="47625"/>
            <a:ext cx="4611688" cy="765175"/>
            <a:chOff x="0" y="0"/>
            <a:chExt cx="4611606" cy="765176"/>
          </a:xfrm>
        </p:grpSpPr>
        <p:sp>
          <p:nvSpPr>
            <p:cNvPr id="38924" name="等腰三角形 15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925" name="等腰三角形 16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926" name="文本框 17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3C72A4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38927" name="文本框 18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8928" name="矩形 19"/>
          <p:cNvSpPr/>
          <p:nvPr/>
        </p:nvSpPr>
        <p:spPr>
          <a:xfrm>
            <a:off x="333375" y="142875"/>
            <a:ext cx="690563" cy="5857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04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38929" name="MH_Entry_1"/>
          <p:cNvSpPr/>
          <p:nvPr/>
        </p:nvSpPr>
        <p:spPr>
          <a:xfrm>
            <a:off x="839788" y="195263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请在此处输入您的标题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4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 tmFilter="0,0; .5, 1; 1, 1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/>
      <p:bldP spid="20483" grpId="0" animBg="1"/>
      <p:bldP spid="20484" grpId="0" animBg="1"/>
      <p:bldP spid="20487" grpId="0" animBg="1"/>
      <p:bldP spid="20488" grpId="0"/>
      <p:bldP spid="2048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MH_Others_1"/>
          <p:cNvSpPr/>
          <p:nvPr/>
        </p:nvSpPr>
        <p:spPr>
          <a:xfrm>
            <a:off x="904875" y="1871663"/>
            <a:ext cx="2460625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/>
          <a:lstStyle/>
          <a:p>
            <a:pPr algn="dist"/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5" name="文本框 2"/>
          <p:cNvSpPr/>
          <p:nvPr/>
        </p:nvSpPr>
        <p:spPr>
          <a:xfrm>
            <a:off x="806450" y="538163"/>
            <a:ext cx="2235200" cy="1322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8000" b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  <p:sp>
        <p:nvSpPr>
          <p:cNvPr id="19459" name="Freeform 6"/>
          <p:cNvSpPr/>
          <p:nvPr/>
        </p:nvSpPr>
        <p:spPr>
          <a:xfrm>
            <a:off x="552450" y="5180013"/>
            <a:ext cx="2863850" cy="585787"/>
          </a:xfrm>
          <a:custGeom>
            <a:avLst/>
            <a:gdLst/>
            <a:ahLst/>
            <a:cxnLst>
              <a:cxn ang="0">
                <a:pos x="2080055882" y="0"/>
              </a:cxn>
              <a:cxn ang="0">
                <a:pos x="0" y="1330024843"/>
              </a:cxn>
              <a:cxn ang="0">
                <a:pos x="2147483646" y="1309404232"/>
              </a:cxn>
              <a:cxn ang="0">
                <a:pos x="2080055882" y="0"/>
              </a:cxn>
            </a:cxnLst>
            <a:rect l="0" t="0" r="0" b="0"/>
            <a:pathLst>
              <a:path w="1259" h="258">
                <a:moveTo>
                  <a:pt x="402" y="0"/>
                </a:moveTo>
                <a:lnTo>
                  <a:pt x="0" y="258"/>
                </a:lnTo>
                <a:lnTo>
                  <a:pt x="1259" y="254"/>
                </a:lnTo>
                <a:lnTo>
                  <a:pt x="402" y="0"/>
                </a:lnTo>
                <a:close/>
              </a:path>
            </a:pathLst>
          </a:custGeom>
          <a:solidFill>
            <a:srgbClr val="CC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60" name="Freeform 7"/>
          <p:cNvSpPr/>
          <p:nvPr/>
        </p:nvSpPr>
        <p:spPr>
          <a:xfrm>
            <a:off x="3805238" y="5059363"/>
            <a:ext cx="2066925" cy="742950"/>
          </a:xfrm>
          <a:custGeom>
            <a:avLst/>
            <a:gdLst/>
            <a:ahLst/>
            <a:cxnLst>
              <a:cxn ang="0">
                <a:pos x="2088828948" y="0"/>
              </a:cxn>
              <a:cxn ang="0">
                <a:pos x="0" y="1347300065"/>
              </a:cxn>
              <a:cxn ang="0">
                <a:pos x="2147483646" y="1687996032"/>
              </a:cxn>
              <a:cxn ang="0">
                <a:pos x="2088828948" y="0"/>
              </a:cxn>
            </a:cxnLst>
            <a:rect l="0" t="0" r="0" b="0"/>
            <a:pathLst>
              <a:path w="909" h="327">
                <a:moveTo>
                  <a:pt x="404" y="0"/>
                </a:moveTo>
                <a:lnTo>
                  <a:pt x="0" y="261"/>
                </a:lnTo>
                <a:lnTo>
                  <a:pt x="909" y="327"/>
                </a:lnTo>
                <a:lnTo>
                  <a:pt x="404" y="0"/>
                </a:lnTo>
                <a:close/>
              </a:path>
            </a:pathLst>
          </a:custGeom>
          <a:solidFill>
            <a:srgbClr val="AB7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61" name="Freeform 15"/>
          <p:cNvSpPr/>
          <p:nvPr/>
        </p:nvSpPr>
        <p:spPr>
          <a:xfrm>
            <a:off x="3609975" y="4465638"/>
            <a:ext cx="1179513" cy="542925"/>
          </a:xfrm>
          <a:custGeom>
            <a:avLst/>
            <a:gdLst/>
            <a:ahLst/>
            <a:cxnLst>
              <a:cxn ang="0">
                <a:pos x="2147483646" y="462335578"/>
              </a:cxn>
              <a:cxn ang="0">
                <a:pos x="2147483646" y="433436917"/>
              </a:cxn>
              <a:cxn ang="0">
                <a:pos x="2147483646" y="0"/>
              </a:cxn>
              <a:cxn ang="0">
                <a:pos x="2059564346" y="0"/>
              </a:cxn>
              <a:cxn ang="0">
                <a:pos x="1624447924" y="433436917"/>
              </a:cxn>
              <a:cxn ang="0">
                <a:pos x="1624447924" y="462335578"/>
              </a:cxn>
              <a:cxn ang="0">
                <a:pos x="2059564346" y="924671156"/>
              </a:cxn>
              <a:cxn ang="0">
                <a:pos x="2147483646" y="924671156"/>
              </a:cxn>
              <a:cxn ang="0">
                <a:pos x="2147483646" y="1242524179"/>
              </a:cxn>
              <a:cxn ang="0">
                <a:pos x="2147483646" y="1242524179"/>
              </a:cxn>
              <a:cxn ang="0">
                <a:pos x="2147483646" y="1560382576"/>
              </a:cxn>
              <a:cxn ang="0">
                <a:pos x="667184257" y="156038257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667184257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560382576"/>
              </a:cxn>
              <a:cxn ang="0">
                <a:pos x="2147483646" y="1560382576"/>
              </a:cxn>
              <a:cxn ang="0">
                <a:pos x="2147483646" y="1242524179"/>
              </a:cxn>
              <a:cxn ang="0">
                <a:pos x="2147483646" y="1242524179"/>
              </a:cxn>
              <a:cxn ang="0">
                <a:pos x="2147483646" y="924671156"/>
              </a:cxn>
              <a:cxn ang="0">
                <a:pos x="2147483646" y="924671156"/>
              </a:cxn>
              <a:cxn ang="0">
                <a:pos x="2147483646" y="462335578"/>
              </a:cxn>
            </a:cxnLst>
            <a:rect l="0" t="0" r="0" b="0"/>
            <a:pathLst>
              <a:path w="219" h="101">
                <a:moveTo>
                  <a:pt x="219" y="16"/>
                </a:moveTo>
                <a:cubicBezTo>
                  <a:pt x="219" y="15"/>
                  <a:pt x="219" y="15"/>
                  <a:pt x="219" y="15"/>
                </a:cubicBezTo>
                <a:cubicBezTo>
                  <a:pt x="219" y="7"/>
                  <a:pt x="212" y="0"/>
                  <a:pt x="204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3" y="0"/>
                  <a:pt x="56" y="7"/>
                  <a:pt x="56" y="15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24"/>
                  <a:pt x="63" y="32"/>
                  <a:pt x="71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83" y="32"/>
                  <a:pt x="88" y="36"/>
                  <a:pt x="88" y="43"/>
                </a:cubicBezTo>
                <a:cubicBezTo>
                  <a:pt x="88" y="43"/>
                  <a:pt x="88" y="43"/>
                  <a:pt x="88" y="43"/>
                </a:cubicBezTo>
                <a:cubicBezTo>
                  <a:pt x="88" y="49"/>
                  <a:pt x="83" y="54"/>
                  <a:pt x="77" y="54"/>
                </a:cubicBezTo>
                <a:cubicBezTo>
                  <a:pt x="23" y="54"/>
                  <a:pt x="23" y="54"/>
                  <a:pt x="23" y="54"/>
                </a:cubicBezTo>
                <a:cubicBezTo>
                  <a:pt x="10" y="54"/>
                  <a:pt x="0" y="64"/>
                  <a:pt x="0" y="77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90"/>
                  <a:pt x="10" y="101"/>
                  <a:pt x="23" y="101"/>
                </a:cubicBezTo>
                <a:cubicBezTo>
                  <a:pt x="173" y="101"/>
                  <a:pt x="173" y="101"/>
                  <a:pt x="173" y="101"/>
                </a:cubicBezTo>
                <a:cubicBezTo>
                  <a:pt x="185" y="101"/>
                  <a:pt x="196" y="90"/>
                  <a:pt x="196" y="78"/>
                </a:cubicBezTo>
                <a:cubicBezTo>
                  <a:pt x="196" y="76"/>
                  <a:pt x="196" y="76"/>
                  <a:pt x="196" y="76"/>
                </a:cubicBezTo>
                <a:cubicBezTo>
                  <a:pt x="196" y="64"/>
                  <a:pt x="186" y="54"/>
                  <a:pt x="174" y="54"/>
                </a:cubicBezTo>
                <a:cubicBezTo>
                  <a:pt x="173" y="54"/>
                  <a:pt x="173" y="54"/>
                  <a:pt x="173" y="54"/>
                </a:cubicBezTo>
                <a:cubicBezTo>
                  <a:pt x="167" y="54"/>
                  <a:pt x="162" y="49"/>
                  <a:pt x="162" y="43"/>
                </a:cubicBezTo>
                <a:cubicBezTo>
                  <a:pt x="162" y="43"/>
                  <a:pt x="162" y="43"/>
                  <a:pt x="162" y="43"/>
                </a:cubicBezTo>
                <a:cubicBezTo>
                  <a:pt x="162" y="36"/>
                  <a:pt x="167" y="32"/>
                  <a:pt x="173" y="32"/>
                </a:cubicBezTo>
                <a:cubicBezTo>
                  <a:pt x="204" y="32"/>
                  <a:pt x="204" y="32"/>
                  <a:pt x="204" y="32"/>
                </a:cubicBezTo>
                <a:cubicBezTo>
                  <a:pt x="212" y="32"/>
                  <a:pt x="219" y="24"/>
                  <a:pt x="219" y="16"/>
                </a:cubicBezTo>
                <a:close/>
              </a:path>
            </a:pathLst>
          </a:custGeom>
          <a:solidFill>
            <a:srgbClr val="BAAAB6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62" name="Freeform 19"/>
          <p:cNvSpPr/>
          <p:nvPr/>
        </p:nvSpPr>
        <p:spPr>
          <a:xfrm>
            <a:off x="2655888" y="5586413"/>
            <a:ext cx="2027237" cy="179387"/>
          </a:xfrm>
          <a:custGeom>
            <a:avLst/>
            <a:gdLst/>
            <a:ahLst/>
            <a:cxnLst>
              <a:cxn ang="0">
                <a:pos x="2147483646" y="407337921"/>
              </a:cxn>
              <a:cxn ang="0">
                <a:pos x="2147483646" y="0"/>
              </a:cxn>
              <a:cxn ang="0">
                <a:pos x="0" y="134061128"/>
              </a:cxn>
              <a:cxn ang="0">
                <a:pos x="51766213" y="195933748"/>
              </a:cxn>
              <a:cxn ang="0">
                <a:pos x="2147483646" y="407337921"/>
              </a:cxn>
            </a:cxnLst>
            <a:rect l="0" t="0" r="0" b="0"/>
            <a:pathLst>
              <a:path w="891" h="79">
                <a:moveTo>
                  <a:pt x="891" y="79"/>
                </a:moveTo>
                <a:lnTo>
                  <a:pt x="774" y="0"/>
                </a:lnTo>
                <a:lnTo>
                  <a:pt x="0" y="26"/>
                </a:lnTo>
                <a:lnTo>
                  <a:pt x="10" y="38"/>
                </a:lnTo>
                <a:lnTo>
                  <a:pt x="891" y="79"/>
                </a:ln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63" name="Freeform 20"/>
          <p:cNvSpPr/>
          <p:nvPr/>
        </p:nvSpPr>
        <p:spPr>
          <a:xfrm>
            <a:off x="2009775" y="5189538"/>
            <a:ext cx="2406650" cy="484187"/>
          </a:xfrm>
          <a:custGeom>
            <a:avLst/>
            <a:gdLst/>
            <a:ahLst/>
            <a:cxnLst>
              <a:cxn ang="0">
                <a:pos x="2147483646" y="294537999"/>
              </a:cxn>
              <a:cxn ang="0">
                <a:pos x="2147483646" y="0"/>
              </a:cxn>
              <a:cxn ang="0">
                <a:pos x="688185889" y="217027162"/>
              </a:cxn>
              <a:cxn ang="0">
                <a:pos x="0" y="806105433"/>
              </a:cxn>
              <a:cxn ang="0">
                <a:pos x="1521255294" y="1100643432"/>
              </a:cxn>
              <a:cxn ang="0">
                <a:pos x="2147483646" y="904284008"/>
              </a:cxn>
              <a:cxn ang="0">
                <a:pos x="2147483646" y="294537999"/>
              </a:cxn>
            </a:cxnLst>
            <a:rect l="0" t="0" r="0" b="0"/>
            <a:pathLst>
              <a:path w="1058" h="213">
                <a:moveTo>
                  <a:pt x="1028" y="57"/>
                </a:moveTo>
                <a:lnTo>
                  <a:pt x="862" y="0"/>
                </a:lnTo>
                <a:lnTo>
                  <a:pt x="133" y="42"/>
                </a:lnTo>
                <a:lnTo>
                  <a:pt x="0" y="156"/>
                </a:lnTo>
                <a:lnTo>
                  <a:pt x="294" y="213"/>
                </a:lnTo>
                <a:lnTo>
                  <a:pt x="1058" y="175"/>
                </a:lnTo>
                <a:lnTo>
                  <a:pt x="1028" y="57"/>
                </a:lnTo>
                <a:close/>
              </a:path>
            </a:pathLst>
          </a:custGeom>
          <a:solidFill>
            <a:srgbClr val="CC52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64" name="Freeform 21"/>
          <p:cNvSpPr/>
          <p:nvPr/>
        </p:nvSpPr>
        <p:spPr>
          <a:xfrm>
            <a:off x="2312988" y="5059363"/>
            <a:ext cx="1670050" cy="225425"/>
          </a:xfrm>
          <a:custGeom>
            <a:avLst/>
            <a:gdLst/>
            <a:ahLst/>
            <a:cxnLst>
              <a:cxn ang="0">
                <a:pos x="0" y="357751752"/>
              </a:cxn>
              <a:cxn ang="0">
                <a:pos x="2147483646" y="0"/>
              </a:cxn>
              <a:cxn ang="0">
                <a:pos x="2147483646" y="357751752"/>
              </a:cxn>
              <a:cxn ang="0">
                <a:pos x="0" y="513297279"/>
              </a:cxn>
              <a:cxn ang="0">
                <a:pos x="0" y="357751752"/>
              </a:cxn>
            </a:cxnLst>
            <a:rect l="0" t="0" r="0" b="0"/>
            <a:pathLst>
              <a:path w="734" h="99">
                <a:moveTo>
                  <a:pt x="0" y="69"/>
                </a:moveTo>
                <a:lnTo>
                  <a:pt x="705" y="0"/>
                </a:lnTo>
                <a:lnTo>
                  <a:pt x="734" y="69"/>
                </a:lnTo>
                <a:lnTo>
                  <a:pt x="0" y="99"/>
                </a:lnTo>
                <a:lnTo>
                  <a:pt x="0" y="69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65" name="Freeform 22"/>
          <p:cNvSpPr/>
          <p:nvPr/>
        </p:nvSpPr>
        <p:spPr>
          <a:xfrm>
            <a:off x="2214563" y="4760913"/>
            <a:ext cx="1708150" cy="455612"/>
          </a:xfrm>
          <a:custGeom>
            <a:avLst/>
            <a:gdLst/>
            <a:ahLst/>
            <a:cxnLst>
              <a:cxn ang="0">
                <a:pos x="574243183" y="0"/>
              </a:cxn>
              <a:cxn ang="0">
                <a:pos x="0" y="404786203"/>
              </a:cxn>
              <a:cxn ang="0">
                <a:pos x="222455263" y="1037911473"/>
              </a:cxn>
              <a:cxn ang="0">
                <a:pos x="2147483646" y="778433605"/>
              </a:cxn>
              <a:cxn ang="0">
                <a:pos x="2147483646" y="404786203"/>
              </a:cxn>
              <a:cxn ang="0">
                <a:pos x="574243183" y="0"/>
              </a:cxn>
            </a:cxnLst>
            <a:rect l="0" t="0" r="0" b="0"/>
            <a:pathLst>
              <a:path w="751" h="200">
                <a:moveTo>
                  <a:pt x="111" y="0"/>
                </a:moveTo>
                <a:lnTo>
                  <a:pt x="0" y="78"/>
                </a:lnTo>
                <a:lnTo>
                  <a:pt x="43" y="200"/>
                </a:lnTo>
                <a:lnTo>
                  <a:pt x="751" y="150"/>
                </a:lnTo>
                <a:lnTo>
                  <a:pt x="736" y="78"/>
                </a:lnTo>
                <a:lnTo>
                  <a:pt x="111" y="0"/>
                </a:lnTo>
                <a:close/>
              </a:path>
            </a:pathLst>
          </a:custGeom>
          <a:solidFill>
            <a:srgbClr val="D189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66" name="Freeform 23"/>
          <p:cNvSpPr/>
          <p:nvPr/>
        </p:nvSpPr>
        <p:spPr>
          <a:xfrm>
            <a:off x="2009775" y="5275263"/>
            <a:ext cx="792163" cy="398462"/>
          </a:xfrm>
          <a:custGeom>
            <a:avLst/>
            <a:gdLst/>
            <a:ahLst/>
            <a:cxnLst>
              <a:cxn ang="0">
                <a:pos x="1103697034" y="502886367"/>
              </a:cxn>
              <a:cxn ang="0">
                <a:pos x="1020790802" y="0"/>
              </a:cxn>
              <a:cxn ang="0">
                <a:pos x="689163599" y="20738239"/>
              </a:cxn>
              <a:cxn ang="0">
                <a:pos x="0" y="611757570"/>
              </a:cxn>
              <a:cxn ang="0">
                <a:pos x="1523413673" y="907268374"/>
              </a:cxn>
              <a:cxn ang="0">
                <a:pos x="1803224766" y="896899254"/>
              </a:cxn>
              <a:cxn ang="0">
                <a:pos x="1103697034" y="502886367"/>
              </a:cxn>
            </a:cxnLst>
            <a:rect l="0" t="0" r="0" b="0"/>
            <a:pathLst>
              <a:path w="348" h="175">
                <a:moveTo>
                  <a:pt x="213" y="97"/>
                </a:moveTo>
                <a:lnTo>
                  <a:pt x="197" y="0"/>
                </a:lnTo>
                <a:lnTo>
                  <a:pt x="133" y="4"/>
                </a:lnTo>
                <a:lnTo>
                  <a:pt x="0" y="118"/>
                </a:lnTo>
                <a:lnTo>
                  <a:pt x="294" y="175"/>
                </a:lnTo>
                <a:lnTo>
                  <a:pt x="348" y="173"/>
                </a:lnTo>
                <a:lnTo>
                  <a:pt x="213" y="97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67" name="Freeform 24"/>
          <p:cNvSpPr/>
          <p:nvPr/>
        </p:nvSpPr>
        <p:spPr>
          <a:xfrm>
            <a:off x="2312988" y="5205413"/>
            <a:ext cx="146050" cy="79375"/>
          </a:xfrm>
          <a:custGeom>
            <a:avLst/>
            <a:gdLst/>
            <a:ahLst/>
            <a:cxnLst>
              <a:cxn ang="0">
                <a:pos x="0" y="25715232"/>
              </a:cxn>
              <a:cxn ang="0">
                <a:pos x="0" y="180011161"/>
              </a:cxn>
              <a:cxn ang="0">
                <a:pos x="333290664" y="159439429"/>
              </a:cxn>
              <a:cxn ang="0">
                <a:pos x="307252688" y="0"/>
              </a:cxn>
              <a:cxn ang="0">
                <a:pos x="0" y="25715232"/>
              </a:cxn>
            </a:cxnLst>
            <a:rect l="0" t="0" r="0" b="0"/>
            <a:pathLst>
              <a:path w="64" h="35">
                <a:moveTo>
                  <a:pt x="0" y="5"/>
                </a:moveTo>
                <a:lnTo>
                  <a:pt x="0" y="35"/>
                </a:lnTo>
                <a:lnTo>
                  <a:pt x="64" y="31"/>
                </a:lnTo>
                <a:lnTo>
                  <a:pt x="59" y="0"/>
                </a:lnTo>
                <a:lnTo>
                  <a:pt x="0" y="5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68" name="Freeform 25"/>
          <p:cNvSpPr/>
          <p:nvPr/>
        </p:nvSpPr>
        <p:spPr>
          <a:xfrm>
            <a:off x="2214563" y="4787900"/>
            <a:ext cx="231775" cy="428625"/>
          </a:xfrm>
          <a:custGeom>
            <a:avLst/>
            <a:gdLst/>
            <a:ahLst/>
            <a:cxnLst>
              <a:cxn ang="0">
                <a:pos x="500845324" y="556188816"/>
              </a:cxn>
              <a:cxn ang="0">
                <a:pos x="500845324" y="0"/>
              </a:cxn>
              <a:cxn ang="0">
                <a:pos x="0" y="343070994"/>
              </a:cxn>
              <a:cxn ang="0">
                <a:pos x="222024544" y="977230801"/>
              </a:cxn>
              <a:cxn ang="0">
                <a:pos x="526663241" y="951239711"/>
              </a:cxn>
              <a:cxn ang="0">
                <a:pos x="500845324" y="790101790"/>
              </a:cxn>
              <a:cxn ang="0">
                <a:pos x="500845324" y="556188816"/>
              </a:cxn>
            </a:cxnLst>
            <a:rect l="0" t="0" r="0" b="0"/>
            <a:pathLst>
              <a:path w="102" h="188">
                <a:moveTo>
                  <a:pt x="97" y="107"/>
                </a:moveTo>
                <a:lnTo>
                  <a:pt x="97" y="0"/>
                </a:lnTo>
                <a:lnTo>
                  <a:pt x="0" y="66"/>
                </a:lnTo>
                <a:lnTo>
                  <a:pt x="43" y="188"/>
                </a:lnTo>
                <a:lnTo>
                  <a:pt x="102" y="183"/>
                </a:lnTo>
                <a:lnTo>
                  <a:pt x="97" y="152"/>
                </a:lnTo>
                <a:lnTo>
                  <a:pt x="97" y="107"/>
                </a:lnTo>
                <a:close/>
              </a:path>
            </a:pathLst>
          </a:custGeom>
          <a:solidFill>
            <a:srgbClr val="AB7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69" name="Freeform 26"/>
          <p:cNvSpPr/>
          <p:nvPr/>
        </p:nvSpPr>
        <p:spPr>
          <a:xfrm>
            <a:off x="2466975" y="4713288"/>
            <a:ext cx="1422400" cy="225425"/>
          </a:xfrm>
          <a:custGeom>
            <a:avLst/>
            <a:gdLst/>
            <a:ahLst/>
            <a:cxnLst>
              <a:cxn ang="0">
                <a:pos x="2147483646" y="243686702"/>
              </a:cxn>
              <a:cxn ang="0">
                <a:pos x="2147483646" y="513297279"/>
              </a:cxn>
              <a:cxn ang="0">
                <a:pos x="0" y="108880275"/>
              </a:cxn>
              <a:cxn ang="0">
                <a:pos x="186459571" y="0"/>
              </a:cxn>
              <a:cxn ang="0">
                <a:pos x="2147483646" y="243686702"/>
              </a:cxn>
            </a:cxnLst>
            <a:rect l="0" t="0" r="0" b="0"/>
            <a:pathLst>
              <a:path w="625" h="99">
                <a:moveTo>
                  <a:pt x="588" y="47"/>
                </a:moveTo>
                <a:lnTo>
                  <a:pt x="625" y="99"/>
                </a:lnTo>
                <a:lnTo>
                  <a:pt x="0" y="21"/>
                </a:lnTo>
                <a:lnTo>
                  <a:pt x="36" y="0"/>
                </a:lnTo>
                <a:lnTo>
                  <a:pt x="588" y="47"/>
                </a:lnTo>
                <a:close/>
              </a:path>
            </a:pathLst>
          </a:custGeom>
          <a:solidFill>
            <a:srgbClr val="FF99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70" name="Freeform 27"/>
          <p:cNvSpPr/>
          <p:nvPr/>
        </p:nvSpPr>
        <p:spPr>
          <a:xfrm>
            <a:off x="2538413" y="4210050"/>
            <a:ext cx="1266825" cy="609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143439003"/>
              </a:cxn>
              <a:cxn ang="0">
                <a:pos x="2147483646" y="1386612537"/>
              </a:cxn>
              <a:cxn ang="0">
                <a:pos x="2147483646" y="72435493"/>
              </a:cxn>
              <a:cxn ang="0">
                <a:pos x="0" y="0"/>
              </a:cxn>
            </a:cxnLst>
            <a:rect l="0" t="0" r="0" b="0"/>
            <a:pathLst>
              <a:path w="557" h="268">
                <a:moveTo>
                  <a:pt x="0" y="0"/>
                </a:moveTo>
                <a:lnTo>
                  <a:pt x="0" y="221"/>
                </a:lnTo>
                <a:lnTo>
                  <a:pt x="557" y="268"/>
                </a:lnTo>
                <a:lnTo>
                  <a:pt x="557" y="14"/>
                </a:lnTo>
                <a:lnTo>
                  <a:pt x="0" y="0"/>
                </a:lnTo>
                <a:close/>
              </a:path>
            </a:pathLst>
          </a:custGeom>
          <a:solidFill>
            <a:srgbClr val="CC52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71" name="Freeform 28"/>
          <p:cNvSpPr/>
          <p:nvPr/>
        </p:nvSpPr>
        <p:spPr>
          <a:xfrm>
            <a:off x="2538413" y="4124325"/>
            <a:ext cx="1266825" cy="117475"/>
          </a:xfrm>
          <a:custGeom>
            <a:avLst/>
            <a:gdLst/>
            <a:ahLst/>
            <a:cxnLst>
              <a:cxn ang="0">
                <a:pos x="124146576" y="0"/>
              </a:cxn>
              <a:cxn ang="0">
                <a:pos x="0" y="193939929"/>
              </a:cxn>
              <a:cxn ang="0">
                <a:pos x="2147483646" y="265391839"/>
              </a:cxn>
              <a:cxn ang="0">
                <a:pos x="2147483646" y="71451910"/>
              </a:cxn>
              <a:cxn ang="0">
                <a:pos x="124146576" y="0"/>
              </a:cxn>
            </a:cxnLst>
            <a:rect l="0" t="0" r="0" b="0"/>
            <a:pathLst>
              <a:path w="557" h="52">
                <a:moveTo>
                  <a:pt x="24" y="0"/>
                </a:moveTo>
                <a:lnTo>
                  <a:pt x="0" y="38"/>
                </a:lnTo>
                <a:lnTo>
                  <a:pt x="557" y="52"/>
                </a:lnTo>
                <a:lnTo>
                  <a:pt x="531" y="14"/>
                </a:lnTo>
                <a:lnTo>
                  <a:pt x="24" y="0"/>
                </a:ln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72" name="Freeform 29"/>
          <p:cNvSpPr/>
          <p:nvPr/>
        </p:nvSpPr>
        <p:spPr>
          <a:xfrm>
            <a:off x="2592388" y="4002088"/>
            <a:ext cx="1154112" cy="15398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348705826"/>
              </a:cxn>
              <a:cxn ang="0">
                <a:pos x="0" y="276913916"/>
              </a:cxn>
              <a:cxn ang="0">
                <a:pos x="98454631" y="179480907"/>
              </a:cxn>
              <a:cxn ang="0">
                <a:pos x="2147483646" y="0"/>
              </a:cxn>
            </a:cxnLst>
            <a:rect l="0" t="0" r="0" b="0"/>
            <a:pathLst>
              <a:path w="507" h="68">
                <a:moveTo>
                  <a:pt x="452" y="0"/>
                </a:moveTo>
                <a:lnTo>
                  <a:pt x="507" y="68"/>
                </a:lnTo>
                <a:lnTo>
                  <a:pt x="0" y="54"/>
                </a:lnTo>
                <a:lnTo>
                  <a:pt x="19" y="35"/>
                </a:lnTo>
                <a:lnTo>
                  <a:pt x="452" y="0"/>
                </a:lnTo>
                <a:close/>
              </a:path>
            </a:pathLst>
          </a:custGeom>
          <a:solidFill>
            <a:srgbClr val="D189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73" name="Freeform 30"/>
          <p:cNvSpPr/>
          <p:nvPr/>
        </p:nvSpPr>
        <p:spPr>
          <a:xfrm>
            <a:off x="2695575" y="3822700"/>
            <a:ext cx="925513" cy="254000"/>
          </a:xfrm>
          <a:custGeom>
            <a:avLst/>
            <a:gdLst/>
            <a:ahLst/>
            <a:cxnLst>
              <a:cxn ang="0">
                <a:pos x="625694542" y="159439429"/>
              </a:cxn>
              <a:cxn ang="0">
                <a:pos x="527444629" y="406311554"/>
              </a:cxn>
              <a:cxn ang="0">
                <a:pos x="124105154" y="406311554"/>
              </a:cxn>
              <a:cxn ang="0">
                <a:pos x="0" y="576035714"/>
              </a:cxn>
              <a:cxn ang="0">
                <a:pos x="2104605192" y="406311554"/>
              </a:cxn>
              <a:cxn ang="0">
                <a:pos x="1711607813" y="0"/>
              </a:cxn>
              <a:cxn ang="0">
                <a:pos x="625694542" y="159439429"/>
              </a:cxn>
            </a:cxnLst>
            <a:rect l="0" t="0" r="0" b="0"/>
            <a:pathLst>
              <a:path w="407" h="112">
                <a:moveTo>
                  <a:pt x="121" y="31"/>
                </a:moveTo>
                <a:lnTo>
                  <a:pt x="102" y="79"/>
                </a:lnTo>
                <a:lnTo>
                  <a:pt x="24" y="79"/>
                </a:lnTo>
                <a:lnTo>
                  <a:pt x="0" y="112"/>
                </a:lnTo>
                <a:lnTo>
                  <a:pt x="407" y="79"/>
                </a:lnTo>
                <a:lnTo>
                  <a:pt x="331" y="0"/>
                </a:lnTo>
                <a:lnTo>
                  <a:pt x="121" y="31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74" name="Freeform 72"/>
          <p:cNvSpPr/>
          <p:nvPr/>
        </p:nvSpPr>
        <p:spPr>
          <a:xfrm>
            <a:off x="4062413" y="4313238"/>
            <a:ext cx="398462" cy="215900"/>
          </a:xfrm>
          <a:custGeom>
            <a:avLst/>
            <a:gdLst/>
            <a:ahLst/>
            <a:cxnLst>
              <a:cxn ang="0">
                <a:pos x="2145567101" y="1165320250"/>
              </a:cxn>
              <a:cxn ang="0">
                <a:pos x="0" y="1165320250"/>
              </a:cxn>
              <a:cxn ang="0">
                <a:pos x="492902879" y="757458163"/>
              </a:cxn>
              <a:cxn ang="0">
                <a:pos x="637873047" y="815724175"/>
              </a:cxn>
              <a:cxn ang="0">
                <a:pos x="608876859" y="640926138"/>
              </a:cxn>
              <a:cxn ang="0">
                <a:pos x="1246749906" y="0"/>
              </a:cxn>
              <a:cxn ang="0">
                <a:pos x="1855626765" y="640926138"/>
              </a:cxn>
              <a:cxn ang="0">
                <a:pos x="1826630577" y="786593868"/>
              </a:cxn>
              <a:cxn ang="0">
                <a:pos x="2145567101" y="1165320250"/>
              </a:cxn>
            </a:cxnLst>
            <a:rect l="0" t="0" r="0" b="0"/>
            <a:pathLst>
              <a:path w="74" h="40">
                <a:moveTo>
                  <a:pt x="74" y="40"/>
                </a:moveTo>
                <a:cubicBezTo>
                  <a:pt x="0" y="40"/>
                  <a:pt x="0" y="40"/>
                  <a:pt x="0" y="40"/>
                </a:cubicBezTo>
                <a:cubicBezTo>
                  <a:pt x="2" y="32"/>
                  <a:pt x="8" y="26"/>
                  <a:pt x="17" y="26"/>
                </a:cubicBezTo>
                <a:cubicBezTo>
                  <a:pt x="18" y="26"/>
                  <a:pt x="20" y="27"/>
                  <a:pt x="22" y="28"/>
                </a:cubicBezTo>
                <a:cubicBezTo>
                  <a:pt x="22" y="26"/>
                  <a:pt x="21" y="24"/>
                  <a:pt x="21" y="22"/>
                </a:cubicBezTo>
                <a:cubicBezTo>
                  <a:pt x="21" y="10"/>
                  <a:pt x="31" y="0"/>
                  <a:pt x="43" y="0"/>
                </a:cubicBezTo>
                <a:cubicBezTo>
                  <a:pt x="55" y="0"/>
                  <a:pt x="64" y="10"/>
                  <a:pt x="64" y="22"/>
                </a:cubicBezTo>
                <a:cubicBezTo>
                  <a:pt x="64" y="24"/>
                  <a:pt x="64" y="25"/>
                  <a:pt x="63" y="27"/>
                </a:cubicBezTo>
                <a:cubicBezTo>
                  <a:pt x="69" y="29"/>
                  <a:pt x="73" y="34"/>
                  <a:pt x="74" y="4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" name="Freeform 73"/>
          <p:cNvSpPr/>
          <p:nvPr/>
        </p:nvSpPr>
        <p:spPr>
          <a:xfrm>
            <a:off x="2522538" y="3192463"/>
            <a:ext cx="839787" cy="327025"/>
          </a:xfrm>
          <a:custGeom>
            <a:avLst/>
            <a:gdLst/>
            <a:ahLst/>
            <a:cxnLst>
              <a:cxn ang="0">
                <a:pos x="2147483646" y="1753202469"/>
              </a:cxn>
              <a:cxn ang="0">
                <a:pos x="2147483646" y="1350827693"/>
              </a:cxn>
              <a:cxn ang="0">
                <a:pos x="2147483646" y="1379568365"/>
              </a:cxn>
              <a:cxn ang="0">
                <a:pos x="2147483646" y="862230898"/>
              </a:cxn>
              <a:cxn ang="0">
                <a:pos x="2147483646" y="0"/>
              </a:cxn>
              <a:cxn ang="0">
                <a:pos x="2147483646" y="862230898"/>
              </a:cxn>
              <a:cxn ang="0">
                <a:pos x="2147483646" y="1005934261"/>
              </a:cxn>
              <a:cxn ang="0">
                <a:pos x="1651823346" y="747268208"/>
              </a:cxn>
              <a:cxn ang="0">
                <a:pos x="840400691" y="1379568365"/>
              </a:cxn>
              <a:cxn ang="0">
                <a:pos x="521631542" y="1264605675"/>
              </a:cxn>
              <a:cxn ang="0">
                <a:pos x="0" y="1753202469"/>
              </a:cxn>
              <a:cxn ang="0">
                <a:pos x="2147483646" y="1753202469"/>
              </a:cxn>
            </a:cxnLst>
            <a:rect l="0" t="0" r="0" b="0"/>
            <a:pathLst>
              <a:path w="156" h="61">
                <a:moveTo>
                  <a:pt x="156" y="61"/>
                </a:moveTo>
                <a:cubicBezTo>
                  <a:pt x="153" y="53"/>
                  <a:pt x="145" y="47"/>
                  <a:pt x="136" y="47"/>
                </a:cubicBezTo>
                <a:cubicBezTo>
                  <a:pt x="135" y="47"/>
                  <a:pt x="134" y="48"/>
                  <a:pt x="133" y="48"/>
                </a:cubicBezTo>
                <a:cubicBezTo>
                  <a:pt x="136" y="43"/>
                  <a:pt x="138" y="37"/>
                  <a:pt x="138" y="30"/>
                </a:cubicBezTo>
                <a:cubicBezTo>
                  <a:pt x="138" y="13"/>
                  <a:pt x="125" y="0"/>
                  <a:pt x="108" y="0"/>
                </a:cubicBezTo>
                <a:cubicBezTo>
                  <a:pt x="91" y="0"/>
                  <a:pt x="77" y="13"/>
                  <a:pt x="77" y="30"/>
                </a:cubicBezTo>
                <a:cubicBezTo>
                  <a:pt x="77" y="32"/>
                  <a:pt x="77" y="33"/>
                  <a:pt x="77" y="35"/>
                </a:cubicBezTo>
                <a:cubicBezTo>
                  <a:pt x="72" y="29"/>
                  <a:pt x="65" y="26"/>
                  <a:pt x="57" y="26"/>
                </a:cubicBezTo>
                <a:cubicBezTo>
                  <a:pt x="43" y="26"/>
                  <a:pt x="32" y="35"/>
                  <a:pt x="29" y="48"/>
                </a:cubicBezTo>
                <a:cubicBezTo>
                  <a:pt x="26" y="46"/>
                  <a:pt x="22" y="44"/>
                  <a:pt x="18" y="44"/>
                </a:cubicBezTo>
                <a:cubicBezTo>
                  <a:pt x="8" y="44"/>
                  <a:pt x="1" y="52"/>
                  <a:pt x="0" y="61"/>
                </a:cubicBezTo>
                <a:lnTo>
                  <a:pt x="156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76" name="Freeform 96"/>
          <p:cNvSpPr/>
          <p:nvPr/>
        </p:nvSpPr>
        <p:spPr>
          <a:xfrm>
            <a:off x="3179763" y="4225925"/>
            <a:ext cx="625475" cy="593725"/>
          </a:xfrm>
          <a:custGeom>
            <a:avLst/>
            <a:gdLst/>
            <a:ahLst/>
            <a:cxnLst>
              <a:cxn ang="0">
                <a:pos x="0" y="1231590383"/>
              </a:cxn>
              <a:cxn ang="0">
                <a:pos x="1422614457" y="1350610635"/>
              </a:cxn>
              <a:cxn ang="0">
                <a:pos x="1422614457" y="36224049"/>
              </a:cxn>
              <a:cxn ang="0">
                <a:pos x="0" y="0"/>
              </a:cxn>
              <a:cxn ang="0">
                <a:pos x="0" y="1231590383"/>
              </a:cxn>
            </a:cxnLst>
            <a:rect l="0" t="0" r="0" b="0"/>
            <a:pathLst>
              <a:path w="275" h="261">
                <a:moveTo>
                  <a:pt x="0" y="238"/>
                </a:moveTo>
                <a:lnTo>
                  <a:pt x="275" y="261"/>
                </a:lnTo>
                <a:lnTo>
                  <a:pt x="275" y="7"/>
                </a:lnTo>
                <a:lnTo>
                  <a:pt x="0" y="0"/>
                </a:lnTo>
                <a:lnTo>
                  <a:pt x="0" y="238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77" name="Oval 97"/>
          <p:cNvSpPr/>
          <p:nvPr/>
        </p:nvSpPr>
        <p:spPr>
          <a:xfrm>
            <a:off x="3502025" y="3303588"/>
            <a:ext cx="438150" cy="431800"/>
          </a:xfrm>
          <a:prstGeom prst="ellipse">
            <a:avLst/>
          </a:prstGeom>
          <a:solidFill>
            <a:srgbClr val="FFFFA1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478" name="Freeform 132"/>
          <p:cNvSpPr/>
          <p:nvPr/>
        </p:nvSpPr>
        <p:spPr>
          <a:xfrm>
            <a:off x="3179763" y="5189538"/>
            <a:ext cx="1236662" cy="457200"/>
          </a:xfrm>
          <a:custGeom>
            <a:avLst/>
            <a:gdLst/>
            <a:ahLst/>
            <a:cxnLst>
              <a:cxn ang="0">
                <a:pos x="0" y="98304824"/>
              </a:cxn>
              <a:cxn ang="0">
                <a:pos x="0" y="1039959403"/>
              </a:cxn>
              <a:cxn ang="0">
                <a:pos x="2147483646" y="905437970"/>
              </a:cxn>
              <a:cxn ang="0">
                <a:pos x="2147483646" y="294914472"/>
              </a:cxn>
              <a:cxn ang="0">
                <a:pos x="1798388434" y="0"/>
              </a:cxn>
              <a:cxn ang="0">
                <a:pos x="0" y="98304824"/>
              </a:cxn>
            </a:cxnLst>
            <a:rect l="0" t="0" r="0" b="0"/>
            <a:pathLst>
              <a:path w="544" h="201">
                <a:moveTo>
                  <a:pt x="0" y="19"/>
                </a:moveTo>
                <a:lnTo>
                  <a:pt x="0" y="201"/>
                </a:lnTo>
                <a:lnTo>
                  <a:pt x="544" y="175"/>
                </a:lnTo>
                <a:lnTo>
                  <a:pt x="514" y="57"/>
                </a:lnTo>
                <a:lnTo>
                  <a:pt x="348" y="0"/>
                </a:lnTo>
                <a:lnTo>
                  <a:pt x="0" y="19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79" name="Freeform 137"/>
          <p:cNvSpPr/>
          <p:nvPr/>
        </p:nvSpPr>
        <p:spPr>
          <a:xfrm>
            <a:off x="3179763" y="4854575"/>
            <a:ext cx="742950" cy="300038"/>
          </a:xfrm>
          <a:custGeom>
            <a:avLst/>
            <a:gdLst/>
            <a:ahLst/>
            <a:cxnLst>
              <a:cxn ang="0">
                <a:pos x="0" y="681990920"/>
              </a:cxn>
              <a:cxn ang="0">
                <a:pos x="1687996032" y="563159961"/>
              </a:cxn>
              <a:cxn ang="0">
                <a:pos x="1610565647" y="191165120"/>
              </a:cxn>
              <a:cxn ang="0">
                <a:pos x="0" y="0"/>
              </a:cxn>
              <a:cxn ang="0">
                <a:pos x="0" y="681990920"/>
              </a:cxn>
            </a:cxnLst>
            <a:rect l="0" t="0" r="0" b="0"/>
            <a:pathLst>
              <a:path w="327" h="132">
                <a:moveTo>
                  <a:pt x="0" y="132"/>
                </a:moveTo>
                <a:lnTo>
                  <a:pt x="327" y="109"/>
                </a:lnTo>
                <a:lnTo>
                  <a:pt x="312" y="37"/>
                </a:lnTo>
                <a:lnTo>
                  <a:pt x="0" y="0"/>
                </a:lnTo>
                <a:lnTo>
                  <a:pt x="0" y="132"/>
                </a:lnTo>
                <a:close/>
              </a:path>
            </a:pathLst>
          </a:custGeom>
          <a:solidFill>
            <a:srgbClr val="AB7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80" name="Freeform 69"/>
          <p:cNvSpPr/>
          <p:nvPr/>
        </p:nvSpPr>
        <p:spPr>
          <a:xfrm>
            <a:off x="1758950" y="3833813"/>
            <a:ext cx="727075" cy="357187"/>
          </a:xfrm>
          <a:custGeom>
            <a:avLst/>
            <a:gdLst/>
            <a:ahLst/>
            <a:cxnLst>
              <a:cxn ang="0">
                <a:pos x="2147483646" y="1933068984"/>
              </a:cxn>
              <a:cxn ang="0">
                <a:pos x="2147483646" y="1376577050"/>
              </a:cxn>
              <a:cxn ang="0">
                <a:pos x="2147483646" y="1464445052"/>
              </a:cxn>
              <a:cxn ang="0">
                <a:pos x="2147483646" y="1083689122"/>
              </a:cxn>
              <a:cxn ang="0">
                <a:pos x="1943417618" y="0"/>
              </a:cxn>
              <a:cxn ang="0">
                <a:pos x="870184903" y="1083689122"/>
              </a:cxn>
              <a:cxn ang="0">
                <a:pos x="928200102" y="1405866384"/>
              </a:cxn>
              <a:cxn ang="0">
                <a:pos x="783167490" y="1376577050"/>
              </a:cxn>
              <a:cxn ang="0">
                <a:pos x="0" y="1933068984"/>
              </a:cxn>
              <a:cxn ang="0">
                <a:pos x="2147483646" y="1933068984"/>
              </a:cxn>
            </a:cxnLst>
            <a:rect l="0" t="0" r="0" b="0"/>
            <a:pathLst>
              <a:path w="135" h="66">
                <a:moveTo>
                  <a:pt x="135" y="66"/>
                </a:moveTo>
                <a:cubicBezTo>
                  <a:pt x="132" y="55"/>
                  <a:pt x="123" y="47"/>
                  <a:pt x="111" y="47"/>
                </a:cubicBezTo>
                <a:cubicBezTo>
                  <a:pt x="108" y="47"/>
                  <a:pt x="104" y="48"/>
                  <a:pt x="101" y="50"/>
                </a:cubicBezTo>
                <a:cubicBezTo>
                  <a:pt x="103" y="46"/>
                  <a:pt x="103" y="41"/>
                  <a:pt x="103" y="37"/>
                </a:cubicBezTo>
                <a:cubicBezTo>
                  <a:pt x="103" y="17"/>
                  <a:pt x="87" y="0"/>
                  <a:pt x="67" y="0"/>
                </a:cubicBezTo>
                <a:cubicBezTo>
                  <a:pt x="47" y="0"/>
                  <a:pt x="30" y="17"/>
                  <a:pt x="30" y="37"/>
                </a:cubicBezTo>
                <a:cubicBezTo>
                  <a:pt x="30" y="41"/>
                  <a:pt x="31" y="44"/>
                  <a:pt x="32" y="48"/>
                </a:cubicBezTo>
                <a:cubicBezTo>
                  <a:pt x="30" y="47"/>
                  <a:pt x="29" y="47"/>
                  <a:pt x="27" y="47"/>
                </a:cubicBezTo>
                <a:cubicBezTo>
                  <a:pt x="15" y="47"/>
                  <a:pt x="5" y="55"/>
                  <a:pt x="0" y="66"/>
                </a:cubicBezTo>
                <a:lnTo>
                  <a:pt x="135" y="66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81" name="Freeform 70"/>
          <p:cNvSpPr/>
          <p:nvPr/>
        </p:nvSpPr>
        <p:spPr>
          <a:xfrm>
            <a:off x="1047750" y="4740275"/>
            <a:ext cx="425450" cy="204788"/>
          </a:xfrm>
          <a:custGeom>
            <a:avLst/>
            <a:gdLst/>
            <a:ahLst/>
            <a:cxnLst>
              <a:cxn ang="0">
                <a:pos x="2147483646" y="1103634867"/>
              </a:cxn>
              <a:cxn ang="0">
                <a:pos x="1885195877" y="784160198"/>
              </a:cxn>
              <a:cxn ang="0">
                <a:pos x="1711176056" y="842249931"/>
              </a:cxn>
              <a:cxn ang="0">
                <a:pos x="1740182053" y="609901777"/>
              </a:cxn>
              <a:cxn ang="0">
                <a:pos x="1131115372" y="0"/>
              </a:cxn>
              <a:cxn ang="0">
                <a:pos x="493053466" y="609901777"/>
              </a:cxn>
              <a:cxn ang="0">
                <a:pos x="522054077" y="784160198"/>
              </a:cxn>
              <a:cxn ang="0">
                <a:pos x="464047470" y="784160198"/>
              </a:cxn>
              <a:cxn ang="0">
                <a:pos x="0" y="1103634867"/>
              </a:cxn>
              <a:cxn ang="0">
                <a:pos x="2147483646" y="1103634867"/>
              </a:cxn>
            </a:cxnLst>
            <a:rect l="0" t="0" r="0" b="0"/>
            <a:pathLst>
              <a:path w="79" h="38">
                <a:moveTo>
                  <a:pt x="79" y="38"/>
                </a:moveTo>
                <a:cubicBezTo>
                  <a:pt x="77" y="32"/>
                  <a:pt x="72" y="27"/>
                  <a:pt x="65" y="27"/>
                </a:cubicBezTo>
                <a:cubicBezTo>
                  <a:pt x="63" y="27"/>
                  <a:pt x="61" y="28"/>
                  <a:pt x="59" y="29"/>
                </a:cubicBezTo>
                <a:cubicBezTo>
                  <a:pt x="60" y="26"/>
                  <a:pt x="60" y="24"/>
                  <a:pt x="60" y="21"/>
                </a:cubicBezTo>
                <a:cubicBezTo>
                  <a:pt x="60" y="9"/>
                  <a:pt x="51" y="0"/>
                  <a:pt x="39" y="0"/>
                </a:cubicBezTo>
                <a:cubicBezTo>
                  <a:pt x="27" y="0"/>
                  <a:pt x="17" y="9"/>
                  <a:pt x="17" y="21"/>
                </a:cubicBezTo>
                <a:cubicBezTo>
                  <a:pt x="17" y="23"/>
                  <a:pt x="17" y="25"/>
                  <a:pt x="18" y="27"/>
                </a:cubicBezTo>
                <a:cubicBezTo>
                  <a:pt x="17" y="27"/>
                  <a:pt x="16" y="27"/>
                  <a:pt x="16" y="27"/>
                </a:cubicBezTo>
                <a:cubicBezTo>
                  <a:pt x="8" y="27"/>
                  <a:pt x="2" y="32"/>
                  <a:pt x="0" y="38"/>
                </a:cubicBezTo>
                <a:lnTo>
                  <a:pt x="79" y="38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82" name="Freeform 74"/>
          <p:cNvSpPr/>
          <p:nvPr/>
        </p:nvSpPr>
        <p:spPr>
          <a:xfrm>
            <a:off x="2155825" y="4483100"/>
            <a:ext cx="400050" cy="215900"/>
          </a:xfrm>
          <a:custGeom>
            <a:avLst/>
            <a:gdLst/>
            <a:ahLst/>
            <a:cxnLst>
              <a:cxn ang="0">
                <a:pos x="2147483646" y="1165320250"/>
              </a:cxn>
              <a:cxn ang="0">
                <a:pos x="0" y="1165320250"/>
              </a:cxn>
              <a:cxn ang="0">
                <a:pos x="467609795" y="757458163"/>
              </a:cxn>
              <a:cxn ang="0">
                <a:pos x="642966847" y="786593868"/>
              </a:cxn>
              <a:cxn ang="0">
                <a:pos x="613741573" y="611795830"/>
              </a:cxn>
              <a:cxn ang="0">
                <a:pos x="1256703014" y="0"/>
              </a:cxn>
              <a:cxn ang="0">
                <a:pos x="1870444587" y="611795830"/>
              </a:cxn>
              <a:cxn ang="0">
                <a:pos x="1841219313" y="786593868"/>
              </a:cxn>
              <a:cxn ang="0">
                <a:pos x="2147483646" y="1165320250"/>
              </a:cxn>
            </a:cxnLst>
            <a:rect l="0" t="0" r="0" b="0"/>
            <a:pathLst>
              <a:path w="74" h="40">
                <a:moveTo>
                  <a:pt x="74" y="40"/>
                </a:moveTo>
                <a:cubicBezTo>
                  <a:pt x="0" y="40"/>
                  <a:pt x="0" y="40"/>
                  <a:pt x="0" y="40"/>
                </a:cubicBezTo>
                <a:cubicBezTo>
                  <a:pt x="2" y="32"/>
                  <a:pt x="8" y="26"/>
                  <a:pt x="16" y="26"/>
                </a:cubicBezTo>
                <a:cubicBezTo>
                  <a:pt x="18" y="26"/>
                  <a:pt x="20" y="27"/>
                  <a:pt x="22" y="27"/>
                </a:cubicBezTo>
                <a:cubicBezTo>
                  <a:pt x="22" y="25"/>
                  <a:pt x="21" y="23"/>
                  <a:pt x="21" y="21"/>
                </a:cubicBezTo>
                <a:cubicBezTo>
                  <a:pt x="21" y="10"/>
                  <a:pt x="31" y="0"/>
                  <a:pt x="43" y="0"/>
                </a:cubicBezTo>
                <a:cubicBezTo>
                  <a:pt x="55" y="0"/>
                  <a:pt x="64" y="10"/>
                  <a:pt x="64" y="21"/>
                </a:cubicBezTo>
                <a:cubicBezTo>
                  <a:pt x="64" y="23"/>
                  <a:pt x="64" y="25"/>
                  <a:pt x="63" y="27"/>
                </a:cubicBezTo>
                <a:cubicBezTo>
                  <a:pt x="69" y="29"/>
                  <a:pt x="73" y="34"/>
                  <a:pt x="74" y="4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83" name="Freeform 8"/>
          <p:cNvSpPr/>
          <p:nvPr/>
        </p:nvSpPr>
        <p:spPr>
          <a:xfrm>
            <a:off x="227013" y="5692775"/>
            <a:ext cx="3756025" cy="625475"/>
          </a:xfrm>
          <a:custGeom>
            <a:avLst/>
            <a:gdLst/>
            <a:ahLst/>
            <a:cxnLst>
              <a:cxn ang="0">
                <a:pos x="2147483646" y="521003421"/>
              </a:cxn>
              <a:cxn ang="0">
                <a:pos x="1385143805" y="0"/>
              </a:cxn>
              <a:cxn ang="0">
                <a:pos x="0" y="1339728627"/>
              </a:cxn>
              <a:cxn ang="0">
                <a:pos x="1385143805" y="2147483646"/>
              </a:cxn>
              <a:cxn ang="0">
                <a:pos x="2147483646" y="2147483646"/>
              </a:cxn>
              <a:cxn ang="0">
                <a:pos x="2147483646" y="521003421"/>
              </a:cxn>
            </a:cxnLst>
            <a:rect l="0" t="0" r="0" b="0"/>
            <a:pathLst>
              <a:path w="874" h="145">
                <a:moveTo>
                  <a:pt x="229" y="28"/>
                </a:moveTo>
                <a:cubicBezTo>
                  <a:pt x="75" y="0"/>
                  <a:pt x="75" y="0"/>
                  <a:pt x="75" y="0"/>
                </a:cubicBezTo>
                <a:cubicBezTo>
                  <a:pt x="33" y="0"/>
                  <a:pt x="0" y="32"/>
                  <a:pt x="0" y="72"/>
                </a:cubicBezTo>
                <a:cubicBezTo>
                  <a:pt x="0" y="113"/>
                  <a:pt x="33" y="145"/>
                  <a:pt x="75" y="145"/>
                </a:cubicBezTo>
                <a:cubicBezTo>
                  <a:pt x="874" y="144"/>
                  <a:pt x="874" y="144"/>
                  <a:pt x="874" y="144"/>
                </a:cubicBezTo>
                <a:lnTo>
                  <a:pt x="229" y="28"/>
                </a:lnTo>
                <a:close/>
              </a:path>
            </a:pathLst>
          </a:custGeom>
          <a:solidFill>
            <a:srgbClr val="E27C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84" name="Freeform 9"/>
          <p:cNvSpPr/>
          <p:nvPr/>
        </p:nvSpPr>
        <p:spPr>
          <a:xfrm>
            <a:off x="2640013" y="5648325"/>
            <a:ext cx="2195512" cy="717550"/>
          </a:xfrm>
          <a:custGeom>
            <a:avLst/>
            <a:gdLst/>
            <a:ahLst/>
            <a:cxnLst>
              <a:cxn ang="0">
                <a:pos x="2147483646" y="1476937032"/>
              </a:cxn>
              <a:cxn ang="0">
                <a:pos x="2147483646" y="1163088396"/>
              </a:cxn>
              <a:cxn ang="0">
                <a:pos x="2147483646" y="849239760"/>
              </a:cxn>
              <a:cxn ang="0">
                <a:pos x="2147483646" y="664618872"/>
              </a:cxn>
              <a:cxn ang="0">
                <a:pos x="2147483646" y="498465228"/>
              </a:cxn>
              <a:cxn ang="0">
                <a:pos x="2147483646" y="664618872"/>
              </a:cxn>
              <a:cxn ang="0">
                <a:pos x="2147483646" y="849239760"/>
              </a:cxn>
              <a:cxn ang="0">
                <a:pos x="2147483646" y="1126162500"/>
              </a:cxn>
              <a:cxn ang="0">
                <a:pos x="2147483646" y="1384626588"/>
              </a:cxn>
              <a:cxn ang="0">
                <a:pos x="2147483646" y="1107699551"/>
              </a:cxn>
              <a:cxn ang="0">
                <a:pos x="2147483646" y="830776812"/>
              </a:cxn>
              <a:cxn ang="0">
                <a:pos x="2147483646" y="627697272"/>
              </a:cxn>
              <a:cxn ang="0">
                <a:pos x="2147483646" y="424617732"/>
              </a:cxn>
              <a:cxn ang="0">
                <a:pos x="2147483646" y="203079540"/>
              </a:cxn>
              <a:cxn ang="0">
                <a:pos x="2147483646" y="0"/>
              </a:cxn>
              <a:cxn ang="0">
                <a:pos x="2147483646" y="221538192"/>
              </a:cxn>
              <a:cxn ang="0">
                <a:pos x="2147483646" y="424617732"/>
              </a:cxn>
              <a:cxn ang="0">
                <a:pos x="2147483646" y="627697272"/>
              </a:cxn>
              <a:cxn ang="0">
                <a:pos x="2147483646" y="830776812"/>
              </a:cxn>
              <a:cxn ang="0">
                <a:pos x="2147483646" y="1107699551"/>
              </a:cxn>
              <a:cxn ang="0">
                <a:pos x="1716774378" y="1384626588"/>
              </a:cxn>
              <a:cxn ang="0">
                <a:pos x="1569095047" y="1532321580"/>
              </a:cxn>
              <a:cxn ang="0">
                <a:pos x="184599165" y="1680012275"/>
              </a:cxn>
              <a:cxn ang="0">
                <a:pos x="0" y="1883091816"/>
              </a:cxn>
              <a:cxn ang="0">
                <a:pos x="1421415715" y="2086171356"/>
              </a:cxn>
              <a:cxn ang="0">
                <a:pos x="1569095047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753859772"/>
              </a:cxn>
            </a:cxnLst>
            <a:rect l="0" t="0" r="0" b="0"/>
            <a:pathLst>
              <a:path w="511" h="167">
                <a:moveTo>
                  <a:pt x="484" y="80"/>
                </a:moveTo>
                <a:cubicBezTo>
                  <a:pt x="484" y="80"/>
                  <a:pt x="484" y="80"/>
                  <a:pt x="484" y="80"/>
                </a:cubicBezTo>
                <a:cubicBezTo>
                  <a:pt x="474" y="80"/>
                  <a:pt x="467" y="73"/>
                  <a:pt x="467" y="63"/>
                </a:cubicBezTo>
                <a:cubicBezTo>
                  <a:pt x="467" y="63"/>
                  <a:pt x="467" y="63"/>
                  <a:pt x="467" y="63"/>
                </a:cubicBezTo>
                <a:cubicBezTo>
                  <a:pt x="467" y="54"/>
                  <a:pt x="474" y="46"/>
                  <a:pt x="484" y="46"/>
                </a:cubicBezTo>
                <a:cubicBezTo>
                  <a:pt x="502" y="46"/>
                  <a:pt x="502" y="46"/>
                  <a:pt x="502" y="46"/>
                </a:cubicBezTo>
                <a:cubicBezTo>
                  <a:pt x="507" y="46"/>
                  <a:pt x="511" y="42"/>
                  <a:pt x="511" y="37"/>
                </a:cubicBezTo>
                <a:cubicBezTo>
                  <a:pt x="511" y="36"/>
                  <a:pt x="511" y="36"/>
                  <a:pt x="511" y="36"/>
                </a:cubicBezTo>
                <a:cubicBezTo>
                  <a:pt x="511" y="31"/>
                  <a:pt x="507" y="27"/>
                  <a:pt x="502" y="27"/>
                </a:cubicBezTo>
                <a:cubicBezTo>
                  <a:pt x="456" y="27"/>
                  <a:pt x="456" y="27"/>
                  <a:pt x="456" y="27"/>
                </a:cubicBezTo>
                <a:cubicBezTo>
                  <a:pt x="451" y="27"/>
                  <a:pt x="447" y="31"/>
                  <a:pt x="447" y="36"/>
                </a:cubicBezTo>
                <a:cubicBezTo>
                  <a:pt x="447" y="36"/>
                  <a:pt x="447" y="36"/>
                  <a:pt x="447" y="36"/>
                </a:cubicBezTo>
                <a:cubicBezTo>
                  <a:pt x="447" y="42"/>
                  <a:pt x="442" y="46"/>
                  <a:pt x="437" y="46"/>
                </a:cubicBezTo>
                <a:cubicBezTo>
                  <a:pt x="407" y="46"/>
                  <a:pt x="407" y="46"/>
                  <a:pt x="407" y="46"/>
                </a:cubicBezTo>
                <a:cubicBezTo>
                  <a:pt x="399" y="46"/>
                  <a:pt x="393" y="52"/>
                  <a:pt x="393" y="60"/>
                </a:cubicBezTo>
                <a:cubicBezTo>
                  <a:pt x="393" y="61"/>
                  <a:pt x="393" y="61"/>
                  <a:pt x="393" y="61"/>
                </a:cubicBezTo>
                <a:cubicBezTo>
                  <a:pt x="393" y="69"/>
                  <a:pt x="386" y="75"/>
                  <a:pt x="378" y="75"/>
                </a:cubicBezTo>
                <a:cubicBezTo>
                  <a:pt x="274" y="75"/>
                  <a:pt x="274" y="75"/>
                  <a:pt x="274" y="75"/>
                </a:cubicBezTo>
                <a:cubicBezTo>
                  <a:pt x="266" y="75"/>
                  <a:pt x="259" y="69"/>
                  <a:pt x="259" y="60"/>
                </a:cubicBezTo>
                <a:cubicBezTo>
                  <a:pt x="259" y="60"/>
                  <a:pt x="259" y="60"/>
                  <a:pt x="259" y="60"/>
                </a:cubicBezTo>
                <a:cubicBezTo>
                  <a:pt x="259" y="52"/>
                  <a:pt x="266" y="45"/>
                  <a:pt x="274" y="45"/>
                </a:cubicBezTo>
                <a:cubicBezTo>
                  <a:pt x="358" y="45"/>
                  <a:pt x="358" y="45"/>
                  <a:pt x="358" y="45"/>
                </a:cubicBezTo>
                <a:cubicBezTo>
                  <a:pt x="365" y="45"/>
                  <a:pt x="370" y="40"/>
                  <a:pt x="370" y="34"/>
                </a:cubicBezTo>
                <a:cubicBezTo>
                  <a:pt x="370" y="34"/>
                  <a:pt x="370" y="34"/>
                  <a:pt x="370" y="34"/>
                </a:cubicBezTo>
                <a:cubicBezTo>
                  <a:pt x="370" y="28"/>
                  <a:pt x="365" y="23"/>
                  <a:pt x="358" y="23"/>
                </a:cubicBezTo>
                <a:cubicBezTo>
                  <a:pt x="258" y="23"/>
                  <a:pt x="258" y="23"/>
                  <a:pt x="258" y="23"/>
                </a:cubicBezTo>
                <a:cubicBezTo>
                  <a:pt x="252" y="23"/>
                  <a:pt x="247" y="18"/>
                  <a:pt x="247" y="12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7" y="5"/>
                  <a:pt x="242" y="0"/>
                  <a:pt x="236" y="0"/>
                </a:cubicBezTo>
                <a:cubicBezTo>
                  <a:pt x="204" y="0"/>
                  <a:pt x="204" y="0"/>
                  <a:pt x="204" y="0"/>
                </a:cubicBezTo>
                <a:cubicBezTo>
                  <a:pt x="198" y="0"/>
                  <a:pt x="193" y="5"/>
                  <a:pt x="193" y="11"/>
                </a:cubicBezTo>
                <a:cubicBezTo>
                  <a:pt x="193" y="12"/>
                  <a:pt x="193" y="12"/>
                  <a:pt x="193" y="12"/>
                </a:cubicBezTo>
                <a:cubicBezTo>
                  <a:pt x="193" y="18"/>
                  <a:pt x="188" y="23"/>
                  <a:pt x="182" y="23"/>
                </a:cubicBezTo>
                <a:cubicBezTo>
                  <a:pt x="141" y="23"/>
                  <a:pt x="141" y="23"/>
                  <a:pt x="141" y="23"/>
                </a:cubicBezTo>
                <a:cubicBezTo>
                  <a:pt x="134" y="23"/>
                  <a:pt x="129" y="28"/>
                  <a:pt x="129" y="34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29" y="40"/>
                  <a:pt x="134" y="45"/>
                  <a:pt x="141" y="45"/>
                </a:cubicBezTo>
                <a:cubicBezTo>
                  <a:pt x="155" y="45"/>
                  <a:pt x="155" y="45"/>
                  <a:pt x="155" y="45"/>
                </a:cubicBezTo>
                <a:cubicBezTo>
                  <a:pt x="163" y="45"/>
                  <a:pt x="170" y="52"/>
                  <a:pt x="170" y="60"/>
                </a:cubicBezTo>
                <a:cubicBezTo>
                  <a:pt x="170" y="60"/>
                  <a:pt x="170" y="60"/>
                  <a:pt x="170" y="60"/>
                </a:cubicBezTo>
                <a:cubicBezTo>
                  <a:pt x="170" y="69"/>
                  <a:pt x="163" y="75"/>
                  <a:pt x="155" y="75"/>
                </a:cubicBezTo>
                <a:cubicBezTo>
                  <a:pt x="93" y="75"/>
                  <a:pt x="93" y="75"/>
                  <a:pt x="93" y="75"/>
                </a:cubicBezTo>
                <a:cubicBezTo>
                  <a:pt x="88" y="75"/>
                  <a:pt x="85" y="79"/>
                  <a:pt x="85" y="83"/>
                </a:cubicBezTo>
                <a:cubicBezTo>
                  <a:pt x="85" y="83"/>
                  <a:pt x="85" y="83"/>
                  <a:pt x="85" y="83"/>
                </a:cubicBezTo>
                <a:cubicBezTo>
                  <a:pt x="85" y="87"/>
                  <a:pt x="81" y="91"/>
                  <a:pt x="77" y="91"/>
                </a:cubicBezTo>
                <a:cubicBezTo>
                  <a:pt x="10" y="91"/>
                  <a:pt x="10" y="91"/>
                  <a:pt x="10" y="91"/>
                </a:cubicBezTo>
                <a:cubicBezTo>
                  <a:pt x="4" y="91"/>
                  <a:pt x="0" y="96"/>
                  <a:pt x="0" y="10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8"/>
                  <a:pt x="4" y="113"/>
                  <a:pt x="10" y="113"/>
                </a:cubicBezTo>
                <a:cubicBezTo>
                  <a:pt x="77" y="113"/>
                  <a:pt x="77" y="113"/>
                  <a:pt x="77" y="113"/>
                </a:cubicBezTo>
                <a:cubicBezTo>
                  <a:pt x="81" y="113"/>
                  <a:pt x="85" y="116"/>
                  <a:pt x="85" y="121"/>
                </a:cubicBezTo>
                <a:cubicBezTo>
                  <a:pt x="85" y="121"/>
                  <a:pt x="85" y="121"/>
                  <a:pt x="85" y="121"/>
                </a:cubicBezTo>
                <a:cubicBezTo>
                  <a:pt x="85" y="125"/>
                  <a:pt x="88" y="129"/>
                  <a:pt x="93" y="129"/>
                </a:cubicBezTo>
                <a:cubicBezTo>
                  <a:pt x="158" y="129"/>
                  <a:pt x="158" y="129"/>
                  <a:pt x="158" y="129"/>
                </a:cubicBezTo>
                <a:cubicBezTo>
                  <a:pt x="169" y="129"/>
                  <a:pt x="177" y="137"/>
                  <a:pt x="177" y="147"/>
                </a:cubicBezTo>
                <a:cubicBezTo>
                  <a:pt x="177" y="148"/>
                  <a:pt x="177" y="148"/>
                  <a:pt x="177" y="148"/>
                </a:cubicBezTo>
                <a:cubicBezTo>
                  <a:pt x="177" y="158"/>
                  <a:pt x="185" y="167"/>
                  <a:pt x="196" y="167"/>
                </a:cubicBezTo>
                <a:cubicBezTo>
                  <a:pt x="321" y="167"/>
                  <a:pt x="321" y="167"/>
                  <a:pt x="321" y="167"/>
                </a:cubicBezTo>
                <a:cubicBezTo>
                  <a:pt x="331" y="167"/>
                  <a:pt x="339" y="158"/>
                  <a:pt x="339" y="148"/>
                </a:cubicBezTo>
                <a:cubicBezTo>
                  <a:pt x="339" y="147"/>
                  <a:pt x="339" y="147"/>
                  <a:pt x="339" y="147"/>
                </a:cubicBezTo>
                <a:cubicBezTo>
                  <a:pt x="339" y="137"/>
                  <a:pt x="348" y="129"/>
                  <a:pt x="358" y="129"/>
                </a:cubicBezTo>
                <a:cubicBezTo>
                  <a:pt x="433" y="129"/>
                  <a:pt x="433" y="129"/>
                  <a:pt x="433" y="129"/>
                </a:cubicBezTo>
                <a:cubicBezTo>
                  <a:pt x="433" y="120"/>
                  <a:pt x="433" y="120"/>
                  <a:pt x="433" y="120"/>
                </a:cubicBezTo>
                <a:cubicBezTo>
                  <a:pt x="484" y="120"/>
                  <a:pt x="484" y="120"/>
                  <a:pt x="484" y="120"/>
                </a:cubicBezTo>
                <a:cubicBezTo>
                  <a:pt x="492" y="120"/>
                  <a:pt x="499" y="114"/>
                  <a:pt x="499" y="105"/>
                </a:cubicBezTo>
                <a:cubicBezTo>
                  <a:pt x="499" y="95"/>
                  <a:pt x="499" y="95"/>
                  <a:pt x="499" y="95"/>
                </a:cubicBezTo>
                <a:cubicBezTo>
                  <a:pt x="499" y="87"/>
                  <a:pt x="492" y="80"/>
                  <a:pt x="484" y="80"/>
                </a:cubicBezTo>
                <a:close/>
              </a:path>
            </a:pathLst>
          </a:custGeom>
          <a:solidFill>
            <a:srgbClr val="00B685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85" name="Freeform 11"/>
          <p:cNvSpPr/>
          <p:nvPr/>
        </p:nvSpPr>
        <p:spPr>
          <a:xfrm>
            <a:off x="2105025" y="5756275"/>
            <a:ext cx="4116388" cy="6254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55822565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339728627"/>
              </a:cxn>
              <a:cxn ang="0">
                <a:pos x="2147483646" y="0"/>
              </a:cxn>
            </a:cxnLst>
            <a:rect l="0" t="0" r="0" b="0"/>
            <a:pathLst>
              <a:path w="958" h="145">
                <a:moveTo>
                  <a:pt x="883" y="0"/>
                </a:moveTo>
                <a:cubicBezTo>
                  <a:pt x="883" y="0"/>
                  <a:pt x="883" y="0"/>
                  <a:pt x="883" y="0"/>
                </a:cubicBezTo>
                <a:cubicBezTo>
                  <a:pt x="883" y="0"/>
                  <a:pt x="883" y="0"/>
                  <a:pt x="883" y="0"/>
                </a:cubicBezTo>
                <a:cubicBezTo>
                  <a:pt x="883" y="0"/>
                  <a:pt x="883" y="0"/>
                  <a:pt x="883" y="0"/>
                </a:cubicBezTo>
                <a:cubicBezTo>
                  <a:pt x="875" y="0"/>
                  <a:pt x="868" y="1"/>
                  <a:pt x="861" y="3"/>
                </a:cubicBezTo>
                <a:cubicBezTo>
                  <a:pt x="0" y="145"/>
                  <a:pt x="0" y="145"/>
                  <a:pt x="0" y="145"/>
                </a:cubicBezTo>
                <a:cubicBezTo>
                  <a:pt x="883" y="145"/>
                  <a:pt x="883" y="145"/>
                  <a:pt x="883" y="145"/>
                </a:cubicBezTo>
                <a:cubicBezTo>
                  <a:pt x="883" y="145"/>
                  <a:pt x="883" y="145"/>
                  <a:pt x="883" y="145"/>
                </a:cubicBezTo>
                <a:cubicBezTo>
                  <a:pt x="883" y="145"/>
                  <a:pt x="883" y="145"/>
                  <a:pt x="883" y="145"/>
                </a:cubicBezTo>
                <a:cubicBezTo>
                  <a:pt x="925" y="145"/>
                  <a:pt x="958" y="113"/>
                  <a:pt x="958" y="72"/>
                </a:cubicBezTo>
                <a:cubicBezTo>
                  <a:pt x="958" y="32"/>
                  <a:pt x="925" y="0"/>
                  <a:pt x="883" y="0"/>
                </a:cubicBezTo>
                <a:close/>
              </a:path>
            </a:pathLst>
          </a:custGeom>
          <a:solidFill>
            <a:srgbClr val="FF99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86" name="Freeform 144"/>
          <p:cNvSpPr/>
          <p:nvPr/>
        </p:nvSpPr>
        <p:spPr>
          <a:xfrm>
            <a:off x="2092325" y="5830888"/>
            <a:ext cx="446088" cy="112712"/>
          </a:xfrm>
          <a:custGeom>
            <a:avLst/>
            <a:gdLst/>
            <a:ahLst/>
            <a:cxnLst>
              <a:cxn ang="0">
                <a:pos x="2079780496" y="604952140"/>
              </a:cxn>
              <a:cxn ang="0">
                <a:pos x="288860791" y="604952140"/>
              </a:cxn>
              <a:cxn ang="0">
                <a:pos x="0" y="316881737"/>
              </a:cxn>
              <a:cxn ang="0">
                <a:pos x="0" y="316881737"/>
              </a:cxn>
              <a:cxn ang="0">
                <a:pos x="288860791" y="0"/>
              </a:cxn>
              <a:cxn ang="0">
                <a:pos x="2079780496" y="0"/>
              </a:cxn>
              <a:cxn ang="0">
                <a:pos x="2147483646" y="316881737"/>
              </a:cxn>
              <a:cxn ang="0">
                <a:pos x="2147483646" y="316881737"/>
              </a:cxn>
              <a:cxn ang="0">
                <a:pos x="2079780496" y="604952140"/>
              </a:cxn>
            </a:cxnLst>
            <a:rect l="0" t="0" r="0" b="0"/>
            <a:pathLst>
              <a:path w="83" h="21">
                <a:moveTo>
                  <a:pt x="72" y="21"/>
                </a:moveTo>
                <a:cubicBezTo>
                  <a:pt x="10" y="21"/>
                  <a:pt x="10" y="21"/>
                  <a:pt x="10" y="21"/>
                </a:cubicBezTo>
                <a:cubicBezTo>
                  <a:pt x="4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4" y="0"/>
                  <a:pt x="10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8" y="0"/>
                  <a:pt x="83" y="5"/>
                  <a:pt x="83" y="11"/>
                </a:cubicBezTo>
                <a:cubicBezTo>
                  <a:pt x="83" y="11"/>
                  <a:pt x="83" y="11"/>
                  <a:pt x="83" y="11"/>
                </a:cubicBezTo>
                <a:cubicBezTo>
                  <a:pt x="83" y="17"/>
                  <a:pt x="78" y="21"/>
                  <a:pt x="72" y="21"/>
                </a:cubicBezTo>
                <a:close/>
              </a:path>
            </a:pathLst>
          </a:custGeom>
          <a:solidFill>
            <a:srgbClr val="00B685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487" name="组合 39"/>
          <p:cNvGrpSpPr/>
          <p:nvPr/>
        </p:nvGrpSpPr>
        <p:grpSpPr>
          <a:xfrm rot="10800000">
            <a:off x="6415088" y="1539875"/>
            <a:ext cx="4611687" cy="765175"/>
            <a:chOff x="0" y="0"/>
            <a:chExt cx="4611606" cy="765176"/>
          </a:xfrm>
        </p:grpSpPr>
        <p:sp>
          <p:nvSpPr>
            <p:cNvPr id="19488" name="等腰三角形 40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489" name="等腰三角形 41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490" name="文本框 42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F48C06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19491" name="文本框 44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105" name="矩形 45"/>
          <p:cNvSpPr/>
          <p:nvPr/>
        </p:nvSpPr>
        <p:spPr>
          <a:xfrm>
            <a:off x="6692900" y="1636713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01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grpSp>
        <p:nvGrpSpPr>
          <p:cNvPr id="19493" name="组合 46"/>
          <p:cNvGrpSpPr/>
          <p:nvPr/>
        </p:nvGrpSpPr>
        <p:grpSpPr>
          <a:xfrm rot="10800000">
            <a:off x="6415088" y="2422525"/>
            <a:ext cx="4611687" cy="765175"/>
            <a:chOff x="0" y="0"/>
            <a:chExt cx="4611606" cy="765176"/>
          </a:xfrm>
        </p:grpSpPr>
        <p:sp>
          <p:nvSpPr>
            <p:cNvPr id="19494" name="等腰三角形 47"/>
            <p:cNvSpPr/>
            <p:nvPr/>
          </p:nvSpPr>
          <p:spPr>
            <a:xfrm flipH="1" flipV="1">
              <a:off x="3424467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495" name="等腰三角形 55"/>
            <p:cNvSpPr/>
            <p:nvPr/>
          </p:nvSpPr>
          <p:spPr>
            <a:xfrm flipH="1">
              <a:off x="3424467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496" name="文本框 57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AFD109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19497" name="文本框 58"/>
            <p:cNvSpPr/>
            <p:nvPr/>
          </p:nvSpPr>
          <p:spPr>
            <a:xfrm flipH="1">
              <a:off x="3600680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107" name="矩形 59"/>
          <p:cNvSpPr/>
          <p:nvPr/>
        </p:nvSpPr>
        <p:spPr>
          <a:xfrm>
            <a:off x="6692900" y="2517775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02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grpSp>
        <p:nvGrpSpPr>
          <p:cNvPr id="19499" name="组合 60"/>
          <p:cNvGrpSpPr/>
          <p:nvPr/>
        </p:nvGrpSpPr>
        <p:grpSpPr>
          <a:xfrm rot="10800000">
            <a:off x="6415088" y="3328988"/>
            <a:ext cx="4611687" cy="765175"/>
            <a:chOff x="0" y="0"/>
            <a:chExt cx="4611606" cy="765176"/>
          </a:xfrm>
        </p:grpSpPr>
        <p:sp>
          <p:nvSpPr>
            <p:cNvPr id="19500" name="等腰三角形 61"/>
            <p:cNvSpPr/>
            <p:nvPr/>
          </p:nvSpPr>
          <p:spPr>
            <a:xfrm flipH="1" flipV="1">
              <a:off x="3424465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501" name="等腰三角形 62"/>
            <p:cNvSpPr/>
            <p:nvPr/>
          </p:nvSpPr>
          <p:spPr>
            <a:xfrm flipH="1">
              <a:off x="3424465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502" name="文本框 63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63BC9E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19503" name="文本框 64"/>
            <p:cNvSpPr/>
            <p:nvPr/>
          </p:nvSpPr>
          <p:spPr>
            <a:xfrm flipH="1">
              <a:off x="3600678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109" name="矩形 65"/>
          <p:cNvSpPr/>
          <p:nvPr/>
        </p:nvSpPr>
        <p:spPr>
          <a:xfrm>
            <a:off x="6692900" y="3425825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03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grpSp>
        <p:nvGrpSpPr>
          <p:cNvPr id="19505" name="组合 66"/>
          <p:cNvGrpSpPr/>
          <p:nvPr/>
        </p:nvGrpSpPr>
        <p:grpSpPr>
          <a:xfrm rot="10800000">
            <a:off x="6415088" y="4260850"/>
            <a:ext cx="4611687" cy="765175"/>
            <a:chOff x="0" y="0"/>
            <a:chExt cx="4530725" cy="765176"/>
          </a:xfrm>
        </p:grpSpPr>
        <p:sp>
          <p:nvSpPr>
            <p:cNvPr id="19506" name="等腰三角形 67"/>
            <p:cNvSpPr/>
            <p:nvPr/>
          </p:nvSpPr>
          <p:spPr>
            <a:xfrm flipH="1" flipV="1">
              <a:off x="3341677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507" name="等腰三角形 68"/>
            <p:cNvSpPr/>
            <p:nvPr/>
          </p:nvSpPr>
          <p:spPr>
            <a:xfrm flipH="1">
              <a:off x="3341677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508" name="文本框 69"/>
            <p:cNvSpPr/>
            <p:nvPr/>
          </p:nvSpPr>
          <p:spPr>
            <a:xfrm flipH="1">
              <a:off x="0" y="85726"/>
              <a:ext cx="4530725" cy="593725"/>
            </a:xfrm>
            <a:prstGeom prst="rect">
              <a:avLst/>
            </a:prstGeom>
            <a:solidFill>
              <a:srgbClr val="3C72A4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19509" name="文本框 70"/>
            <p:cNvSpPr/>
            <p:nvPr/>
          </p:nvSpPr>
          <p:spPr>
            <a:xfrm flipH="1">
              <a:off x="3517890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111" name="矩形 71"/>
          <p:cNvSpPr/>
          <p:nvPr/>
        </p:nvSpPr>
        <p:spPr>
          <a:xfrm>
            <a:off x="6692900" y="4357688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04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3112" name="MH_Entry_1"/>
          <p:cNvSpPr/>
          <p:nvPr/>
        </p:nvSpPr>
        <p:spPr>
          <a:xfrm>
            <a:off x="7200900" y="1687513"/>
            <a:ext cx="4027488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113" name="MH_Entry_2"/>
          <p:cNvSpPr/>
          <p:nvPr/>
        </p:nvSpPr>
        <p:spPr>
          <a:xfrm>
            <a:off x="7205663" y="2559050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Blocksci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平台</a:t>
            </a:r>
          </a:p>
        </p:txBody>
      </p:sp>
      <p:sp>
        <p:nvSpPr>
          <p:cNvPr id="3114" name="MH_Entry_1"/>
          <p:cNvSpPr/>
          <p:nvPr/>
        </p:nvSpPr>
        <p:spPr>
          <a:xfrm>
            <a:off x="7205663" y="3460750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使用</a:t>
            </a: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Jupyter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统计分析</a:t>
            </a:r>
          </a:p>
        </p:txBody>
      </p:sp>
      <p:sp>
        <p:nvSpPr>
          <p:cNvPr id="3115" name="MH_Entry_2"/>
          <p:cNvSpPr/>
          <p:nvPr/>
        </p:nvSpPr>
        <p:spPr>
          <a:xfrm>
            <a:off x="7205663" y="4398963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应用案例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8" presetClass="entr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3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31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3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/>
      <p:bldP spid="3105" grpId="0"/>
      <p:bldP spid="3105" grpId="1"/>
      <p:bldP spid="3107" grpId="0"/>
      <p:bldP spid="3109" grpId="0"/>
      <p:bldP spid="3111" grpId="0"/>
      <p:bldP spid="3112" grpId="0"/>
      <p:bldP spid="3113" grpId="0"/>
      <p:bldP spid="3114" grpId="0"/>
      <p:bldP spid="31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正五边形 5"/>
          <p:cNvSpPr/>
          <p:nvPr/>
        </p:nvSpPr>
        <p:spPr>
          <a:xfrm>
            <a:off x="2995613" y="1358900"/>
            <a:ext cx="831850" cy="790575"/>
          </a:xfrm>
          <a:prstGeom prst="pentagon">
            <a:avLst/>
          </a:prstGeom>
          <a:noFill/>
          <a:ln w="25400" cap="flat" cmpd="sng">
            <a:solidFill>
              <a:srgbClr val="3C72A4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938" name="Freeform 72"/>
          <p:cNvSpPr>
            <a:spLocks noEditPoints="1"/>
          </p:cNvSpPr>
          <p:nvPr/>
        </p:nvSpPr>
        <p:spPr>
          <a:xfrm>
            <a:off x="3192463" y="1554163"/>
            <a:ext cx="484187" cy="485775"/>
          </a:xfrm>
          <a:custGeom>
            <a:avLst/>
            <a:gdLst/>
            <a:ahLst/>
            <a:cxnLst>
              <a:cxn ang="0">
                <a:pos x="467705793" y="275258744"/>
              </a:cxn>
              <a:cxn ang="0">
                <a:pos x="394149423" y="305842525"/>
              </a:cxn>
              <a:cxn ang="0">
                <a:pos x="345575218" y="257186028"/>
              </a:cxn>
              <a:cxn ang="0">
                <a:pos x="392761656" y="148750908"/>
              </a:cxn>
              <a:cxn ang="0">
                <a:pos x="244261150" y="0"/>
              </a:cxn>
              <a:cxn ang="0">
                <a:pos x="94374054" y="148750908"/>
              </a:cxn>
              <a:cxn ang="0">
                <a:pos x="160990410" y="272478508"/>
              </a:cxn>
              <a:cxn ang="0">
                <a:pos x="133233890" y="369791502"/>
              </a:cxn>
              <a:cxn ang="0">
                <a:pos x="102700657" y="365621148"/>
              </a:cxn>
              <a:cxn ang="0">
                <a:pos x="0" y="468495795"/>
              </a:cxn>
              <a:cxn ang="0">
                <a:pos x="102700657" y="572760560"/>
              </a:cxn>
              <a:cxn ang="0">
                <a:pos x="206790260" y="468495795"/>
              </a:cxn>
              <a:cxn ang="0">
                <a:pos x="152663808" y="378133391"/>
              </a:cxn>
              <a:cxn ang="0">
                <a:pos x="180420328" y="283599454"/>
              </a:cxn>
              <a:cxn ang="0">
                <a:pos x="244261150" y="297501816"/>
              </a:cxn>
              <a:cxn ang="0">
                <a:pos x="330308602" y="271088389"/>
              </a:cxn>
              <a:cxn ang="0">
                <a:pos x="381658341" y="322525123"/>
              </a:cxn>
              <a:cxn ang="0">
                <a:pos x="363616191" y="379523509"/>
              </a:cxn>
              <a:cxn ang="0">
                <a:pos x="467705793" y="482398156"/>
              </a:cxn>
              <a:cxn ang="0">
                <a:pos x="570406450" y="379523509"/>
              </a:cxn>
              <a:cxn ang="0">
                <a:pos x="467705793" y="275258744"/>
              </a:cxn>
              <a:cxn ang="0">
                <a:pos x="185971397" y="468495795"/>
              </a:cxn>
              <a:cxn ang="0">
                <a:pos x="102700657" y="551907607"/>
              </a:cxn>
              <a:cxn ang="0">
                <a:pos x="19429918" y="468495795"/>
              </a:cxn>
              <a:cxn ang="0">
                <a:pos x="102700657" y="386474101"/>
              </a:cxn>
              <a:cxn ang="0">
                <a:pos x="185971397" y="468495795"/>
              </a:cxn>
              <a:cxn ang="0">
                <a:pos x="115191739" y="148750908"/>
              </a:cxn>
              <a:cxn ang="0">
                <a:pos x="244261150" y="19462835"/>
              </a:cxn>
              <a:cxn ang="0">
                <a:pos x="371943971" y="148750908"/>
              </a:cxn>
              <a:cxn ang="0">
                <a:pos x="244261150" y="278038981"/>
              </a:cxn>
              <a:cxn ang="0">
                <a:pos x="115191739" y="148750908"/>
              </a:cxn>
              <a:cxn ang="0">
                <a:pos x="467705793" y="461545203"/>
              </a:cxn>
              <a:cxn ang="0">
                <a:pos x="384435053" y="379523509"/>
              </a:cxn>
              <a:cxn ang="0">
                <a:pos x="467705793" y="296111697"/>
              </a:cxn>
              <a:cxn ang="0">
                <a:pos x="550976532" y="379523509"/>
              </a:cxn>
              <a:cxn ang="0">
                <a:pos x="467705793" y="461545203"/>
              </a:cxn>
            </a:cxnLst>
            <a:rect l="0" t="0" r="0" b="0"/>
            <a:pathLst>
              <a:path w="411" h="412">
                <a:moveTo>
                  <a:pt x="337" y="198"/>
                </a:moveTo>
                <a:cubicBezTo>
                  <a:pt x="316" y="198"/>
                  <a:pt x="298" y="206"/>
                  <a:pt x="284" y="220"/>
                </a:cubicBezTo>
                <a:cubicBezTo>
                  <a:pt x="249" y="185"/>
                  <a:pt x="249" y="185"/>
                  <a:pt x="249" y="185"/>
                </a:cubicBezTo>
                <a:cubicBezTo>
                  <a:pt x="270" y="166"/>
                  <a:pt x="283" y="138"/>
                  <a:pt x="283" y="107"/>
                </a:cubicBezTo>
                <a:cubicBezTo>
                  <a:pt x="283" y="48"/>
                  <a:pt x="235" y="0"/>
                  <a:pt x="176" y="0"/>
                </a:cubicBezTo>
                <a:cubicBezTo>
                  <a:pt x="117" y="0"/>
                  <a:pt x="68" y="48"/>
                  <a:pt x="68" y="107"/>
                </a:cubicBezTo>
                <a:cubicBezTo>
                  <a:pt x="68" y="144"/>
                  <a:pt x="88" y="177"/>
                  <a:pt x="116" y="196"/>
                </a:cubicBezTo>
                <a:cubicBezTo>
                  <a:pt x="96" y="266"/>
                  <a:pt x="96" y="266"/>
                  <a:pt x="96" y="266"/>
                </a:cubicBezTo>
                <a:cubicBezTo>
                  <a:pt x="89" y="264"/>
                  <a:pt x="82" y="263"/>
                  <a:pt x="74" y="263"/>
                </a:cubicBezTo>
                <a:cubicBezTo>
                  <a:pt x="33" y="263"/>
                  <a:pt x="0" y="296"/>
                  <a:pt x="0" y="337"/>
                </a:cubicBezTo>
                <a:cubicBezTo>
                  <a:pt x="0" y="378"/>
                  <a:pt x="33" y="412"/>
                  <a:pt x="74" y="412"/>
                </a:cubicBezTo>
                <a:cubicBezTo>
                  <a:pt x="115" y="412"/>
                  <a:pt x="149" y="378"/>
                  <a:pt x="149" y="337"/>
                </a:cubicBezTo>
                <a:cubicBezTo>
                  <a:pt x="149" y="309"/>
                  <a:pt x="133" y="284"/>
                  <a:pt x="110" y="272"/>
                </a:cubicBezTo>
                <a:cubicBezTo>
                  <a:pt x="130" y="204"/>
                  <a:pt x="130" y="204"/>
                  <a:pt x="130" y="204"/>
                </a:cubicBezTo>
                <a:cubicBezTo>
                  <a:pt x="144" y="210"/>
                  <a:pt x="159" y="214"/>
                  <a:pt x="176" y="214"/>
                </a:cubicBezTo>
                <a:cubicBezTo>
                  <a:pt x="199" y="214"/>
                  <a:pt x="220" y="207"/>
                  <a:pt x="238" y="195"/>
                </a:cubicBezTo>
                <a:cubicBezTo>
                  <a:pt x="275" y="232"/>
                  <a:pt x="275" y="232"/>
                  <a:pt x="275" y="232"/>
                </a:cubicBezTo>
                <a:cubicBezTo>
                  <a:pt x="267" y="243"/>
                  <a:pt x="262" y="257"/>
                  <a:pt x="262" y="273"/>
                </a:cubicBezTo>
                <a:cubicBezTo>
                  <a:pt x="262" y="314"/>
                  <a:pt x="296" y="347"/>
                  <a:pt x="337" y="347"/>
                </a:cubicBezTo>
                <a:cubicBezTo>
                  <a:pt x="378" y="347"/>
                  <a:pt x="411" y="314"/>
                  <a:pt x="411" y="273"/>
                </a:cubicBezTo>
                <a:cubicBezTo>
                  <a:pt x="411" y="231"/>
                  <a:pt x="378" y="198"/>
                  <a:pt x="337" y="198"/>
                </a:cubicBezTo>
                <a:close/>
                <a:moveTo>
                  <a:pt x="134" y="337"/>
                </a:moveTo>
                <a:cubicBezTo>
                  <a:pt x="134" y="370"/>
                  <a:pt x="107" y="397"/>
                  <a:pt x="74" y="397"/>
                </a:cubicBezTo>
                <a:cubicBezTo>
                  <a:pt x="41" y="397"/>
                  <a:pt x="14" y="370"/>
                  <a:pt x="14" y="337"/>
                </a:cubicBezTo>
                <a:cubicBezTo>
                  <a:pt x="14" y="304"/>
                  <a:pt x="41" y="278"/>
                  <a:pt x="74" y="278"/>
                </a:cubicBezTo>
                <a:cubicBezTo>
                  <a:pt x="107" y="278"/>
                  <a:pt x="134" y="304"/>
                  <a:pt x="134" y="337"/>
                </a:cubicBezTo>
                <a:close/>
                <a:moveTo>
                  <a:pt x="83" y="107"/>
                </a:moveTo>
                <a:cubicBezTo>
                  <a:pt x="83" y="56"/>
                  <a:pt x="125" y="14"/>
                  <a:pt x="176" y="14"/>
                </a:cubicBezTo>
                <a:cubicBezTo>
                  <a:pt x="227" y="14"/>
                  <a:pt x="268" y="56"/>
                  <a:pt x="268" y="107"/>
                </a:cubicBezTo>
                <a:cubicBezTo>
                  <a:pt x="268" y="158"/>
                  <a:pt x="227" y="200"/>
                  <a:pt x="176" y="200"/>
                </a:cubicBezTo>
                <a:cubicBezTo>
                  <a:pt x="125" y="200"/>
                  <a:pt x="83" y="158"/>
                  <a:pt x="83" y="107"/>
                </a:cubicBezTo>
                <a:close/>
                <a:moveTo>
                  <a:pt x="337" y="332"/>
                </a:moveTo>
                <a:cubicBezTo>
                  <a:pt x="304" y="332"/>
                  <a:pt x="277" y="306"/>
                  <a:pt x="277" y="273"/>
                </a:cubicBezTo>
                <a:cubicBezTo>
                  <a:pt x="277" y="240"/>
                  <a:pt x="304" y="213"/>
                  <a:pt x="337" y="213"/>
                </a:cubicBezTo>
                <a:cubicBezTo>
                  <a:pt x="370" y="213"/>
                  <a:pt x="397" y="240"/>
                  <a:pt x="397" y="273"/>
                </a:cubicBezTo>
                <a:cubicBezTo>
                  <a:pt x="397" y="306"/>
                  <a:pt x="370" y="332"/>
                  <a:pt x="337" y="332"/>
                </a:cubicBezTo>
                <a:close/>
              </a:path>
            </a:pathLst>
          </a:custGeom>
          <a:solidFill>
            <a:srgbClr val="3C72A4"/>
          </a:solidFill>
          <a:ln w="9525" cap="flat" cmpd="sng">
            <a:solidFill>
              <a:srgbClr val="3C72A4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39" name="正五边形 10"/>
          <p:cNvSpPr/>
          <p:nvPr/>
        </p:nvSpPr>
        <p:spPr>
          <a:xfrm>
            <a:off x="8183563" y="2565400"/>
            <a:ext cx="831850" cy="790575"/>
          </a:xfrm>
          <a:prstGeom prst="pentagon">
            <a:avLst/>
          </a:prstGeom>
          <a:noFill/>
          <a:ln w="25400" cap="flat" cmpd="sng">
            <a:solidFill>
              <a:srgbClr val="FDC60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940" name="Freeform 13"/>
          <p:cNvSpPr>
            <a:spLocks noEditPoints="1"/>
          </p:cNvSpPr>
          <p:nvPr/>
        </p:nvSpPr>
        <p:spPr>
          <a:xfrm>
            <a:off x="8467725" y="2773363"/>
            <a:ext cx="263525" cy="482600"/>
          </a:xfrm>
          <a:custGeom>
            <a:avLst/>
            <a:gdLst/>
            <a:ahLst/>
            <a:cxnLst>
              <a:cxn ang="0">
                <a:pos x="9331377" y="299036119"/>
              </a:cxn>
              <a:cxn ang="0">
                <a:pos x="65321799" y="354241269"/>
              </a:cxn>
              <a:cxn ang="0">
                <a:pos x="79318865" y="349642628"/>
              </a:cxn>
              <a:cxn ang="0">
                <a:pos x="555227735" y="193222316"/>
              </a:cxn>
              <a:cxn ang="0">
                <a:pos x="555227735" y="138017165"/>
              </a:cxn>
              <a:cxn ang="0">
                <a:pos x="489905935" y="105811659"/>
              </a:cxn>
              <a:cxn ang="0">
                <a:pos x="13997066" y="262231971"/>
              </a:cxn>
              <a:cxn ang="0">
                <a:pos x="503903001" y="128815592"/>
              </a:cxn>
              <a:cxn ang="0">
                <a:pos x="531899292" y="161018954"/>
              </a:cxn>
              <a:cxn ang="0">
                <a:pos x="517902226" y="193222316"/>
              </a:cxn>
              <a:cxn ang="0">
                <a:pos x="65321799" y="326638694"/>
              </a:cxn>
              <a:cxn ang="0">
                <a:pos x="41991197" y="308237692"/>
              </a:cxn>
              <a:cxn ang="0">
                <a:pos x="37325508" y="271431399"/>
              </a:cxn>
              <a:cxn ang="0">
                <a:pos x="494571624" y="128815592"/>
              </a:cxn>
              <a:cxn ang="0">
                <a:pos x="65321799" y="197823102"/>
              </a:cxn>
              <a:cxn ang="0">
                <a:pos x="307941923" y="128815592"/>
              </a:cxn>
              <a:cxn ang="0">
                <a:pos x="340601742" y="46005722"/>
              </a:cxn>
              <a:cxn ang="0">
                <a:pos x="41991197" y="78209084"/>
              </a:cxn>
              <a:cxn ang="0">
                <a:pos x="13997066" y="161018954"/>
              </a:cxn>
              <a:cxn ang="0">
                <a:pos x="284613480" y="36804148"/>
              </a:cxn>
              <a:cxn ang="0">
                <a:pos x="312607611" y="55207295"/>
              </a:cxn>
              <a:cxn ang="0">
                <a:pos x="303276234" y="101213017"/>
              </a:cxn>
              <a:cxn ang="0">
                <a:pos x="65321799" y="170220527"/>
              </a:cxn>
              <a:cxn ang="0">
                <a:pos x="37325508" y="138017165"/>
              </a:cxn>
              <a:cxn ang="0">
                <a:pos x="559893423" y="464655860"/>
              </a:cxn>
              <a:cxn ang="0">
                <a:pos x="489905935" y="414049351"/>
              </a:cxn>
              <a:cxn ang="0">
                <a:pos x="335936054" y="506060795"/>
              </a:cxn>
              <a:cxn ang="0">
                <a:pos x="256617189" y="634876387"/>
              </a:cxn>
              <a:cxn ang="0">
                <a:pos x="247285812" y="455454286"/>
              </a:cxn>
              <a:cxn ang="0">
                <a:pos x="555227735" y="349642628"/>
              </a:cxn>
              <a:cxn ang="0">
                <a:pos x="555227735" y="294435332"/>
              </a:cxn>
              <a:cxn ang="0">
                <a:pos x="41991197" y="391047563"/>
              </a:cxn>
              <a:cxn ang="0">
                <a:pos x="4665689" y="446252713"/>
              </a:cxn>
              <a:cxn ang="0">
                <a:pos x="13997066" y="469256646"/>
              </a:cxn>
              <a:cxn ang="0">
                <a:pos x="51322574" y="506060795"/>
              </a:cxn>
              <a:cxn ang="0">
                <a:pos x="130641439" y="556667303"/>
              </a:cxn>
              <a:cxn ang="0">
                <a:pos x="79318865" y="634876387"/>
              </a:cxn>
              <a:cxn ang="0">
                <a:pos x="186631861" y="961515081"/>
              </a:cxn>
              <a:cxn ang="0">
                <a:pos x="247285812" y="1035123378"/>
              </a:cxn>
              <a:cxn ang="0">
                <a:pos x="405923542" y="984516869"/>
              </a:cxn>
              <a:cxn ang="0">
                <a:pos x="513236538" y="860302064"/>
              </a:cxn>
              <a:cxn ang="0">
                <a:pos x="461911804" y="634876387"/>
              </a:cxn>
              <a:cxn ang="0">
                <a:pos x="485240247" y="538264156"/>
              </a:cxn>
              <a:cxn ang="0">
                <a:pos x="559893423" y="464655860"/>
              </a:cxn>
              <a:cxn ang="0">
                <a:pos x="219291681" y="464655860"/>
              </a:cxn>
              <a:cxn ang="0">
                <a:pos x="228623058" y="634876387"/>
              </a:cxn>
              <a:cxn ang="0">
                <a:pos x="163301258" y="556667303"/>
              </a:cxn>
              <a:cxn ang="0">
                <a:pos x="111978685" y="496859221"/>
              </a:cxn>
              <a:cxn ang="0">
                <a:pos x="55988262" y="478456075"/>
              </a:cxn>
              <a:cxn ang="0">
                <a:pos x="37325508" y="446252713"/>
              </a:cxn>
              <a:cxn ang="0">
                <a:pos x="37325508" y="427851711"/>
              </a:cxn>
              <a:cxn ang="0">
                <a:pos x="55988262" y="414049351"/>
              </a:cxn>
              <a:cxn ang="0">
                <a:pos x="111978685" y="395646204"/>
              </a:cxn>
              <a:cxn ang="0">
                <a:pos x="503903001" y="285233759"/>
              </a:cxn>
              <a:cxn ang="0">
                <a:pos x="531899292" y="317437121"/>
              </a:cxn>
              <a:cxn ang="0">
                <a:pos x="517902226" y="349642628"/>
              </a:cxn>
              <a:cxn ang="0">
                <a:pos x="200628927" y="450853500"/>
              </a:cxn>
              <a:cxn ang="0">
                <a:pos x="480574558" y="510661581"/>
              </a:cxn>
              <a:cxn ang="0">
                <a:pos x="429251984" y="634876387"/>
              </a:cxn>
              <a:cxn ang="0">
                <a:pos x="363930185" y="506060795"/>
              </a:cxn>
              <a:cxn ang="0">
                <a:pos x="494571624" y="441651926"/>
              </a:cxn>
              <a:cxn ang="0">
                <a:pos x="531899292" y="473857433"/>
              </a:cxn>
            </a:cxnLst>
            <a:rect l="0" t="0" r="0" b="0"/>
            <a:pathLst>
              <a:path w="122" h="225">
                <a:moveTo>
                  <a:pt x="3" y="57"/>
                </a:moveTo>
                <a:cubicBezTo>
                  <a:pt x="1" y="59"/>
                  <a:pt x="1" y="62"/>
                  <a:pt x="2" y="65"/>
                </a:cubicBezTo>
                <a:cubicBezTo>
                  <a:pt x="3" y="69"/>
                  <a:pt x="3" y="69"/>
                  <a:pt x="3" y="69"/>
                </a:cubicBezTo>
                <a:cubicBezTo>
                  <a:pt x="4" y="74"/>
                  <a:pt x="9" y="77"/>
                  <a:pt x="14" y="77"/>
                </a:cubicBezTo>
                <a:cubicBezTo>
                  <a:pt x="14" y="77"/>
                  <a:pt x="14" y="77"/>
                  <a:pt x="14" y="77"/>
                </a:cubicBezTo>
                <a:cubicBezTo>
                  <a:pt x="15" y="77"/>
                  <a:pt x="16" y="77"/>
                  <a:pt x="17" y="76"/>
                </a:cubicBezTo>
                <a:cubicBezTo>
                  <a:pt x="112" y="48"/>
                  <a:pt x="112" y="48"/>
                  <a:pt x="112" y="48"/>
                </a:cubicBezTo>
                <a:cubicBezTo>
                  <a:pt x="115" y="47"/>
                  <a:pt x="118" y="45"/>
                  <a:pt x="119" y="42"/>
                </a:cubicBezTo>
                <a:cubicBezTo>
                  <a:pt x="120" y="40"/>
                  <a:pt x="121" y="37"/>
                  <a:pt x="120" y="34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17" y="25"/>
                  <a:pt x="113" y="22"/>
                  <a:pt x="108" y="22"/>
                </a:cubicBezTo>
                <a:cubicBezTo>
                  <a:pt x="107" y="22"/>
                  <a:pt x="106" y="22"/>
                  <a:pt x="105" y="23"/>
                </a:cubicBezTo>
                <a:cubicBezTo>
                  <a:pt x="9" y="51"/>
                  <a:pt x="9" y="51"/>
                  <a:pt x="9" y="51"/>
                </a:cubicBezTo>
                <a:cubicBezTo>
                  <a:pt x="6" y="52"/>
                  <a:pt x="4" y="54"/>
                  <a:pt x="3" y="57"/>
                </a:cubicBezTo>
                <a:close/>
                <a:moveTo>
                  <a:pt x="106" y="28"/>
                </a:moveTo>
                <a:cubicBezTo>
                  <a:pt x="107" y="28"/>
                  <a:pt x="107" y="28"/>
                  <a:pt x="108" y="28"/>
                </a:cubicBezTo>
                <a:cubicBezTo>
                  <a:pt x="110" y="28"/>
                  <a:pt x="112" y="30"/>
                  <a:pt x="113" y="32"/>
                </a:cubicBezTo>
                <a:cubicBezTo>
                  <a:pt x="114" y="35"/>
                  <a:pt x="114" y="35"/>
                  <a:pt x="114" y="35"/>
                </a:cubicBezTo>
                <a:cubicBezTo>
                  <a:pt x="115" y="37"/>
                  <a:pt x="114" y="38"/>
                  <a:pt x="114" y="40"/>
                </a:cubicBezTo>
                <a:cubicBezTo>
                  <a:pt x="113" y="41"/>
                  <a:pt x="112" y="42"/>
                  <a:pt x="111" y="42"/>
                </a:cubicBezTo>
                <a:cubicBezTo>
                  <a:pt x="15" y="71"/>
                  <a:pt x="15" y="71"/>
                  <a:pt x="15" y="71"/>
                </a:cubicBezTo>
                <a:cubicBezTo>
                  <a:pt x="15" y="71"/>
                  <a:pt x="14" y="71"/>
                  <a:pt x="14" y="71"/>
                </a:cubicBezTo>
                <a:cubicBezTo>
                  <a:pt x="14" y="71"/>
                  <a:pt x="14" y="71"/>
                  <a:pt x="14" y="71"/>
                </a:cubicBezTo>
                <a:cubicBezTo>
                  <a:pt x="11" y="71"/>
                  <a:pt x="9" y="69"/>
                  <a:pt x="9" y="67"/>
                </a:cubicBezTo>
                <a:cubicBezTo>
                  <a:pt x="8" y="63"/>
                  <a:pt x="8" y="63"/>
                  <a:pt x="8" y="63"/>
                </a:cubicBezTo>
                <a:cubicBezTo>
                  <a:pt x="7" y="62"/>
                  <a:pt x="7" y="61"/>
                  <a:pt x="8" y="59"/>
                </a:cubicBezTo>
                <a:cubicBezTo>
                  <a:pt x="9" y="58"/>
                  <a:pt x="10" y="57"/>
                  <a:pt x="11" y="57"/>
                </a:cubicBezTo>
                <a:lnTo>
                  <a:pt x="106" y="28"/>
                </a:lnTo>
                <a:close/>
                <a:moveTo>
                  <a:pt x="3" y="35"/>
                </a:moveTo>
                <a:cubicBezTo>
                  <a:pt x="4" y="40"/>
                  <a:pt x="9" y="43"/>
                  <a:pt x="14" y="43"/>
                </a:cubicBezTo>
                <a:cubicBezTo>
                  <a:pt x="15" y="43"/>
                  <a:pt x="16" y="43"/>
                  <a:pt x="17" y="43"/>
                </a:cubicBezTo>
                <a:cubicBezTo>
                  <a:pt x="66" y="28"/>
                  <a:pt x="66" y="28"/>
                  <a:pt x="66" y="28"/>
                </a:cubicBezTo>
                <a:cubicBezTo>
                  <a:pt x="72" y="26"/>
                  <a:pt x="76" y="19"/>
                  <a:pt x="74" y="13"/>
                </a:cubicBezTo>
                <a:cubicBezTo>
                  <a:pt x="73" y="10"/>
                  <a:pt x="73" y="10"/>
                  <a:pt x="73" y="10"/>
                </a:cubicBezTo>
                <a:cubicBezTo>
                  <a:pt x="71" y="4"/>
                  <a:pt x="65" y="0"/>
                  <a:pt x="59" y="2"/>
                </a:cubicBezTo>
                <a:cubicBezTo>
                  <a:pt x="9" y="17"/>
                  <a:pt x="9" y="17"/>
                  <a:pt x="9" y="17"/>
                </a:cubicBezTo>
                <a:cubicBezTo>
                  <a:pt x="3" y="19"/>
                  <a:pt x="0" y="25"/>
                  <a:pt x="2" y="31"/>
                </a:cubicBezTo>
                <a:lnTo>
                  <a:pt x="3" y="35"/>
                </a:lnTo>
                <a:close/>
                <a:moveTo>
                  <a:pt x="11" y="23"/>
                </a:move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2" y="8"/>
                  <a:pt x="62" y="8"/>
                </a:cubicBezTo>
                <a:cubicBezTo>
                  <a:pt x="64" y="8"/>
                  <a:pt x="67" y="9"/>
                  <a:pt x="67" y="12"/>
                </a:cubicBezTo>
                <a:cubicBezTo>
                  <a:pt x="68" y="15"/>
                  <a:pt x="68" y="15"/>
                  <a:pt x="68" y="15"/>
                </a:cubicBezTo>
                <a:cubicBezTo>
                  <a:pt x="69" y="18"/>
                  <a:pt x="68" y="21"/>
                  <a:pt x="65" y="22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4" y="37"/>
                  <a:pt x="14" y="37"/>
                </a:cubicBezTo>
                <a:cubicBezTo>
                  <a:pt x="11" y="37"/>
                  <a:pt x="9" y="36"/>
                  <a:pt x="9" y="33"/>
                </a:cubicBezTo>
                <a:cubicBezTo>
                  <a:pt x="8" y="30"/>
                  <a:pt x="8" y="30"/>
                  <a:pt x="8" y="30"/>
                </a:cubicBezTo>
                <a:cubicBezTo>
                  <a:pt x="7" y="27"/>
                  <a:pt x="8" y="24"/>
                  <a:pt x="11" y="23"/>
                </a:cubicBezTo>
                <a:close/>
                <a:moveTo>
                  <a:pt x="120" y="101"/>
                </a:moveTo>
                <a:cubicBezTo>
                  <a:pt x="119" y="97"/>
                  <a:pt x="119" y="97"/>
                  <a:pt x="119" y="97"/>
                </a:cubicBezTo>
                <a:cubicBezTo>
                  <a:pt x="117" y="92"/>
                  <a:pt x="110" y="88"/>
                  <a:pt x="105" y="90"/>
                </a:cubicBezTo>
                <a:cubicBezTo>
                  <a:pt x="82" y="96"/>
                  <a:pt x="82" y="96"/>
                  <a:pt x="82" y="96"/>
                </a:cubicBezTo>
                <a:cubicBezTo>
                  <a:pt x="76" y="98"/>
                  <a:pt x="72" y="104"/>
                  <a:pt x="72" y="110"/>
                </a:cubicBezTo>
                <a:cubicBezTo>
                  <a:pt x="72" y="138"/>
                  <a:pt x="72" y="138"/>
                  <a:pt x="72" y="138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55" y="106"/>
                  <a:pt x="55" y="106"/>
                  <a:pt x="55" y="106"/>
                </a:cubicBezTo>
                <a:cubicBezTo>
                  <a:pt x="55" y="104"/>
                  <a:pt x="54" y="101"/>
                  <a:pt x="53" y="99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5" y="81"/>
                  <a:pt x="118" y="79"/>
                  <a:pt x="119" y="76"/>
                </a:cubicBezTo>
                <a:cubicBezTo>
                  <a:pt x="120" y="73"/>
                  <a:pt x="121" y="70"/>
                  <a:pt x="120" y="67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7" y="58"/>
                  <a:pt x="110" y="54"/>
                  <a:pt x="105" y="56"/>
                </a:cubicBezTo>
                <a:cubicBezTo>
                  <a:pt x="9" y="85"/>
                  <a:pt x="9" y="85"/>
                  <a:pt x="9" y="85"/>
                </a:cubicBezTo>
                <a:cubicBezTo>
                  <a:pt x="6" y="86"/>
                  <a:pt x="4" y="88"/>
                  <a:pt x="3" y="90"/>
                </a:cubicBezTo>
                <a:cubicBezTo>
                  <a:pt x="1" y="92"/>
                  <a:pt x="1" y="95"/>
                  <a:pt x="1" y="97"/>
                </a:cubicBezTo>
                <a:cubicBezTo>
                  <a:pt x="2" y="98"/>
                  <a:pt x="2" y="98"/>
                  <a:pt x="2" y="99"/>
                </a:cubicBezTo>
                <a:cubicBezTo>
                  <a:pt x="3" y="102"/>
                  <a:pt x="3" y="102"/>
                  <a:pt x="3" y="102"/>
                </a:cubicBezTo>
                <a:cubicBezTo>
                  <a:pt x="4" y="106"/>
                  <a:pt x="7" y="109"/>
                  <a:pt x="10" y="110"/>
                </a:cubicBezTo>
                <a:cubicBezTo>
                  <a:pt x="11" y="110"/>
                  <a:pt x="11" y="110"/>
                  <a:pt x="11" y="110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26" y="114"/>
                  <a:pt x="28" y="118"/>
                  <a:pt x="28" y="121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17" y="138"/>
                  <a:pt x="17" y="138"/>
                  <a:pt x="17" y="138"/>
                </a:cubicBezTo>
                <a:cubicBezTo>
                  <a:pt x="17" y="187"/>
                  <a:pt x="17" y="187"/>
                  <a:pt x="17" y="187"/>
                </a:cubicBezTo>
                <a:cubicBezTo>
                  <a:pt x="17" y="199"/>
                  <a:pt x="28" y="208"/>
                  <a:pt x="40" y="209"/>
                </a:cubicBezTo>
                <a:cubicBezTo>
                  <a:pt x="40" y="214"/>
                  <a:pt x="40" y="214"/>
                  <a:pt x="40" y="214"/>
                </a:cubicBezTo>
                <a:cubicBezTo>
                  <a:pt x="40" y="220"/>
                  <a:pt x="46" y="225"/>
                  <a:pt x="53" y="225"/>
                </a:cubicBezTo>
                <a:cubicBezTo>
                  <a:pt x="74" y="225"/>
                  <a:pt x="74" y="225"/>
                  <a:pt x="74" y="225"/>
                </a:cubicBezTo>
                <a:cubicBezTo>
                  <a:pt x="81" y="225"/>
                  <a:pt x="87" y="220"/>
                  <a:pt x="87" y="214"/>
                </a:cubicBezTo>
                <a:cubicBezTo>
                  <a:pt x="87" y="209"/>
                  <a:pt x="87" y="209"/>
                  <a:pt x="87" y="209"/>
                </a:cubicBezTo>
                <a:cubicBezTo>
                  <a:pt x="99" y="208"/>
                  <a:pt x="110" y="199"/>
                  <a:pt x="110" y="187"/>
                </a:cubicBezTo>
                <a:cubicBezTo>
                  <a:pt x="110" y="138"/>
                  <a:pt x="110" y="138"/>
                  <a:pt x="110" y="138"/>
                </a:cubicBezTo>
                <a:cubicBezTo>
                  <a:pt x="99" y="138"/>
                  <a:pt x="99" y="138"/>
                  <a:pt x="99" y="138"/>
                </a:cubicBezTo>
                <a:cubicBezTo>
                  <a:pt x="99" y="125"/>
                  <a:pt x="99" y="125"/>
                  <a:pt x="99" y="125"/>
                </a:cubicBezTo>
                <a:cubicBezTo>
                  <a:pt x="99" y="122"/>
                  <a:pt x="101" y="118"/>
                  <a:pt x="104" y="117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18" y="113"/>
                  <a:pt x="122" y="107"/>
                  <a:pt x="120" y="101"/>
                </a:cubicBezTo>
                <a:close/>
                <a:moveTo>
                  <a:pt x="43" y="98"/>
                </a:moveTo>
                <a:cubicBezTo>
                  <a:pt x="45" y="99"/>
                  <a:pt x="46" y="100"/>
                  <a:pt x="47" y="101"/>
                </a:cubicBezTo>
                <a:cubicBezTo>
                  <a:pt x="48" y="103"/>
                  <a:pt x="49" y="104"/>
                  <a:pt x="49" y="106"/>
                </a:cubicBezTo>
                <a:cubicBezTo>
                  <a:pt x="49" y="138"/>
                  <a:pt x="49" y="138"/>
                  <a:pt x="49" y="138"/>
                </a:cubicBezTo>
                <a:cubicBezTo>
                  <a:pt x="35" y="138"/>
                  <a:pt x="35" y="138"/>
                  <a:pt x="35" y="138"/>
                </a:cubicBezTo>
                <a:cubicBezTo>
                  <a:pt x="35" y="121"/>
                  <a:pt x="35" y="121"/>
                  <a:pt x="35" y="121"/>
                </a:cubicBezTo>
                <a:cubicBezTo>
                  <a:pt x="35" y="116"/>
                  <a:pt x="30" y="110"/>
                  <a:pt x="25" y="108"/>
                </a:cubicBezTo>
                <a:cubicBezTo>
                  <a:pt x="25" y="108"/>
                  <a:pt x="24" y="108"/>
                  <a:pt x="24" y="108"/>
                </a:cubicBezTo>
                <a:cubicBezTo>
                  <a:pt x="13" y="104"/>
                  <a:pt x="13" y="104"/>
                  <a:pt x="1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0" y="104"/>
                  <a:pt x="9" y="102"/>
                  <a:pt x="9" y="101"/>
                </a:cubicBezTo>
                <a:cubicBezTo>
                  <a:pt x="8" y="97"/>
                  <a:pt x="8" y="97"/>
                  <a:pt x="8" y="97"/>
                </a:cubicBezTo>
                <a:cubicBezTo>
                  <a:pt x="8" y="97"/>
                  <a:pt x="8" y="97"/>
                  <a:pt x="8" y="97"/>
                </a:cubicBezTo>
                <a:cubicBezTo>
                  <a:pt x="7" y="96"/>
                  <a:pt x="7" y="94"/>
                  <a:pt x="8" y="93"/>
                </a:cubicBezTo>
                <a:cubicBezTo>
                  <a:pt x="9" y="92"/>
                  <a:pt x="10" y="91"/>
                  <a:pt x="11" y="90"/>
                </a:cubicBezTo>
                <a:cubicBezTo>
                  <a:pt x="12" y="90"/>
                  <a:pt x="12" y="90"/>
                  <a:pt x="12" y="90"/>
                </a:cubicBezTo>
                <a:cubicBezTo>
                  <a:pt x="13" y="90"/>
                  <a:pt x="13" y="90"/>
                  <a:pt x="13" y="90"/>
                </a:cubicBezTo>
                <a:cubicBezTo>
                  <a:pt x="24" y="86"/>
                  <a:pt x="24" y="86"/>
                  <a:pt x="24" y="86"/>
                </a:cubicBezTo>
                <a:cubicBezTo>
                  <a:pt x="106" y="62"/>
                  <a:pt x="106" y="62"/>
                  <a:pt x="106" y="62"/>
                </a:cubicBezTo>
                <a:cubicBezTo>
                  <a:pt x="107" y="62"/>
                  <a:pt x="107" y="62"/>
                  <a:pt x="108" y="62"/>
                </a:cubicBezTo>
                <a:cubicBezTo>
                  <a:pt x="110" y="62"/>
                  <a:pt x="112" y="63"/>
                  <a:pt x="113" y="66"/>
                </a:cubicBezTo>
                <a:cubicBezTo>
                  <a:pt x="114" y="69"/>
                  <a:pt x="114" y="69"/>
                  <a:pt x="114" y="69"/>
                </a:cubicBezTo>
                <a:cubicBezTo>
                  <a:pt x="115" y="71"/>
                  <a:pt x="114" y="72"/>
                  <a:pt x="114" y="73"/>
                </a:cubicBezTo>
                <a:cubicBezTo>
                  <a:pt x="113" y="74"/>
                  <a:pt x="112" y="75"/>
                  <a:pt x="111" y="76"/>
                </a:cubicBezTo>
                <a:cubicBezTo>
                  <a:pt x="49" y="94"/>
                  <a:pt x="49" y="94"/>
                  <a:pt x="49" y="94"/>
                </a:cubicBezTo>
                <a:cubicBezTo>
                  <a:pt x="39" y="97"/>
                  <a:pt x="43" y="98"/>
                  <a:pt x="43" y="98"/>
                </a:cubicBezTo>
                <a:close/>
                <a:moveTo>
                  <a:pt x="111" y="109"/>
                </a:moveTo>
                <a:cubicBezTo>
                  <a:pt x="103" y="111"/>
                  <a:pt x="103" y="111"/>
                  <a:pt x="103" y="111"/>
                </a:cubicBezTo>
                <a:cubicBezTo>
                  <a:pt x="97" y="113"/>
                  <a:pt x="92" y="119"/>
                  <a:pt x="92" y="125"/>
                </a:cubicBezTo>
                <a:cubicBezTo>
                  <a:pt x="92" y="138"/>
                  <a:pt x="92" y="138"/>
                  <a:pt x="92" y="138"/>
                </a:cubicBezTo>
                <a:cubicBezTo>
                  <a:pt x="78" y="138"/>
                  <a:pt x="78" y="138"/>
                  <a:pt x="78" y="138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107"/>
                  <a:pt x="81" y="103"/>
                  <a:pt x="84" y="102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9" y="95"/>
                  <a:pt x="112" y="96"/>
                  <a:pt x="113" y="99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15" y="106"/>
                  <a:pt x="113" y="109"/>
                  <a:pt x="111" y="109"/>
                </a:cubicBezTo>
                <a:close/>
              </a:path>
            </a:pathLst>
          </a:custGeom>
          <a:noFill/>
          <a:ln w="9525" cap="flat" cmpd="sng">
            <a:solidFill>
              <a:srgbClr val="FDC602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1" name="正五边形 9"/>
          <p:cNvSpPr/>
          <p:nvPr/>
        </p:nvSpPr>
        <p:spPr>
          <a:xfrm>
            <a:off x="6446838" y="1401763"/>
            <a:ext cx="831850" cy="792162"/>
          </a:xfrm>
          <a:prstGeom prst="pentagon">
            <a:avLst/>
          </a:prstGeom>
          <a:noFill/>
          <a:ln w="25400" cap="flat" cmpd="sng">
            <a:solidFill>
              <a:srgbClr val="63BC9E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942" name="Freeform 78"/>
          <p:cNvSpPr>
            <a:spLocks noEditPoints="1"/>
          </p:cNvSpPr>
          <p:nvPr/>
        </p:nvSpPr>
        <p:spPr>
          <a:xfrm>
            <a:off x="6677025" y="1652588"/>
            <a:ext cx="409575" cy="409575"/>
          </a:xfrm>
          <a:custGeom>
            <a:avLst/>
            <a:gdLst/>
            <a:ahLst/>
            <a:cxnLst>
              <a:cxn ang="0">
                <a:pos x="242414105" y="0"/>
              </a:cxn>
              <a:cxn ang="0">
                <a:pos x="0" y="242414105"/>
              </a:cxn>
              <a:cxn ang="0">
                <a:pos x="242414105" y="483434238"/>
              </a:cxn>
              <a:cxn ang="0">
                <a:pos x="483434238" y="242414105"/>
              </a:cxn>
              <a:cxn ang="0">
                <a:pos x="242414105" y="0"/>
              </a:cxn>
              <a:cxn ang="0">
                <a:pos x="462536470" y="231268235"/>
              </a:cxn>
              <a:cxn ang="0">
                <a:pos x="394270823" y="231268235"/>
              </a:cxn>
              <a:cxn ang="0">
                <a:pos x="321825622" y="36223191"/>
              </a:cxn>
              <a:cxn ang="0">
                <a:pos x="462536470" y="231268235"/>
              </a:cxn>
              <a:cxn ang="0">
                <a:pos x="242414105" y="462536470"/>
              </a:cxn>
              <a:cxn ang="0">
                <a:pos x="204798123" y="252166003"/>
              </a:cxn>
              <a:cxn ang="0">
                <a:pos x="278636115" y="252166003"/>
              </a:cxn>
              <a:cxn ang="0">
                <a:pos x="242414105" y="462536470"/>
              </a:cxn>
              <a:cxn ang="0">
                <a:pos x="204798123" y="231268235"/>
              </a:cxn>
              <a:cxn ang="0">
                <a:pos x="242414105" y="20897768"/>
              </a:cxn>
              <a:cxn ang="0">
                <a:pos x="242414105" y="20897768"/>
              </a:cxn>
              <a:cxn ang="0">
                <a:pos x="278636115" y="231268235"/>
              </a:cxn>
              <a:cxn ang="0">
                <a:pos x="204798123" y="231268235"/>
              </a:cxn>
              <a:cxn ang="0">
                <a:pos x="213157230" y="26470112"/>
              </a:cxn>
              <a:cxn ang="0">
                <a:pos x="185293146" y="231268235"/>
              </a:cxn>
              <a:cxn ang="0">
                <a:pos x="110061183" y="231268235"/>
              </a:cxn>
              <a:cxn ang="0">
                <a:pos x="213157230" y="26470112"/>
              </a:cxn>
              <a:cxn ang="0">
                <a:pos x="185293146" y="252166003"/>
              </a:cxn>
              <a:cxn ang="0">
                <a:pos x="213157230" y="458356917"/>
              </a:cxn>
              <a:cxn ang="0">
                <a:pos x="110061183" y="252166003"/>
              </a:cxn>
              <a:cxn ang="0">
                <a:pos x="185293146" y="252166003"/>
              </a:cxn>
              <a:cxn ang="0">
                <a:pos x="270277008" y="458356917"/>
              </a:cxn>
              <a:cxn ang="0">
                <a:pos x="299533883" y="252166003"/>
              </a:cxn>
              <a:cxn ang="0">
                <a:pos x="373373055" y="252166003"/>
              </a:cxn>
              <a:cxn ang="0">
                <a:pos x="270277008" y="458356917"/>
              </a:cxn>
              <a:cxn ang="0">
                <a:pos x="299533883" y="231268235"/>
              </a:cxn>
              <a:cxn ang="0">
                <a:pos x="270277008" y="26470112"/>
              </a:cxn>
              <a:cxn ang="0">
                <a:pos x="373373055" y="231268235"/>
              </a:cxn>
              <a:cxn ang="0">
                <a:pos x="299533883" y="231268235"/>
              </a:cxn>
              <a:cxn ang="0">
                <a:pos x="163002588" y="36223191"/>
              </a:cxn>
              <a:cxn ang="0">
                <a:pos x="89163415" y="231268235"/>
              </a:cxn>
              <a:cxn ang="0">
                <a:pos x="20897768" y="231268235"/>
              </a:cxn>
              <a:cxn ang="0">
                <a:pos x="163002588" y="36223191"/>
              </a:cxn>
              <a:cxn ang="0">
                <a:pos x="20897768" y="252166003"/>
              </a:cxn>
              <a:cxn ang="0">
                <a:pos x="89163415" y="252166003"/>
              </a:cxn>
              <a:cxn ang="0">
                <a:pos x="163002588" y="448605019"/>
              </a:cxn>
              <a:cxn ang="0">
                <a:pos x="20897768" y="252166003"/>
              </a:cxn>
              <a:cxn ang="0">
                <a:pos x="321825622" y="448605019"/>
              </a:cxn>
              <a:cxn ang="0">
                <a:pos x="394270823" y="252166003"/>
              </a:cxn>
              <a:cxn ang="0">
                <a:pos x="462536470" y="252166003"/>
              </a:cxn>
              <a:cxn ang="0">
                <a:pos x="321825622" y="448605019"/>
              </a:cxn>
            </a:cxnLst>
            <a:rect l="0" t="0" r="0" b="0"/>
            <a:pathLst>
              <a:path w="347" h="347">
                <a:moveTo>
                  <a:pt x="174" y="0"/>
                </a:moveTo>
                <a:cubicBezTo>
                  <a:pt x="78" y="0"/>
                  <a:pt x="0" y="78"/>
                  <a:pt x="0" y="174"/>
                </a:cubicBezTo>
                <a:cubicBezTo>
                  <a:pt x="0" y="269"/>
                  <a:pt x="78" y="347"/>
                  <a:pt x="174" y="347"/>
                </a:cubicBezTo>
                <a:cubicBezTo>
                  <a:pt x="269" y="347"/>
                  <a:pt x="347" y="269"/>
                  <a:pt x="347" y="174"/>
                </a:cubicBezTo>
                <a:cubicBezTo>
                  <a:pt x="347" y="78"/>
                  <a:pt x="269" y="0"/>
                  <a:pt x="174" y="0"/>
                </a:cubicBezTo>
                <a:close/>
                <a:moveTo>
                  <a:pt x="332" y="166"/>
                </a:moveTo>
                <a:cubicBezTo>
                  <a:pt x="283" y="166"/>
                  <a:pt x="283" y="166"/>
                  <a:pt x="283" y="166"/>
                </a:cubicBezTo>
                <a:cubicBezTo>
                  <a:pt x="281" y="107"/>
                  <a:pt x="261" y="55"/>
                  <a:pt x="231" y="26"/>
                </a:cubicBezTo>
                <a:cubicBezTo>
                  <a:pt x="288" y="48"/>
                  <a:pt x="329" y="102"/>
                  <a:pt x="332" y="166"/>
                </a:cubicBezTo>
                <a:close/>
                <a:moveTo>
                  <a:pt x="174" y="332"/>
                </a:moveTo>
                <a:cubicBezTo>
                  <a:pt x="165" y="330"/>
                  <a:pt x="148" y="277"/>
                  <a:pt x="147" y="181"/>
                </a:cubicBezTo>
                <a:cubicBezTo>
                  <a:pt x="200" y="181"/>
                  <a:pt x="200" y="181"/>
                  <a:pt x="200" y="181"/>
                </a:cubicBezTo>
                <a:cubicBezTo>
                  <a:pt x="199" y="277"/>
                  <a:pt x="183" y="330"/>
                  <a:pt x="174" y="332"/>
                </a:cubicBezTo>
                <a:close/>
                <a:moveTo>
                  <a:pt x="147" y="166"/>
                </a:moveTo>
                <a:cubicBezTo>
                  <a:pt x="148" y="70"/>
                  <a:pt x="165" y="17"/>
                  <a:pt x="174" y="15"/>
                </a:cubicBezTo>
                <a:cubicBezTo>
                  <a:pt x="174" y="15"/>
                  <a:pt x="174" y="15"/>
                  <a:pt x="174" y="15"/>
                </a:cubicBezTo>
                <a:cubicBezTo>
                  <a:pt x="183" y="17"/>
                  <a:pt x="199" y="70"/>
                  <a:pt x="200" y="166"/>
                </a:cubicBezTo>
                <a:lnTo>
                  <a:pt x="147" y="166"/>
                </a:lnTo>
                <a:close/>
                <a:moveTo>
                  <a:pt x="153" y="19"/>
                </a:moveTo>
                <a:cubicBezTo>
                  <a:pt x="138" y="51"/>
                  <a:pt x="133" y="118"/>
                  <a:pt x="133" y="166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81" y="94"/>
                  <a:pt x="112" y="34"/>
                  <a:pt x="153" y="19"/>
                </a:cubicBezTo>
                <a:close/>
                <a:moveTo>
                  <a:pt x="133" y="181"/>
                </a:moveTo>
                <a:cubicBezTo>
                  <a:pt x="133" y="229"/>
                  <a:pt x="138" y="296"/>
                  <a:pt x="153" y="329"/>
                </a:cubicBezTo>
                <a:cubicBezTo>
                  <a:pt x="112" y="313"/>
                  <a:pt x="81" y="254"/>
                  <a:pt x="79" y="181"/>
                </a:cubicBezTo>
                <a:lnTo>
                  <a:pt x="133" y="181"/>
                </a:lnTo>
                <a:close/>
                <a:moveTo>
                  <a:pt x="194" y="329"/>
                </a:moveTo>
                <a:cubicBezTo>
                  <a:pt x="209" y="296"/>
                  <a:pt x="214" y="229"/>
                  <a:pt x="215" y="181"/>
                </a:cubicBezTo>
                <a:cubicBezTo>
                  <a:pt x="268" y="181"/>
                  <a:pt x="268" y="181"/>
                  <a:pt x="268" y="181"/>
                </a:cubicBezTo>
                <a:cubicBezTo>
                  <a:pt x="266" y="254"/>
                  <a:pt x="235" y="313"/>
                  <a:pt x="194" y="329"/>
                </a:cubicBezTo>
                <a:close/>
                <a:moveTo>
                  <a:pt x="215" y="166"/>
                </a:moveTo>
                <a:cubicBezTo>
                  <a:pt x="214" y="118"/>
                  <a:pt x="209" y="51"/>
                  <a:pt x="194" y="19"/>
                </a:cubicBezTo>
                <a:cubicBezTo>
                  <a:pt x="235" y="34"/>
                  <a:pt x="266" y="94"/>
                  <a:pt x="268" y="166"/>
                </a:cubicBezTo>
                <a:lnTo>
                  <a:pt x="215" y="166"/>
                </a:lnTo>
                <a:close/>
                <a:moveTo>
                  <a:pt x="117" y="26"/>
                </a:moveTo>
                <a:cubicBezTo>
                  <a:pt x="87" y="55"/>
                  <a:pt x="66" y="107"/>
                  <a:pt x="64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8" y="102"/>
                  <a:pt x="59" y="48"/>
                  <a:pt x="117" y="26"/>
                </a:cubicBezTo>
                <a:close/>
                <a:moveTo>
                  <a:pt x="15" y="181"/>
                </a:moveTo>
                <a:cubicBezTo>
                  <a:pt x="64" y="181"/>
                  <a:pt x="64" y="181"/>
                  <a:pt x="64" y="181"/>
                </a:cubicBezTo>
                <a:cubicBezTo>
                  <a:pt x="66" y="241"/>
                  <a:pt x="87" y="292"/>
                  <a:pt x="117" y="322"/>
                </a:cubicBezTo>
                <a:cubicBezTo>
                  <a:pt x="59" y="300"/>
                  <a:pt x="18" y="245"/>
                  <a:pt x="15" y="181"/>
                </a:cubicBezTo>
                <a:close/>
                <a:moveTo>
                  <a:pt x="231" y="322"/>
                </a:moveTo>
                <a:cubicBezTo>
                  <a:pt x="261" y="292"/>
                  <a:pt x="281" y="241"/>
                  <a:pt x="283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29" y="245"/>
                  <a:pt x="288" y="300"/>
                  <a:pt x="231" y="322"/>
                </a:cubicBezTo>
                <a:close/>
              </a:path>
            </a:pathLst>
          </a:custGeom>
          <a:solidFill>
            <a:srgbClr val="63BC9E"/>
          </a:solidFill>
          <a:ln w="9525" cap="flat" cmpd="sng">
            <a:solidFill>
              <a:srgbClr val="63BC9E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3" name="正五边形 8"/>
          <p:cNvSpPr/>
          <p:nvPr/>
        </p:nvSpPr>
        <p:spPr>
          <a:xfrm>
            <a:off x="4724400" y="2565400"/>
            <a:ext cx="831850" cy="790575"/>
          </a:xfrm>
          <a:prstGeom prst="pentagon">
            <a:avLst/>
          </a:prstGeom>
          <a:noFill/>
          <a:ln w="25400" cap="flat" cmpd="sng">
            <a:solidFill>
              <a:srgbClr val="F48C06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944" name="Freeform 77"/>
          <p:cNvSpPr>
            <a:spLocks noEditPoints="1"/>
          </p:cNvSpPr>
          <p:nvPr/>
        </p:nvSpPr>
        <p:spPr>
          <a:xfrm>
            <a:off x="4914900" y="2830513"/>
            <a:ext cx="485775" cy="333375"/>
          </a:xfrm>
          <a:custGeom>
            <a:avLst/>
            <a:gdLst/>
            <a:ahLst/>
            <a:cxnLst>
              <a:cxn ang="0">
                <a:pos x="470380755" y="392716928"/>
              </a:cxn>
              <a:cxn ang="0">
                <a:pos x="100992975" y="392716928"/>
              </a:cxn>
              <a:cxn ang="0">
                <a:pos x="99609752" y="392716928"/>
              </a:cxn>
              <a:cxn ang="0">
                <a:pos x="0" y="290028004"/>
              </a:cxn>
              <a:cxn ang="0">
                <a:pos x="96843304" y="187337902"/>
              </a:cxn>
              <a:cxn ang="0">
                <a:pos x="91309233" y="148482633"/>
              </a:cxn>
              <a:cxn ang="0">
                <a:pos x="239340049" y="0"/>
              </a:cxn>
              <a:cxn ang="0">
                <a:pos x="377688298" y="95750483"/>
              </a:cxn>
              <a:cxn ang="0">
                <a:pos x="377688298" y="95750483"/>
              </a:cxn>
              <a:cxn ang="0">
                <a:pos x="478681274" y="187337902"/>
              </a:cxn>
              <a:cxn ang="0">
                <a:pos x="571373730" y="290028004"/>
              </a:cxn>
              <a:cxn ang="0">
                <a:pos x="471763979" y="392716928"/>
              </a:cxn>
              <a:cxn ang="0">
                <a:pos x="470380755" y="392716928"/>
              </a:cxn>
              <a:cxn ang="0">
                <a:pos x="100992975" y="371901606"/>
              </a:cxn>
              <a:cxn ang="0">
                <a:pos x="468996355" y="371901606"/>
              </a:cxn>
              <a:cxn ang="0">
                <a:pos x="470380755" y="371901606"/>
              </a:cxn>
              <a:cxn ang="0">
                <a:pos x="550621846" y="290028004"/>
              </a:cxn>
              <a:cxn ang="0">
                <a:pos x="468996355" y="208154402"/>
              </a:cxn>
              <a:cxn ang="0">
                <a:pos x="459312613" y="197052897"/>
              </a:cxn>
              <a:cxn ang="0">
                <a:pos x="377688298" y="115178117"/>
              </a:cxn>
              <a:cxn ang="0">
                <a:pos x="370769827" y="116565806"/>
              </a:cxn>
              <a:cxn ang="0">
                <a:pos x="361086085" y="109627365"/>
              </a:cxn>
              <a:cxn ang="0">
                <a:pos x="239340049" y="20815322"/>
              </a:cxn>
              <a:cxn ang="0">
                <a:pos x="112061118" y="148482633"/>
              </a:cxn>
              <a:cxn ang="0">
                <a:pos x="120361636" y="194276343"/>
              </a:cxn>
              <a:cxn ang="0">
                <a:pos x="118978412" y="203991338"/>
              </a:cxn>
              <a:cxn ang="0">
                <a:pos x="109294670" y="208154402"/>
              </a:cxn>
              <a:cxn ang="0">
                <a:pos x="100992975" y="208154402"/>
              </a:cxn>
              <a:cxn ang="0">
                <a:pos x="19368661" y="290028004"/>
              </a:cxn>
              <a:cxn ang="0">
                <a:pos x="100992975" y="371901606"/>
              </a:cxn>
              <a:cxn ang="0">
                <a:pos x="100992975" y="371901606"/>
              </a:cxn>
            </a:cxnLst>
            <a:rect l="0" t="0" r="0" b="0"/>
            <a:pathLst>
              <a:path w="413" h="283">
                <a:moveTo>
                  <a:pt x="340" y="283"/>
                </a:moveTo>
                <a:cubicBezTo>
                  <a:pt x="73" y="283"/>
                  <a:pt x="73" y="283"/>
                  <a:pt x="73" y="283"/>
                </a:cubicBezTo>
                <a:cubicBezTo>
                  <a:pt x="73" y="283"/>
                  <a:pt x="72" y="283"/>
                  <a:pt x="72" y="283"/>
                </a:cubicBezTo>
                <a:cubicBezTo>
                  <a:pt x="32" y="282"/>
                  <a:pt x="0" y="249"/>
                  <a:pt x="0" y="209"/>
                </a:cubicBezTo>
                <a:cubicBezTo>
                  <a:pt x="0" y="169"/>
                  <a:pt x="31" y="137"/>
                  <a:pt x="70" y="135"/>
                </a:cubicBezTo>
                <a:cubicBezTo>
                  <a:pt x="67" y="126"/>
                  <a:pt x="66" y="117"/>
                  <a:pt x="66" y="107"/>
                </a:cubicBezTo>
                <a:cubicBezTo>
                  <a:pt x="66" y="48"/>
                  <a:pt x="114" y="0"/>
                  <a:pt x="173" y="0"/>
                </a:cubicBezTo>
                <a:cubicBezTo>
                  <a:pt x="217" y="0"/>
                  <a:pt x="257" y="27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311" y="69"/>
                  <a:pt x="343" y="98"/>
                  <a:pt x="346" y="135"/>
                </a:cubicBezTo>
                <a:cubicBezTo>
                  <a:pt x="384" y="139"/>
                  <a:pt x="413" y="171"/>
                  <a:pt x="413" y="209"/>
                </a:cubicBezTo>
                <a:cubicBezTo>
                  <a:pt x="413" y="249"/>
                  <a:pt x="381" y="282"/>
                  <a:pt x="341" y="283"/>
                </a:cubicBezTo>
                <a:cubicBezTo>
                  <a:pt x="340" y="283"/>
                  <a:pt x="340" y="283"/>
                  <a:pt x="340" y="283"/>
                </a:cubicBezTo>
                <a:close/>
                <a:moveTo>
                  <a:pt x="73" y="268"/>
                </a:moveTo>
                <a:cubicBezTo>
                  <a:pt x="339" y="268"/>
                  <a:pt x="339" y="268"/>
                  <a:pt x="339" y="268"/>
                </a:cubicBezTo>
                <a:cubicBezTo>
                  <a:pt x="339" y="268"/>
                  <a:pt x="340" y="268"/>
                  <a:pt x="340" y="268"/>
                </a:cubicBezTo>
                <a:cubicBezTo>
                  <a:pt x="372" y="268"/>
                  <a:pt x="398" y="241"/>
                  <a:pt x="398" y="209"/>
                </a:cubicBezTo>
                <a:cubicBezTo>
                  <a:pt x="398" y="176"/>
                  <a:pt x="372" y="150"/>
                  <a:pt x="339" y="150"/>
                </a:cubicBezTo>
                <a:cubicBezTo>
                  <a:pt x="335" y="150"/>
                  <a:pt x="332" y="146"/>
                  <a:pt x="332" y="142"/>
                </a:cubicBezTo>
                <a:cubicBezTo>
                  <a:pt x="332" y="110"/>
                  <a:pt x="305" y="83"/>
                  <a:pt x="273" y="83"/>
                </a:cubicBezTo>
                <a:cubicBezTo>
                  <a:pt x="271" y="83"/>
                  <a:pt x="270" y="83"/>
                  <a:pt x="268" y="84"/>
                </a:cubicBezTo>
                <a:cubicBezTo>
                  <a:pt x="265" y="84"/>
                  <a:pt x="262" y="82"/>
                  <a:pt x="261" y="79"/>
                </a:cubicBezTo>
                <a:cubicBezTo>
                  <a:pt x="248" y="40"/>
                  <a:pt x="213" y="15"/>
                  <a:pt x="173" y="15"/>
                </a:cubicBezTo>
                <a:cubicBezTo>
                  <a:pt x="122" y="15"/>
                  <a:pt x="81" y="56"/>
                  <a:pt x="81" y="107"/>
                </a:cubicBezTo>
                <a:cubicBezTo>
                  <a:pt x="81" y="118"/>
                  <a:pt x="83" y="129"/>
                  <a:pt x="87" y="140"/>
                </a:cubicBezTo>
                <a:cubicBezTo>
                  <a:pt x="88" y="142"/>
                  <a:pt x="87" y="145"/>
                  <a:pt x="86" y="147"/>
                </a:cubicBezTo>
                <a:cubicBezTo>
                  <a:pt x="84" y="149"/>
                  <a:pt x="82" y="150"/>
                  <a:pt x="79" y="150"/>
                </a:cubicBezTo>
                <a:cubicBezTo>
                  <a:pt x="77" y="150"/>
                  <a:pt x="75" y="150"/>
                  <a:pt x="73" y="150"/>
                </a:cubicBezTo>
                <a:cubicBezTo>
                  <a:pt x="41" y="150"/>
                  <a:pt x="14" y="176"/>
                  <a:pt x="14" y="209"/>
                </a:cubicBezTo>
                <a:cubicBezTo>
                  <a:pt x="14" y="241"/>
                  <a:pt x="41" y="268"/>
                  <a:pt x="73" y="268"/>
                </a:cubicBezTo>
                <a:cubicBezTo>
                  <a:pt x="73" y="268"/>
                  <a:pt x="73" y="268"/>
                  <a:pt x="73" y="268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F48C06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39945" name="直接连接符 19"/>
          <p:cNvCxnSpPr>
            <a:stCxn id="39937" idx="4"/>
            <a:endCxn id="39943" idx="1"/>
          </p:cNvCxnSpPr>
          <p:nvPr/>
        </p:nvCxnSpPr>
        <p:spPr>
          <a:xfrm>
            <a:off x="3668713" y="2149475"/>
            <a:ext cx="1055687" cy="717550"/>
          </a:xfrm>
          <a:prstGeom prst="line">
            <a:avLst/>
          </a:prstGeom>
          <a:ln w="9525" cap="flat" cmpd="sng">
            <a:solidFill>
              <a:srgbClr val="3C72A4"/>
            </a:solidFill>
            <a:prstDash val="dash"/>
            <a:bevel/>
            <a:headEnd type="none" w="med" len="med"/>
            <a:tailEnd type="none" w="med" len="med"/>
          </a:ln>
        </p:spPr>
      </p:cxnSp>
      <p:cxnSp>
        <p:nvCxnSpPr>
          <p:cNvPr id="39946" name="直接连接符 21"/>
          <p:cNvCxnSpPr>
            <a:stCxn id="39941" idx="2"/>
            <a:endCxn id="39943" idx="5"/>
          </p:cNvCxnSpPr>
          <p:nvPr/>
        </p:nvCxnSpPr>
        <p:spPr>
          <a:xfrm flipH="1">
            <a:off x="5556250" y="2193925"/>
            <a:ext cx="1049338" cy="673100"/>
          </a:xfrm>
          <a:prstGeom prst="line">
            <a:avLst/>
          </a:prstGeom>
          <a:ln w="9525" cap="flat" cmpd="sng">
            <a:solidFill>
              <a:srgbClr val="F48C06"/>
            </a:solidFill>
            <a:prstDash val="dash"/>
            <a:bevel/>
            <a:headEnd type="none" w="med" len="med"/>
            <a:tailEnd type="none" w="med" len="med"/>
          </a:ln>
        </p:spPr>
      </p:cxnSp>
      <p:cxnSp>
        <p:nvCxnSpPr>
          <p:cNvPr id="39947" name="直接连接符 24"/>
          <p:cNvCxnSpPr>
            <a:stCxn id="39939" idx="1"/>
            <a:endCxn id="39941" idx="4"/>
          </p:cNvCxnSpPr>
          <p:nvPr/>
        </p:nvCxnSpPr>
        <p:spPr>
          <a:xfrm flipH="1" flipV="1">
            <a:off x="7118350" y="2193925"/>
            <a:ext cx="1065213" cy="673100"/>
          </a:xfrm>
          <a:prstGeom prst="line">
            <a:avLst/>
          </a:prstGeom>
          <a:ln w="9525" cap="flat" cmpd="sng">
            <a:solidFill>
              <a:srgbClr val="63BC9E"/>
            </a:solidFill>
            <a:prstDash val="dash"/>
            <a:bevel/>
            <a:headEnd type="none" w="med" len="med"/>
            <a:tailEnd type="none" w="med" len="med"/>
          </a:ln>
        </p:spPr>
      </p:cxnSp>
      <p:sp>
        <p:nvSpPr>
          <p:cNvPr id="21517" name="TextBox 7"/>
          <p:cNvSpPr/>
          <p:nvPr/>
        </p:nvSpPr>
        <p:spPr>
          <a:xfrm>
            <a:off x="2439988" y="2508250"/>
            <a:ext cx="1770062" cy="307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点击添加标题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1518" name="TextBox 27"/>
          <p:cNvSpPr/>
          <p:nvPr/>
        </p:nvSpPr>
        <p:spPr>
          <a:xfrm>
            <a:off x="4168775" y="1554163"/>
            <a:ext cx="1944688" cy="307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点击添加标题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1519" name="TextBox 28"/>
          <p:cNvSpPr/>
          <p:nvPr/>
        </p:nvSpPr>
        <p:spPr>
          <a:xfrm>
            <a:off x="5889625" y="2660650"/>
            <a:ext cx="1944688" cy="307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点击添加标题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1520" name="TextBox 29"/>
          <p:cNvSpPr/>
          <p:nvPr/>
        </p:nvSpPr>
        <p:spPr>
          <a:xfrm>
            <a:off x="7623175" y="1554163"/>
            <a:ext cx="1944688" cy="307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点击添加标题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1521" name="任意多边形 35"/>
          <p:cNvSpPr/>
          <p:nvPr/>
        </p:nvSpPr>
        <p:spPr>
          <a:xfrm>
            <a:off x="1670050" y="4314825"/>
            <a:ext cx="4757738" cy="563563"/>
          </a:xfrm>
          <a:custGeom>
            <a:avLst/>
            <a:gdLst>
              <a:gd name="txL" fmla="*/ 0 w 4758105"/>
              <a:gd name="txT" fmla="*/ 0 h 563709"/>
              <a:gd name="txR" fmla="*/ 4758105 w 4758105"/>
              <a:gd name="txB" fmla="*/ 563709 h 563709"/>
            </a:gdLst>
            <a:ahLst/>
            <a:cxnLst>
              <a:cxn ang="0">
                <a:pos x="4440082" y="562903"/>
              </a:cxn>
              <a:cxn ang="0">
                <a:pos x="4548136" y="562903"/>
              </a:cxn>
              <a:cxn ang="0">
                <a:pos x="4548056" y="563125"/>
              </a:cxn>
              <a:cxn ang="0">
                <a:pos x="4440002" y="563125"/>
              </a:cxn>
              <a:cxn ang="0">
                <a:pos x="82" y="562903"/>
              </a:cxn>
              <a:cxn ang="0">
                <a:pos x="108138" y="562903"/>
              </a:cxn>
              <a:cxn ang="0">
                <a:pos x="108056" y="563125"/>
              </a:cxn>
              <a:cxn ang="0">
                <a:pos x="0" y="563125"/>
              </a:cxn>
              <a:cxn ang="0">
                <a:pos x="4756556" y="221"/>
              </a:cxn>
              <a:cxn ang="0">
                <a:pos x="4756636" y="221"/>
              </a:cxn>
              <a:cxn ang="0">
                <a:pos x="4756636" y="562903"/>
              </a:cxn>
              <a:cxn ang="0">
                <a:pos x="4548136" y="562903"/>
              </a:cxn>
              <a:cxn ang="0">
                <a:pos x="316555" y="221"/>
              </a:cxn>
              <a:cxn ang="0">
                <a:pos x="4648500" y="221"/>
              </a:cxn>
              <a:cxn ang="0">
                <a:pos x="4440082" y="562903"/>
              </a:cxn>
              <a:cxn ang="0">
                <a:pos x="108138" y="562903"/>
              </a:cxn>
              <a:cxn ang="0">
                <a:pos x="0" y="221"/>
              </a:cxn>
              <a:cxn ang="0">
                <a:pos x="208499" y="221"/>
              </a:cxn>
              <a:cxn ang="0">
                <a:pos x="82" y="562903"/>
              </a:cxn>
              <a:cxn ang="0">
                <a:pos x="0" y="562903"/>
              </a:cxn>
              <a:cxn ang="0">
                <a:pos x="4648580" y="0"/>
              </a:cxn>
              <a:cxn ang="0">
                <a:pos x="4756636" y="0"/>
              </a:cxn>
              <a:cxn ang="0">
                <a:pos x="4756556" y="221"/>
              </a:cxn>
              <a:cxn ang="0">
                <a:pos x="4648500" y="221"/>
              </a:cxn>
              <a:cxn ang="0">
                <a:pos x="208581" y="0"/>
              </a:cxn>
              <a:cxn ang="0">
                <a:pos x="316637" y="0"/>
              </a:cxn>
              <a:cxn ang="0">
                <a:pos x="316555" y="221"/>
              </a:cxn>
              <a:cxn ang="0">
                <a:pos x="208499" y="221"/>
              </a:cxn>
            </a:cxnLst>
            <a:rect l="txL" t="txT" r="txR" b="txB"/>
            <a:pathLst>
              <a:path w="4758105" h="563709">
                <a:moveTo>
                  <a:pt x="4441454" y="563487"/>
                </a:moveTo>
                <a:lnTo>
                  <a:pt x="4549542" y="563487"/>
                </a:lnTo>
                <a:lnTo>
                  <a:pt x="4549460" y="563709"/>
                </a:lnTo>
                <a:lnTo>
                  <a:pt x="4441372" y="563709"/>
                </a:lnTo>
                <a:lnTo>
                  <a:pt x="4441454" y="563487"/>
                </a:lnTo>
                <a:close/>
                <a:moveTo>
                  <a:pt x="82" y="563487"/>
                </a:moveTo>
                <a:lnTo>
                  <a:pt x="108170" y="563487"/>
                </a:lnTo>
                <a:lnTo>
                  <a:pt x="108088" y="563709"/>
                </a:lnTo>
                <a:lnTo>
                  <a:pt x="0" y="563709"/>
                </a:lnTo>
                <a:lnTo>
                  <a:pt x="82" y="563487"/>
                </a:lnTo>
                <a:close/>
                <a:moveTo>
                  <a:pt x="4758023" y="221"/>
                </a:moveTo>
                <a:lnTo>
                  <a:pt x="4758105" y="221"/>
                </a:lnTo>
                <a:lnTo>
                  <a:pt x="4758105" y="563487"/>
                </a:lnTo>
                <a:lnTo>
                  <a:pt x="4549542" y="563487"/>
                </a:lnTo>
                <a:lnTo>
                  <a:pt x="4758023" y="221"/>
                </a:lnTo>
                <a:close/>
                <a:moveTo>
                  <a:pt x="316651" y="221"/>
                </a:moveTo>
                <a:lnTo>
                  <a:pt x="4649935" y="221"/>
                </a:lnTo>
                <a:lnTo>
                  <a:pt x="4441454" y="563487"/>
                </a:lnTo>
                <a:lnTo>
                  <a:pt x="108170" y="563487"/>
                </a:lnTo>
                <a:lnTo>
                  <a:pt x="316651" y="221"/>
                </a:lnTo>
                <a:close/>
                <a:moveTo>
                  <a:pt x="0" y="221"/>
                </a:moveTo>
                <a:lnTo>
                  <a:pt x="208563" y="221"/>
                </a:lnTo>
                <a:lnTo>
                  <a:pt x="82" y="563487"/>
                </a:lnTo>
                <a:lnTo>
                  <a:pt x="0" y="563487"/>
                </a:lnTo>
                <a:lnTo>
                  <a:pt x="0" y="221"/>
                </a:lnTo>
                <a:close/>
                <a:moveTo>
                  <a:pt x="4650017" y="0"/>
                </a:moveTo>
                <a:lnTo>
                  <a:pt x="4758105" y="0"/>
                </a:lnTo>
                <a:lnTo>
                  <a:pt x="4758023" y="221"/>
                </a:lnTo>
                <a:lnTo>
                  <a:pt x="4649935" y="221"/>
                </a:lnTo>
                <a:lnTo>
                  <a:pt x="4650017" y="0"/>
                </a:lnTo>
                <a:close/>
                <a:moveTo>
                  <a:pt x="208645" y="0"/>
                </a:moveTo>
                <a:lnTo>
                  <a:pt x="316733" y="0"/>
                </a:lnTo>
                <a:lnTo>
                  <a:pt x="316651" y="221"/>
                </a:lnTo>
                <a:lnTo>
                  <a:pt x="208563" y="221"/>
                </a:lnTo>
                <a:lnTo>
                  <a:pt x="208645" y="0"/>
                </a:lnTo>
                <a:close/>
              </a:path>
            </a:pathLst>
          </a:custGeom>
          <a:solidFill>
            <a:srgbClr val="3C72A4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请在此处输入您的标题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9953" name="矩形 36"/>
          <p:cNvSpPr/>
          <p:nvPr/>
        </p:nvSpPr>
        <p:spPr>
          <a:xfrm>
            <a:off x="1670050" y="4873625"/>
            <a:ext cx="8713788" cy="1343025"/>
          </a:xfrm>
          <a:prstGeom prst="rect">
            <a:avLst/>
          </a:prstGeom>
          <a:noFill/>
          <a:ln w="12700" cap="flat" cmpd="sng">
            <a:solidFill>
              <a:srgbClr val="3C72A4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zh-CN" sz="1600">
              <a:solidFill>
                <a:srgbClr val="000000"/>
              </a:solidFill>
              <a:latin typeface="Arial" panose="020B0604020202020204" pitchFamily="34" charset="0"/>
              <a:ea typeface="幼圆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9954" name="矩形 37"/>
          <p:cNvSpPr/>
          <p:nvPr/>
        </p:nvSpPr>
        <p:spPr>
          <a:xfrm>
            <a:off x="1995488" y="5021263"/>
            <a:ext cx="8194675" cy="1052512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丫丫精饰极简主义设计，极致简约风潮流所向，通用设计，完美兼容，打造最实用，最具个性的演示方案，让你的演示卓越非凡。丫丫精饰极简主义设计，极致简约风潮流所向，通用设计，完美兼容，打造最实用，最具个性的演示方案，让你的演示卓越非凡。</a:t>
            </a:r>
            <a:endParaRPr lang="en-US" altLang="zh-CN" sz="1600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9955" name="组合 32"/>
          <p:cNvGrpSpPr/>
          <p:nvPr/>
        </p:nvGrpSpPr>
        <p:grpSpPr>
          <a:xfrm rot="10800000">
            <a:off x="53975" y="47625"/>
            <a:ext cx="4611688" cy="765175"/>
            <a:chOff x="0" y="0"/>
            <a:chExt cx="4611606" cy="765176"/>
          </a:xfrm>
        </p:grpSpPr>
        <p:sp>
          <p:nvSpPr>
            <p:cNvPr id="39956" name="等腰三角形 33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957" name="等腰三角形 34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958" name="文本框 40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3C72A4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39959" name="文本框 41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9960" name="矩形 42"/>
          <p:cNvSpPr/>
          <p:nvPr/>
        </p:nvSpPr>
        <p:spPr>
          <a:xfrm>
            <a:off x="333375" y="142875"/>
            <a:ext cx="690563" cy="5857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04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39961" name="MH_Entry_1"/>
          <p:cNvSpPr/>
          <p:nvPr/>
        </p:nvSpPr>
        <p:spPr>
          <a:xfrm>
            <a:off x="839788" y="195263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请在此处输入您的标题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21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21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15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7" grpId="0"/>
      <p:bldP spid="21518" grpId="0"/>
      <p:bldP spid="21519" grpId="0"/>
      <p:bldP spid="21520" grpId="0"/>
      <p:bldP spid="215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Freeform 5"/>
          <p:cNvSpPr/>
          <p:nvPr/>
        </p:nvSpPr>
        <p:spPr>
          <a:xfrm>
            <a:off x="2695575" y="1223963"/>
            <a:ext cx="2292350" cy="1955800"/>
          </a:xfrm>
          <a:custGeom>
            <a:avLst/>
            <a:gdLst/>
            <a:ahLst/>
            <a:cxnLst>
              <a:cxn ang="0">
                <a:pos x="2147483646" y="525997798"/>
              </a:cxn>
              <a:cxn ang="0">
                <a:pos x="2147483646" y="608507508"/>
              </a:cxn>
              <a:cxn ang="0">
                <a:pos x="2147483646" y="288783986"/>
              </a:cxn>
              <a:cxn ang="0">
                <a:pos x="2147483646" y="309411414"/>
              </a:cxn>
              <a:cxn ang="0">
                <a:pos x="2147483646" y="113449246"/>
              </a:cxn>
              <a:cxn ang="0">
                <a:pos x="2147483646" y="226901703"/>
              </a:cxn>
              <a:cxn ang="0">
                <a:pos x="2147483646" y="433175979"/>
              </a:cxn>
              <a:cxn ang="0">
                <a:pos x="2147483646" y="1258269871"/>
              </a:cxn>
              <a:cxn ang="0">
                <a:pos x="2147483646" y="161925146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1041086484" y="2147483646"/>
              </a:cxn>
              <a:cxn ang="0">
                <a:pos x="10309154" y="2147483646"/>
              </a:cxn>
              <a:cxn ang="0">
                <a:pos x="123693793" y="2147483646"/>
              </a:cxn>
              <a:cxn ang="0">
                <a:pos x="237078433" y="2147483646"/>
              </a:cxn>
              <a:cxn ang="0">
                <a:pos x="711238509" y="2147483646"/>
              </a:cxn>
              <a:cxn ang="0">
                <a:pos x="711238509" y="2147483646"/>
              </a:cxn>
              <a:cxn ang="0">
                <a:pos x="979241193" y="2147483646"/>
              </a:cxn>
              <a:cxn ang="0">
                <a:pos x="1123550083" y="2147483646"/>
              </a:cxn>
              <a:cxn ang="0">
                <a:pos x="1247240666" y="2147483646"/>
              </a:cxn>
              <a:cxn ang="0">
                <a:pos x="1855400479" y="2147483646"/>
              </a:cxn>
              <a:cxn ang="0">
                <a:pos x="1968788329" y="2147483646"/>
              </a:cxn>
              <a:cxn ang="0">
                <a:pos x="1721400742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959602409"/>
              </a:cxn>
              <a:cxn ang="0">
                <a:pos x="2147483646" y="1732700706"/>
              </a:cxn>
              <a:cxn ang="0">
                <a:pos x="2147483646" y="1681133743"/>
              </a:cxn>
              <a:cxn ang="0">
                <a:pos x="2147483646" y="1289212618"/>
              </a:cxn>
              <a:cxn ang="0">
                <a:pos x="2147483646" y="866351959"/>
              </a:cxn>
            </a:cxnLst>
            <a:rect l="0" t="0" r="0" b="0"/>
            <a:pathLst>
              <a:path w="714" h="609">
                <a:moveTo>
                  <a:pt x="699" y="64"/>
                </a:moveTo>
                <a:cubicBezTo>
                  <a:pt x="697" y="56"/>
                  <a:pt x="697" y="56"/>
                  <a:pt x="697" y="56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3" y="40"/>
                  <a:pt x="683" y="40"/>
                  <a:pt x="683" y="40"/>
                </a:cubicBezTo>
                <a:cubicBezTo>
                  <a:pt x="677" y="43"/>
                  <a:pt x="677" y="43"/>
                  <a:pt x="677" y="43"/>
                </a:cubicBezTo>
                <a:cubicBezTo>
                  <a:pt x="674" y="50"/>
                  <a:pt x="674" y="50"/>
                  <a:pt x="674" y="50"/>
                </a:cubicBezTo>
                <a:cubicBezTo>
                  <a:pt x="673" y="51"/>
                  <a:pt x="673" y="51"/>
                  <a:pt x="673" y="51"/>
                </a:cubicBezTo>
                <a:cubicBezTo>
                  <a:pt x="673" y="51"/>
                  <a:pt x="673" y="51"/>
                  <a:pt x="673" y="51"/>
                </a:cubicBezTo>
                <a:cubicBezTo>
                  <a:pt x="672" y="51"/>
                  <a:pt x="672" y="51"/>
                  <a:pt x="672" y="51"/>
                </a:cubicBezTo>
                <a:cubicBezTo>
                  <a:pt x="661" y="53"/>
                  <a:pt x="661" y="53"/>
                  <a:pt x="661" y="53"/>
                </a:cubicBezTo>
                <a:cubicBezTo>
                  <a:pt x="660" y="54"/>
                  <a:pt x="659" y="54"/>
                  <a:pt x="658" y="56"/>
                </a:cubicBezTo>
                <a:cubicBezTo>
                  <a:pt x="655" y="58"/>
                  <a:pt x="655" y="58"/>
                  <a:pt x="655" y="58"/>
                </a:cubicBezTo>
                <a:cubicBezTo>
                  <a:pt x="649" y="63"/>
                  <a:pt x="649" y="63"/>
                  <a:pt x="649" y="63"/>
                </a:cubicBezTo>
                <a:cubicBezTo>
                  <a:pt x="648" y="64"/>
                  <a:pt x="648" y="64"/>
                  <a:pt x="648" y="64"/>
                </a:cubicBezTo>
                <a:cubicBezTo>
                  <a:pt x="643" y="65"/>
                  <a:pt x="643" y="65"/>
                  <a:pt x="643" y="65"/>
                </a:cubicBezTo>
                <a:cubicBezTo>
                  <a:pt x="640" y="64"/>
                  <a:pt x="637" y="62"/>
                  <a:pt x="632" y="59"/>
                </a:cubicBezTo>
                <a:cubicBezTo>
                  <a:pt x="631" y="58"/>
                  <a:pt x="631" y="58"/>
                  <a:pt x="631" y="58"/>
                </a:cubicBezTo>
                <a:cubicBezTo>
                  <a:pt x="623" y="50"/>
                  <a:pt x="619" y="45"/>
                  <a:pt x="619" y="42"/>
                </a:cubicBezTo>
                <a:cubicBezTo>
                  <a:pt x="619" y="31"/>
                  <a:pt x="619" y="31"/>
                  <a:pt x="619" y="31"/>
                </a:cubicBezTo>
                <a:cubicBezTo>
                  <a:pt x="619" y="31"/>
                  <a:pt x="619" y="31"/>
                  <a:pt x="619" y="31"/>
                </a:cubicBezTo>
                <a:cubicBezTo>
                  <a:pt x="619" y="30"/>
                  <a:pt x="619" y="30"/>
                  <a:pt x="619" y="30"/>
                </a:cubicBezTo>
                <a:cubicBezTo>
                  <a:pt x="621" y="28"/>
                  <a:pt x="621" y="28"/>
                  <a:pt x="621" y="28"/>
                </a:cubicBezTo>
                <a:cubicBezTo>
                  <a:pt x="609" y="24"/>
                  <a:pt x="609" y="24"/>
                  <a:pt x="609" y="24"/>
                </a:cubicBezTo>
                <a:cubicBezTo>
                  <a:pt x="609" y="28"/>
                  <a:pt x="609" y="28"/>
                  <a:pt x="609" y="28"/>
                </a:cubicBezTo>
                <a:cubicBezTo>
                  <a:pt x="609" y="30"/>
                  <a:pt x="607" y="31"/>
                  <a:pt x="605" y="32"/>
                </a:cubicBezTo>
                <a:cubicBezTo>
                  <a:pt x="601" y="34"/>
                  <a:pt x="601" y="34"/>
                  <a:pt x="601" y="34"/>
                </a:cubicBezTo>
                <a:cubicBezTo>
                  <a:pt x="600" y="34"/>
                  <a:pt x="600" y="34"/>
                  <a:pt x="600" y="34"/>
                </a:cubicBezTo>
                <a:cubicBezTo>
                  <a:pt x="600" y="33"/>
                  <a:pt x="600" y="33"/>
                  <a:pt x="600" y="33"/>
                </a:cubicBezTo>
                <a:cubicBezTo>
                  <a:pt x="594" y="32"/>
                  <a:pt x="594" y="32"/>
                  <a:pt x="594" y="32"/>
                </a:cubicBezTo>
                <a:cubicBezTo>
                  <a:pt x="595" y="36"/>
                  <a:pt x="595" y="36"/>
                  <a:pt x="595" y="36"/>
                </a:cubicBezTo>
                <a:cubicBezTo>
                  <a:pt x="585" y="30"/>
                  <a:pt x="585" y="30"/>
                  <a:pt x="585" y="30"/>
                </a:cubicBezTo>
                <a:cubicBezTo>
                  <a:pt x="584" y="30"/>
                  <a:pt x="584" y="30"/>
                  <a:pt x="584" y="30"/>
                </a:cubicBezTo>
                <a:cubicBezTo>
                  <a:pt x="584" y="29"/>
                  <a:pt x="584" y="29"/>
                  <a:pt x="584" y="29"/>
                </a:cubicBezTo>
                <a:cubicBezTo>
                  <a:pt x="584" y="29"/>
                  <a:pt x="584" y="29"/>
                  <a:pt x="584" y="29"/>
                </a:cubicBezTo>
                <a:cubicBezTo>
                  <a:pt x="582" y="25"/>
                  <a:pt x="581" y="20"/>
                  <a:pt x="581" y="16"/>
                </a:cubicBezTo>
                <a:cubicBezTo>
                  <a:pt x="581" y="12"/>
                  <a:pt x="582" y="9"/>
                  <a:pt x="583" y="8"/>
                </a:cubicBezTo>
                <a:cubicBezTo>
                  <a:pt x="586" y="3"/>
                  <a:pt x="586" y="3"/>
                  <a:pt x="586" y="3"/>
                </a:cubicBezTo>
                <a:cubicBezTo>
                  <a:pt x="585" y="0"/>
                  <a:pt x="585" y="0"/>
                  <a:pt x="585" y="0"/>
                </a:cubicBezTo>
                <a:cubicBezTo>
                  <a:pt x="575" y="1"/>
                  <a:pt x="575" y="1"/>
                  <a:pt x="575" y="1"/>
                </a:cubicBezTo>
                <a:cubicBezTo>
                  <a:pt x="569" y="2"/>
                  <a:pt x="566" y="5"/>
                  <a:pt x="564" y="11"/>
                </a:cubicBezTo>
                <a:cubicBezTo>
                  <a:pt x="564" y="11"/>
                  <a:pt x="564" y="11"/>
                  <a:pt x="564" y="11"/>
                </a:cubicBezTo>
                <a:cubicBezTo>
                  <a:pt x="564" y="11"/>
                  <a:pt x="564" y="11"/>
                  <a:pt x="564" y="11"/>
                </a:cubicBezTo>
                <a:cubicBezTo>
                  <a:pt x="558" y="20"/>
                  <a:pt x="558" y="20"/>
                  <a:pt x="558" y="20"/>
                </a:cubicBezTo>
                <a:cubicBezTo>
                  <a:pt x="564" y="20"/>
                  <a:pt x="564" y="20"/>
                  <a:pt x="564" y="20"/>
                </a:cubicBezTo>
                <a:cubicBezTo>
                  <a:pt x="564" y="20"/>
                  <a:pt x="564" y="20"/>
                  <a:pt x="564" y="20"/>
                </a:cubicBezTo>
                <a:cubicBezTo>
                  <a:pt x="565" y="20"/>
                  <a:pt x="565" y="20"/>
                  <a:pt x="565" y="20"/>
                </a:cubicBezTo>
                <a:cubicBezTo>
                  <a:pt x="565" y="20"/>
                  <a:pt x="565" y="20"/>
                  <a:pt x="565" y="20"/>
                </a:cubicBezTo>
                <a:cubicBezTo>
                  <a:pt x="570" y="22"/>
                  <a:pt x="570" y="22"/>
                  <a:pt x="570" y="22"/>
                </a:cubicBezTo>
                <a:cubicBezTo>
                  <a:pt x="571" y="22"/>
                  <a:pt x="571" y="22"/>
                  <a:pt x="571" y="22"/>
                </a:cubicBezTo>
                <a:cubicBezTo>
                  <a:pt x="571" y="23"/>
                  <a:pt x="571" y="23"/>
                  <a:pt x="571" y="23"/>
                </a:cubicBezTo>
                <a:cubicBezTo>
                  <a:pt x="571" y="24"/>
                  <a:pt x="571" y="24"/>
                  <a:pt x="571" y="24"/>
                </a:cubicBezTo>
                <a:cubicBezTo>
                  <a:pt x="572" y="32"/>
                  <a:pt x="572" y="32"/>
                  <a:pt x="572" y="32"/>
                </a:cubicBezTo>
                <a:cubicBezTo>
                  <a:pt x="575" y="40"/>
                  <a:pt x="575" y="40"/>
                  <a:pt x="575" y="40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5" y="42"/>
                  <a:pt x="575" y="42"/>
                  <a:pt x="575" y="42"/>
                </a:cubicBezTo>
                <a:cubicBezTo>
                  <a:pt x="561" y="68"/>
                  <a:pt x="561" y="68"/>
                  <a:pt x="561" y="68"/>
                </a:cubicBezTo>
                <a:cubicBezTo>
                  <a:pt x="559" y="71"/>
                  <a:pt x="558" y="81"/>
                  <a:pt x="557" y="95"/>
                </a:cubicBezTo>
                <a:cubicBezTo>
                  <a:pt x="557" y="96"/>
                  <a:pt x="557" y="96"/>
                  <a:pt x="557" y="96"/>
                </a:cubicBezTo>
                <a:cubicBezTo>
                  <a:pt x="552" y="106"/>
                  <a:pt x="552" y="106"/>
                  <a:pt x="552" y="106"/>
                </a:cubicBezTo>
                <a:cubicBezTo>
                  <a:pt x="555" y="110"/>
                  <a:pt x="555" y="110"/>
                  <a:pt x="555" y="110"/>
                </a:cubicBezTo>
                <a:cubicBezTo>
                  <a:pt x="555" y="111"/>
                  <a:pt x="555" y="111"/>
                  <a:pt x="555" y="111"/>
                </a:cubicBezTo>
                <a:cubicBezTo>
                  <a:pt x="556" y="117"/>
                  <a:pt x="555" y="121"/>
                  <a:pt x="554" y="122"/>
                </a:cubicBezTo>
                <a:cubicBezTo>
                  <a:pt x="553" y="122"/>
                  <a:pt x="553" y="122"/>
                  <a:pt x="553" y="122"/>
                </a:cubicBezTo>
                <a:cubicBezTo>
                  <a:pt x="550" y="124"/>
                  <a:pt x="541" y="133"/>
                  <a:pt x="526" y="151"/>
                </a:cubicBezTo>
                <a:cubicBezTo>
                  <a:pt x="525" y="152"/>
                  <a:pt x="525" y="152"/>
                  <a:pt x="525" y="152"/>
                </a:cubicBezTo>
                <a:cubicBezTo>
                  <a:pt x="524" y="152"/>
                  <a:pt x="524" y="152"/>
                  <a:pt x="524" y="152"/>
                </a:cubicBezTo>
                <a:cubicBezTo>
                  <a:pt x="523" y="151"/>
                  <a:pt x="523" y="151"/>
                  <a:pt x="523" y="151"/>
                </a:cubicBezTo>
                <a:cubicBezTo>
                  <a:pt x="517" y="148"/>
                  <a:pt x="513" y="144"/>
                  <a:pt x="510" y="141"/>
                </a:cubicBezTo>
                <a:cubicBezTo>
                  <a:pt x="507" y="140"/>
                  <a:pt x="501" y="138"/>
                  <a:pt x="491" y="138"/>
                </a:cubicBezTo>
                <a:cubicBezTo>
                  <a:pt x="491" y="157"/>
                  <a:pt x="491" y="157"/>
                  <a:pt x="491" y="157"/>
                </a:cubicBezTo>
                <a:cubicBezTo>
                  <a:pt x="491" y="157"/>
                  <a:pt x="491" y="157"/>
                  <a:pt x="491" y="157"/>
                </a:cubicBezTo>
                <a:cubicBezTo>
                  <a:pt x="483" y="192"/>
                  <a:pt x="483" y="192"/>
                  <a:pt x="483" y="192"/>
                </a:cubicBezTo>
                <a:cubicBezTo>
                  <a:pt x="482" y="196"/>
                  <a:pt x="481" y="204"/>
                  <a:pt x="481" y="216"/>
                </a:cubicBezTo>
                <a:cubicBezTo>
                  <a:pt x="484" y="220"/>
                  <a:pt x="484" y="220"/>
                  <a:pt x="484" y="220"/>
                </a:cubicBezTo>
                <a:cubicBezTo>
                  <a:pt x="487" y="215"/>
                  <a:pt x="487" y="215"/>
                  <a:pt x="487" y="215"/>
                </a:cubicBezTo>
                <a:cubicBezTo>
                  <a:pt x="487" y="215"/>
                  <a:pt x="487" y="215"/>
                  <a:pt x="487" y="215"/>
                </a:cubicBezTo>
                <a:cubicBezTo>
                  <a:pt x="487" y="214"/>
                  <a:pt x="487" y="214"/>
                  <a:pt x="487" y="214"/>
                </a:cubicBezTo>
                <a:cubicBezTo>
                  <a:pt x="497" y="210"/>
                  <a:pt x="497" y="210"/>
                  <a:pt x="497" y="210"/>
                </a:cubicBezTo>
                <a:cubicBezTo>
                  <a:pt x="522" y="214"/>
                  <a:pt x="522" y="214"/>
                  <a:pt x="522" y="214"/>
                </a:cubicBezTo>
                <a:cubicBezTo>
                  <a:pt x="525" y="210"/>
                  <a:pt x="525" y="210"/>
                  <a:pt x="525" y="210"/>
                </a:cubicBezTo>
                <a:cubicBezTo>
                  <a:pt x="529" y="204"/>
                  <a:pt x="529" y="204"/>
                  <a:pt x="529" y="204"/>
                </a:cubicBezTo>
                <a:cubicBezTo>
                  <a:pt x="529" y="204"/>
                  <a:pt x="529" y="204"/>
                  <a:pt x="529" y="204"/>
                </a:cubicBezTo>
                <a:cubicBezTo>
                  <a:pt x="529" y="204"/>
                  <a:pt x="529" y="204"/>
                  <a:pt x="529" y="204"/>
                </a:cubicBezTo>
                <a:cubicBezTo>
                  <a:pt x="530" y="203"/>
                  <a:pt x="530" y="203"/>
                  <a:pt x="530" y="203"/>
                </a:cubicBezTo>
                <a:cubicBezTo>
                  <a:pt x="540" y="201"/>
                  <a:pt x="540" y="201"/>
                  <a:pt x="540" y="201"/>
                </a:cubicBezTo>
                <a:cubicBezTo>
                  <a:pt x="553" y="200"/>
                  <a:pt x="553" y="200"/>
                  <a:pt x="553" y="200"/>
                </a:cubicBezTo>
                <a:cubicBezTo>
                  <a:pt x="557" y="201"/>
                  <a:pt x="562" y="206"/>
                  <a:pt x="568" y="214"/>
                </a:cubicBezTo>
                <a:cubicBezTo>
                  <a:pt x="584" y="222"/>
                  <a:pt x="593" y="230"/>
                  <a:pt x="595" y="236"/>
                </a:cubicBezTo>
                <a:cubicBezTo>
                  <a:pt x="596" y="239"/>
                  <a:pt x="596" y="242"/>
                  <a:pt x="595" y="244"/>
                </a:cubicBezTo>
                <a:cubicBezTo>
                  <a:pt x="593" y="247"/>
                  <a:pt x="591" y="249"/>
                  <a:pt x="587" y="249"/>
                </a:cubicBezTo>
                <a:cubicBezTo>
                  <a:pt x="586" y="249"/>
                  <a:pt x="586" y="249"/>
                  <a:pt x="586" y="249"/>
                </a:cubicBezTo>
                <a:cubicBezTo>
                  <a:pt x="567" y="248"/>
                  <a:pt x="555" y="248"/>
                  <a:pt x="551" y="250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30" y="265"/>
                  <a:pt x="522" y="269"/>
                  <a:pt x="517" y="269"/>
                </a:cubicBezTo>
                <a:cubicBezTo>
                  <a:pt x="509" y="270"/>
                  <a:pt x="509" y="270"/>
                  <a:pt x="509" y="270"/>
                </a:cubicBezTo>
                <a:cubicBezTo>
                  <a:pt x="505" y="290"/>
                  <a:pt x="505" y="290"/>
                  <a:pt x="505" y="290"/>
                </a:cubicBezTo>
                <a:cubicBezTo>
                  <a:pt x="503" y="296"/>
                  <a:pt x="501" y="300"/>
                  <a:pt x="498" y="303"/>
                </a:cubicBezTo>
                <a:cubicBezTo>
                  <a:pt x="495" y="306"/>
                  <a:pt x="490" y="308"/>
                  <a:pt x="483" y="310"/>
                </a:cubicBezTo>
                <a:cubicBezTo>
                  <a:pt x="476" y="311"/>
                  <a:pt x="469" y="314"/>
                  <a:pt x="463" y="317"/>
                </a:cubicBezTo>
                <a:cubicBezTo>
                  <a:pt x="457" y="332"/>
                  <a:pt x="457" y="332"/>
                  <a:pt x="457" y="332"/>
                </a:cubicBezTo>
                <a:cubicBezTo>
                  <a:pt x="456" y="332"/>
                  <a:pt x="456" y="332"/>
                  <a:pt x="456" y="332"/>
                </a:cubicBezTo>
                <a:cubicBezTo>
                  <a:pt x="456" y="332"/>
                  <a:pt x="456" y="332"/>
                  <a:pt x="456" y="332"/>
                </a:cubicBezTo>
                <a:cubicBezTo>
                  <a:pt x="455" y="332"/>
                  <a:pt x="455" y="332"/>
                  <a:pt x="455" y="332"/>
                </a:cubicBezTo>
                <a:cubicBezTo>
                  <a:pt x="437" y="340"/>
                  <a:pt x="437" y="340"/>
                  <a:pt x="437" y="340"/>
                </a:cubicBezTo>
                <a:cubicBezTo>
                  <a:pt x="436" y="340"/>
                  <a:pt x="436" y="340"/>
                  <a:pt x="436" y="340"/>
                </a:cubicBezTo>
                <a:cubicBezTo>
                  <a:pt x="427" y="338"/>
                  <a:pt x="427" y="338"/>
                  <a:pt x="427" y="338"/>
                </a:cubicBezTo>
                <a:cubicBezTo>
                  <a:pt x="419" y="336"/>
                  <a:pt x="414" y="334"/>
                  <a:pt x="410" y="332"/>
                </a:cubicBezTo>
                <a:cubicBezTo>
                  <a:pt x="405" y="330"/>
                  <a:pt x="400" y="329"/>
                  <a:pt x="395" y="331"/>
                </a:cubicBezTo>
                <a:cubicBezTo>
                  <a:pt x="390" y="338"/>
                  <a:pt x="387" y="346"/>
                  <a:pt x="388" y="355"/>
                </a:cubicBezTo>
                <a:cubicBezTo>
                  <a:pt x="388" y="360"/>
                  <a:pt x="389" y="363"/>
                  <a:pt x="391" y="364"/>
                </a:cubicBezTo>
                <a:cubicBezTo>
                  <a:pt x="393" y="364"/>
                  <a:pt x="393" y="364"/>
                  <a:pt x="393" y="364"/>
                </a:cubicBezTo>
                <a:cubicBezTo>
                  <a:pt x="397" y="362"/>
                  <a:pt x="397" y="362"/>
                  <a:pt x="397" y="362"/>
                </a:cubicBezTo>
                <a:cubicBezTo>
                  <a:pt x="397" y="374"/>
                  <a:pt x="397" y="374"/>
                  <a:pt x="397" y="374"/>
                </a:cubicBezTo>
                <a:cubicBezTo>
                  <a:pt x="397" y="379"/>
                  <a:pt x="396" y="382"/>
                  <a:pt x="393" y="384"/>
                </a:cubicBezTo>
                <a:cubicBezTo>
                  <a:pt x="391" y="386"/>
                  <a:pt x="387" y="388"/>
                  <a:pt x="382" y="389"/>
                </a:cubicBezTo>
                <a:cubicBezTo>
                  <a:pt x="379" y="390"/>
                  <a:pt x="379" y="390"/>
                  <a:pt x="379" y="390"/>
                </a:cubicBezTo>
                <a:cubicBezTo>
                  <a:pt x="375" y="392"/>
                  <a:pt x="366" y="402"/>
                  <a:pt x="354" y="422"/>
                </a:cubicBezTo>
                <a:cubicBezTo>
                  <a:pt x="354" y="422"/>
                  <a:pt x="354" y="422"/>
                  <a:pt x="354" y="422"/>
                </a:cubicBezTo>
                <a:cubicBezTo>
                  <a:pt x="353" y="422"/>
                  <a:pt x="353" y="422"/>
                  <a:pt x="353" y="422"/>
                </a:cubicBezTo>
                <a:cubicBezTo>
                  <a:pt x="341" y="430"/>
                  <a:pt x="341" y="430"/>
                  <a:pt x="341" y="430"/>
                </a:cubicBezTo>
                <a:cubicBezTo>
                  <a:pt x="343" y="430"/>
                  <a:pt x="345" y="430"/>
                  <a:pt x="344" y="432"/>
                </a:cubicBezTo>
                <a:cubicBezTo>
                  <a:pt x="344" y="434"/>
                  <a:pt x="343" y="434"/>
                  <a:pt x="339" y="434"/>
                </a:cubicBezTo>
                <a:cubicBezTo>
                  <a:pt x="305" y="434"/>
                  <a:pt x="305" y="434"/>
                  <a:pt x="305" y="434"/>
                </a:cubicBezTo>
                <a:cubicBezTo>
                  <a:pt x="267" y="432"/>
                  <a:pt x="238" y="443"/>
                  <a:pt x="217" y="464"/>
                </a:cubicBezTo>
                <a:cubicBezTo>
                  <a:pt x="216" y="465"/>
                  <a:pt x="216" y="465"/>
                  <a:pt x="216" y="465"/>
                </a:cubicBezTo>
                <a:cubicBezTo>
                  <a:pt x="215" y="465"/>
                  <a:pt x="215" y="465"/>
                  <a:pt x="215" y="465"/>
                </a:cubicBezTo>
                <a:cubicBezTo>
                  <a:pt x="215" y="465"/>
                  <a:pt x="215" y="465"/>
                  <a:pt x="215" y="465"/>
                </a:cubicBezTo>
                <a:cubicBezTo>
                  <a:pt x="201" y="467"/>
                  <a:pt x="201" y="467"/>
                  <a:pt x="201" y="467"/>
                </a:cubicBezTo>
                <a:cubicBezTo>
                  <a:pt x="200" y="467"/>
                  <a:pt x="200" y="467"/>
                  <a:pt x="200" y="467"/>
                </a:cubicBezTo>
                <a:cubicBezTo>
                  <a:pt x="199" y="467"/>
                  <a:pt x="199" y="467"/>
                  <a:pt x="199" y="467"/>
                </a:cubicBezTo>
                <a:cubicBezTo>
                  <a:pt x="195" y="458"/>
                  <a:pt x="195" y="458"/>
                  <a:pt x="195" y="458"/>
                </a:cubicBezTo>
                <a:cubicBezTo>
                  <a:pt x="181" y="461"/>
                  <a:pt x="181" y="461"/>
                  <a:pt x="181" y="461"/>
                </a:cubicBezTo>
                <a:cubicBezTo>
                  <a:pt x="173" y="462"/>
                  <a:pt x="163" y="460"/>
                  <a:pt x="152" y="454"/>
                </a:cubicBezTo>
                <a:cubicBezTo>
                  <a:pt x="142" y="450"/>
                  <a:pt x="133" y="444"/>
                  <a:pt x="123" y="436"/>
                </a:cubicBezTo>
                <a:cubicBezTo>
                  <a:pt x="117" y="432"/>
                  <a:pt x="110" y="428"/>
                  <a:pt x="101" y="427"/>
                </a:cubicBezTo>
                <a:cubicBezTo>
                  <a:pt x="88" y="426"/>
                  <a:pt x="88" y="426"/>
                  <a:pt x="88" y="426"/>
                </a:cubicBezTo>
                <a:cubicBezTo>
                  <a:pt x="74" y="428"/>
                  <a:pt x="74" y="428"/>
                  <a:pt x="74" y="428"/>
                </a:cubicBezTo>
                <a:cubicBezTo>
                  <a:pt x="63" y="429"/>
                  <a:pt x="53" y="429"/>
                  <a:pt x="43" y="428"/>
                </a:cubicBezTo>
                <a:cubicBezTo>
                  <a:pt x="32" y="428"/>
                  <a:pt x="18" y="424"/>
                  <a:pt x="1" y="419"/>
                </a:cubicBezTo>
                <a:cubicBezTo>
                  <a:pt x="0" y="422"/>
                  <a:pt x="0" y="422"/>
                  <a:pt x="0" y="422"/>
                </a:cubicBezTo>
                <a:cubicBezTo>
                  <a:pt x="0" y="422"/>
                  <a:pt x="0" y="422"/>
                  <a:pt x="0" y="422"/>
                </a:cubicBezTo>
                <a:cubicBezTo>
                  <a:pt x="1" y="422"/>
                  <a:pt x="1" y="422"/>
                  <a:pt x="1" y="422"/>
                </a:cubicBezTo>
                <a:cubicBezTo>
                  <a:pt x="1" y="422"/>
                  <a:pt x="1" y="422"/>
                  <a:pt x="1" y="422"/>
                </a:cubicBezTo>
                <a:cubicBezTo>
                  <a:pt x="1" y="422"/>
                  <a:pt x="1" y="422"/>
                  <a:pt x="1" y="422"/>
                </a:cubicBezTo>
                <a:cubicBezTo>
                  <a:pt x="1" y="426"/>
                  <a:pt x="1" y="426"/>
                  <a:pt x="1" y="426"/>
                </a:cubicBezTo>
                <a:cubicBezTo>
                  <a:pt x="5" y="434"/>
                  <a:pt x="5" y="434"/>
                  <a:pt x="5" y="434"/>
                </a:cubicBezTo>
                <a:cubicBezTo>
                  <a:pt x="13" y="444"/>
                  <a:pt x="13" y="444"/>
                  <a:pt x="13" y="444"/>
                </a:cubicBezTo>
                <a:cubicBezTo>
                  <a:pt x="14" y="446"/>
                  <a:pt x="14" y="446"/>
                  <a:pt x="14" y="446"/>
                </a:cubicBezTo>
                <a:cubicBezTo>
                  <a:pt x="12" y="453"/>
                  <a:pt x="12" y="453"/>
                  <a:pt x="12" y="453"/>
                </a:cubicBezTo>
                <a:cubicBezTo>
                  <a:pt x="12" y="454"/>
                  <a:pt x="12" y="454"/>
                  <a:pt x="12" y="454"/>
                </a:cubicBezTo>
                <a:cubicBezTo>
                  <a:pt x="12" y="454"/>
                  <a:pt x="12" y="454"/>
                  <a:pt x="12" y="454"/>
                </a:cubicBezTo>
                <a:cubicBezTo>
                  <a:pt x="7" y="460"/>
                  <a:pt x="7" y="460"/>
                  <a:pt x="7" y="460"/>
                </a:cubicBezTo>
                <a:cubicBezTo>
                  <a:pt x="12" y="465"/>
                  <a:pt x="12" y="465"/>
                  <a:pt x="12" y="465"/>
                </a:cubicBezTo>
                <a:cubicBezTo>
                  <a:pt x="14" y="467"/>
                  <a:pt x="15" y="469"/>
                  <a:pt x="15" y="470"/>
                </a:cubicBezTo>
                <a:cubicBezTo>
                  <a:pt x="17" y="478"/>
                  <a:pt x="17" y="478"/>
                  <a:pt x="17" y="478"/>
                </a:cubicBezTo>
                <a:cubicBezTo>
                  <a:pt x="23" y="484"/>
                  <a:pt x="23" y="484"/>
                  <a:pt x="23" y="484"/>
                </a:cubicBezTo>
                <a:cubicBezTo>
                  <a:pt x="23" y="485"/>
                  <a:pt x="23" y="485"/>
                  <a:pt x="23" y="485"/>
                </a:cubicBezTo>
                <a:cubicBezTo>
                  <a:pt x="23" y="490"/>
                  <a:pt x="23" y="490"/>
                  <a:pt x="23" y="490"/>
                </a:cubicBezTo>
                <a:cubicBezTo>
                  <a:pt x="23" y="494"/>
                  <a:pt x="23" y="494"/>
                  <a:pt x="23" y="494"/>
                </a:cubicBezTo>
                <a:cubicBezTo>
                  <a:pt x="27" y="497"/>
                  <a:pt x="27" y="497"/>
                  <a:pt x="27" y="497"/>
                </a:cubicBezTo>
                <a:cubicBezTo>
                  <a:pt x="29" y="496"/>
                  <a:pt x="29" y="496"/>
                  <a:pt x="29" y="496"/>
                </a:cubicBezTo>
                <a:cubicBezTo>
                  <a:pt x="30" y="495"/>
                  <a:pt x="30" y="495"/>
                  <a:pt x="30" y="495"/>
                </a:cubicBezTo>
                <a:cubicBezTo>
                  <a:pt x="31" y="492"/>
                  <a:pt x="33" y="490"/>
                  <a:pt x="36" y="490"/>
                </a:cubicBezTo>
                <a:cubicBezTo>
                  <a:pt x="39" y="488"/>
                  <a:pt x="39" y="488"/>
                  <a:pt x="39" y="488"/>
                </a:cubicBezTo>
                <a:cubicBezTo>
                  <a:pt x="60" y="486"/>
                  <a:pt x="60" y="486"/>
                  <a:pt x="60" y="486"/>
                </a:cubicBezTo>
                <a:cubicBezTo>
                  <a:pt x="69" y="483"/>
                  <a:pt x="69" y="483"/>
                  <a:pt x="69" y="483"/>
                </a:cubicBezTo>
                <a:cubicBezTo>
                  <a:pt x="69" y="483"/>
                  <a:pt x="69" y="483"/>
                  <a:pt x="69" y="483"/>
                </a:cubicBezTo>
                <a:cubicBezTo>
                  <a:pt x="71" y="482"/>
                  <a:pt x="71" y="482"/>
                  <a:pt x="71" y="482"/>
                </a:cubicBezTo>
                <a:cubicBezTo>
                  <a:pt x="75" y="492"/>
                  <a:pt x="75" y="492"/>
                  <a:pt x="75" y="492"/>
                </a:cubicBezTo>
                <a:cubicBezTo>
                  <a:pt x="75" y="492"/>
                  <a:pt x="75" y="492"/>
                  <a:pt x="75" y="492"/>
                </a:cubicBezTo>
                <a:cubicBezTo>
                  <a:pt x="75" y="492"/>
                  <a:pt x="75" y="492"/>
                  <a:pt x="75" y="492"/>
                </a:cubicBezTo>
                <a:cubicBezTo>
                  <a:pt x="76" y="494"/>
                  <a:pt x="75" y="496"/>
                  <a:pt x="74" y="498"/>
                </a:cubicBezTo>
                <a:cubicBezTo>
                  <a:pt x="63" y="514"/>
                  <a:pt x="63" y="514"/>
                  <a:pt x="63" y="514"/>
                </a:cubicBezTo>
                <a:cubicBezTo>
                  <a:pt x="63" y="517"/>
                  <a:pt x="63" y="517"/>
                  <a:pt x="63" y="517"/>
                </a:cubicBezTo>
                <a:cubicBezTo>
                  <a:pt x="69" y="522"/>
                  <a:pt x="69" y="522"/>
                  <a:pt x="69" y="522"/>
                </a:cubicBezTo>
                <a:cubicBezTo>
                  <a:pt x="74" y="526"/>
                  <a:pt x="74" y="526"/>
                  <a:pt x="74" y="526"/>
                </a:cubicBezTo>
                <a:cubicBezTo>
                  <a:pt x="74" y="526"/>
                  <a:pt x="74" y="526"/>
                  <a:pt x="74" y="526"/>
                </a:cubicBezTo>
                <a:cubicBezTo>
                  <a:pt x="77" y="529"/>
                  <a:pt x="79" y="531"/>
                  <a:pt x="81" y="532"/>
                </a:cubicBezTo>
                <a:cubicBezTo>
                  <a:pt x="84" y="532"/>
                  <a:pt x="87" y="535"/>
                  <a:pt x="89" y="538"/>
                </a:cubicBezTo>
                <a:cubicBezTo>
                  <a:pt x="89" y="539"/>
                  <a:pt x="89" y="539"/>
                  <a:pt x="89" y="539"/>
                </a:cubicBezTo>
                <a:cubicBezTo>
                  <a:pt x="93" y="541"/>
                  <a:pt x="93" y="541"/>
                  <a:pt x="93" y="541"/>
                </a:cubicBezTo>
                <a:cubicBezTo>
                  <a:pt x="95" y="541"/>
                  <a:pt x="95" y="541"/>
                  <a:pt x="95" y="541"/>
                </a:cubicBezTo>
                <a:cubicBezTo>
                  <a:pt x="95" y="541"/>
                  <a:pt x="95" y="541"/>
                  <a:pt x="95" y="541"/>
                </a:cubicBezTo>
                <a:cubicBezTo>
                  <a:pt x="96" y="546"/>
                  <a:pt x="96" y="546"/>
                  <a:pt x="96" y="546"/>
                </a:cubicBezTo>
                <a:cubicBezTo>
                  <a:pt x="96" y="546"/>
                  <a:pt x="96" y="546"/>
                  <a:pt x="96" y="546"/>
                </a:cubicBezTo>
                <a:cubicBezTo>
                  <a:pt x="97" y="550"/>
                  <a:pt x="97" y="550"/>
                  <a:pt x="97" y="550"/>
                </a:cubicBezTo>
                <a:cubicBezTo>
                  <a:pt x="98" y="556"/>
                  <a:pt x="98" y="556"/>
                  <a:pt x="98" y="556"/>
                </a:cubicBezTo>
                <a:cubicBezTo>
                  <a:pt x="108" y="558"/>
                  <a:pt x="108" y="558"/>
                  <a:pt x="108" y="558"/>
                </a:cubicBezTo>
                <a:cubicBezTo>
                  <a:pt x="109" y="558"/>
                  <a:pt x="109" y="558"/>
                  <a:pt x="109" y="558"/>
                </a:cubicBezTo>
                <a:cubicBezTo>
                  <a:pt x="109" y="558"/>
                  <a:pt x="109" y="558"/>
                  <a:pt x="109" y="558"/>
                </a:cubicBezTo>
                <a:cubicBezTo>
                  <a:pt x="109" y="559"/>
                  <a:pt x="109" y="559"/>
                  <a:pt x="109" y="559"/>
                </a:cubicBezTo>
                <a:cubicBezTo>
                  <a:pt x="110" y="560"/>
                  <a:pt x="110" y="560"/>
                  <a:pt x="110" y="560"/>
                </a:cubicBezTo>
                <a:cubicBezTo>
                  <a:pt x="113" y="565"/>
                  <a:pt x="113" y="565"/>
                  <a:pt x="113" y="565"/>
                </a:cubicBezTo>
                <a:cubicBezTo>
                  <a:pt x="121" y="568"/>
                  <a:pt x="121" y="568"/>
                  <a:pt x="121" y="568"/>
                </a:cubicBezTo>
                <a:cubicBezTo>
                  <a:pt x="126" y="565"/>
                  <a:pt x="126" y="565"/>
                  <a:pt x="126" y="565"/>
                </a:cubicBezTo>
                <a:cubicBezTo>
                  <a:pt x="125" y="562"/>
                  <a:pt x="125" y="562"/>
                  <a:pt x="125" y="562"/>
                </a:cubicBezTo>
                <a:cubicBezTo>
                  <a:pt x="120" y="557"/>
                  <a:pt x="120" y="557"/>
                  <a:pt x="120" y="557"/>
                </a:cubicBezTo>
                <a:cubicBezTo>
                  <a:pt x="121" y="556"/>
                  <a:pt x="121" y="556"/>
                  <a:pt x="121" y="556"/>
                </a:cubicBezTo>
                <a:cubicBezTo>
                  <a:pt x="121" y="556"/>
                  <a:pt x="121" y="556"/>
                  <a:pt x="121" y="556"/>
                </a:cubicBezTo>
                <a:cubicBezTo>
                  <a:pt x="125" y="547"/>
                  <a:pt x="125" y="547"/>
                  <a:pt x="125" y="547"/>
                </a:cubicBezTo>
                <a:cubicBezTo>
                  <a:pt x="135" y="547"/>
                  <a:pt x="135" y="547"/>
                  <a:pt x="135" y="547"/>
                </a:cubicBezTo>
                <a:cubicBezTo>
                  <a:pt x="135" y="548"/>
                  <a:pt x="135" y="548"/>
                  <a:pt x="135" y="548"/>
                </a:cubicBezTo>
                <a:cubicBezTo>
                  <a:pt x="149" y="552"/>
                  <a:pt x="149" y="552"/>
                  <a:pt x="149" y="552"/>
                </a:cubicBezTo>
                <a:cubicBezTo>
                  <a:pt x="157" y="551"/>
                  <a:pt x="157" y="551"/>
                  <a:pt x="157" y="551"/>
                </a:cubicBezTo>
                <a:cubicBezTo>
                  <a:pt x="163" y="546"/>
                  <a:pt x="163" y="546"/>
                  <a:pt x="163" y="546"/>
                </a:cubicBezTo>
                <a:cubicBezTo>
                  <a:pt x="169" y="537"/>
                  <a:pt x="174" y="534"/>
                  <a:pt x="177" y="536"/>
                </a:cubicBezTo>
                <a:cubicBezTo>
                  <a:pt x="180" y="535"/>
                  <a:pt x="180" y="535"/>
                  <a:pt x="180" y="535"/>
                </a:cubicBezTo>
                <a:cubicBezTo>
                  <a:pt x="183" y="535"/>
                  <a:pt x="185" y="536"/>
                  <a:pt x="187" y="536"/>
                </a:cubicBezTo>
                <a:cubicBezTo>
                  <a:pt x="187" y="537"/>
                  <a:pt x="187" y="538"/>
                  <a:pt x="187" y="538"/>
                </a:cubicBezTo>
                <a:cubicBezTo>
                  <a:pt x="187" y="540"/>
                  <a:pt x="189" y="543"/>
                  <a:pt x="191" y="548"/>
                </a:cubicBezTo>
                <a:cubicBezTo>
                  <a:pt x="191" y="548"/>
                  <a:pt x="191" y="548"/>
                  <a:pt x="191" y="548"/>
                </a:cubicBezTo>
                <a:cubicBezTo>
                  <a:pt x="191" y="548"/>
                  <a:pt x="191" y="548"/>
                  <a:pt x="191" y="548"/>
                </a:cubicBezTo>
                <a:cubicBezTo>
                  <a:pt x="193" y="554"/>
                  <a:pt x="193" y="554"/>
                  <a:pt x="193" y="554"/>
                </a:cubicBezTo>
                <a:cubicBezTo>
                  <a:pt x="193" y="555"/>
                  <a:pt x="193" y="555"/>
                  <a:pt x="193" y="555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84" y="570"/>
                  <a:pt x="184" y="570"/>
                  <a:pt x="184" y="570"/>
                </a:cubicBezTo>
                <a:cubicBezTo>
                  <a:pt x="183" y="571"/>
                  <a:pt x="183" y="571"/>
                  <a:pt x="183" y="571"/>
                </a:cubicBezTo>
                <a:cubicBezTo>
                  <a:pt x="183" y="571"/>
                  <a:pt x="183" y="571"/>
                  <a:pt x="183" y="571"/>
                </a:cubicBezTo>
                <a:cubicBezTo>
                  <a:pt x="169" y="577"/>
                  <a:pt x="169" y="577"/>
                  <a:pt x="169" y="577"/>
                </a:cubicBezTo>
                <a:cubicBezTo>
                  <a:pt x="167" y="581"/>
                  <a:pt x="167" y="581"/>
                  <a:pt x="167" y="581"/>
                </a:cubicBezTo>
                <a:cubicBezTo>
                  <a:pt x="165" y="593"/>
                  <a:pt x="165" y="593"/>
                  <a:pt x="165" y="593"/>
                </a:cubicBezTo>
                <a:cubicBezTo>
                  <a:pt x="166" y="598"/>
                  <a:pt x="166" y="598"/>
                  <a:pt x="166" y="598"/>
                </a:cubicBezTo>
                <a:cubicBezTo>
                  <a:pt x="170" y="604"/>
                  <a:pt x="170" y="604"/>
                  <a:pt x="170" y="604"/>
                </a:cubicBezTo>
                <a:cubicBezTo>
                  <a:pt x="171" y="606"/>
                  <a:pt x="171" y="606"/>
                  <a:pt x="171" y="606"/>
                </a:cubicBezTo>
                <a:cubicBezTo>
                  <a:pt x="176" y="609"/>
                  <a:pt x="176" y="609"/>
                  <a:pt x="176" y="609"/>
                </a:cubicBezTo>
                <a:cubicBezTo>
                  <a:pt x="193" y="609"/>
                  <a:pt x="193" y="609"/>
                  <a:pt x="193" y="609"/>
                </a:cubicBezTo>
                <a:cubicBezTo>
                  <a:pt x="207" y="607"/>
                  <a:pt x="207" y="607"/>
                  <a:pt x="207" y="607"/>
                </a:cubicBezTo>
                <a:cubicBezTo>
                  <a:pt x="209" y="605"/>
                  <a:pt x="209" y="605"/>
                  <a:pt x="209" y="605"/>
                </a:cubicBezTo>
                <a:cubicBezTo>
                  <a:pt x="211" y="602"/>
                  <a:pt x="213" y="602"/>
                  <a:pt x="214" y="602"/>
                </a:cubicBezTo>
                <a:cubicBezTo>
                  <a:pt x="224" y="603"/>
                  <a:pt x="224" y="603"/>
                  <a:pt x="224" y="603"/>
                </a:cubicBezTo>
                <a:cubicBezTo>
                  <a:pt x="225" y="602"/>
                  <a:pt x="225" y="602"/>
                  <a:pt x="225" y="602"/>
                </a:cubicBezTo>
                <a:cubicBezTo>
                  <a:pt x="224" y="599"/>
                  <a:pt x="224" y="596"/>
                  <a:pt x="225" y="594"/>
                </a:cubicBezTo>
                <a:cubicBezTo>
                  <a:pt x="229" y="587"/>
                  <a:pt x="229" y="587"/>
                  <a:pt x="229" y="587"/>
                </a:cubicBezTo>
                <a:cubicBezTo>
                  <a:pt x="229" y="574"/>
                  <a:pt x="229" y="574"/>
                  <a:pt x="229" y="574"/>
                </a:cubicBezTo>
                <a:cubicBezTo>
                  <a:pt x="229" y="574"/>
                  <a:pt x="229" y="574"/>
                  <a:pt x="229" y="574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7" y="552"/>
                  <a:pt x="237" y="552"/>
                  <a:pt x="237" y="552"/>
                </a:cubicBezTo>
                <a:cubicBezTo>
                  <a:pt x="237" y="552"/>
                  <a:pt x="237" y="552"/>
                  <a:pt x="237" y="552"/>
                </a:cubicBezTo>
                <a:cubicBezTo>
                  <a:pt x="237" y="552"/>
                  <a:pt x="237" y="552"/>
                  <a:pt x="237" y="552"/>
                </a:cubicBezTo>
                <a:cubicBezTo>
                  <a:pt x="250" y="542"/>
                  <a:pt x="250" y="542"/>
                  <a:pt x="250" y="542"/>
                </a:cubicBezTo>
                <a:cubicBezTo>
                  <a:pt x="251" y="541"/>
                  <a:pt x="251" y="541"/>
                  <a:pt x="251" y="541"/>
                </a:cubicBezTo>
                <a:cubicBezTo>
                  <a:pt x="261" y="546"/>
                  <a:pt x="261" y="546"/>
                  <a:pt x="261" y="546"/>
                </a:cubicBezTo>
                <a:cubicBezTo>
                  <a:pt x="261" y="546"/>
                  <a:pt x="261" y="546"/>
                  <a:pt x="261" y="546"/>
                </a:cubicBezTo>
                <a:cubicBezTo>
                  <a:pt x="267" y="550"/>
                  <a:pt x="270" y="553"/>
                  <a:pt x="270" y="555"/>
                </a:cubicBezTo>
                <a:cubicBezTo>
                  <a:pt x="269" y="564"/>
                  <a:pt x="269" y="564"/>
                  <a:pt x="269" y="564"/>
                </a:cubicBezTo>
                <a:cubicBezTo>
                  <a:pt x="265" y="570"/>
                  <a:pt x="265" y="570"/>
                  <a:pt x="265" y="570"/>
                </a:cubicBezTo>
                <a:cubicBezTo>
                  <a:pt x="263" y="578"/>
                  <a:pt x="263" y="578"/>
                  <a:pt x="263" y="578"/>
                </a:cubicBezTo>
                <a:cubicBezTo>
                  <a:pt x="263" y="586"/>
                  <a:pt x="263" y="586"/>
                  <a:pt x="263" y="586"/>
                </a:cubicBezTo>
                <a:cubicBezTo>
                  <a:pt x="265" y="590"/>
                  <a:pt x="265" y="590"/>
                  <a:pt x="265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70" y="590"/>
                  <a:pt x="270" y="590"/>
                  <a:pt x="270" y="590"/>
                </a:cubicBezTo>
                <a:cubicBezTo>
                  <a:pt x="276" y="590"/>
                  <a:pt x="276" y="590"/>
                  <a:pt x="276" y="590"/>
                </a:cubicBezTo>
                <a:cubicBezTo>
                  <a:pt x="279" y="592"/>
                  <a:pt x="281" y="594"/>
                  <a:pt x="283" y="598"/>
                </a:cubicBezTo>
                <a:cubicBezTo>
                  <a:pt x="286" y="600"/>
                  <a:pt x="286" y="600"/>
                  <a:pt x="286" y="600"/>
                </a:cubicBezTo>
                <a:cubicBezTo>
                  <a:pt x="287" y="600"/>
                  <a:pt x="287" y="600"/>
                  <a:pt x="287" y="600"/>
                </a:cubicBezTo>
                <a:cubicBezTo>
                  <a:pt x="287" y="600"/>
                  <a:pt x="287" y="600"/>
                  <a:pt x="287" y="600"/>
                </a:cubicBezTo>
                <a:cubicBezTo>
                  <a:pt x="287" y="600"/>
                  <a:pt x="287" y="600"/>
                  <a:pt x="287" y="600"/>
                </a:cubicBezTo>
                <a:cubicBezTo>
                  <a:pt x="301" y="606"/>
                  <a:pt x="301" y="606"/>
                  <a:pt x="301" y="606"/>
                </a:cubicBezTo>
                <a:cubicBezTo>
                  <a:pt x="307" y="608"/>
                  <a:pt x="307" y="608"/>
                  <a:pt x="307" y="608"/>
                </a:cubicBezTo>
                <a:cubicBezTo>
                  <a:pt x="315" y="607"/>
                  <a:pt x="315" y="607"/>
                  <a:pt x="315" y="607"/>
                </a:cubicBezTo>
                <a:cubicBezTo>
                  <a:pt x="319" y="602"/>
                  <a:pt x="319" y="602"/>
                  <a:pt x="319" y="602"/>
                </a:cubicBezTo>
                <a:cubicBezTo>
                  <a:pt x="323" y="582"/>
                  <a:pt x="323" y="582"/>
                  <a:pt x="323" y="582"/>
                </a:cubicBezTo>
                <a:cubicBezTo>
                  <a:pt x="324" y="572"/>
                  <a:pt x="324" y="572"/>
                  <a:pt x="324" y="572"/>
                </a:cubicBezTo>
                <a:cubicBezTo>
                  <a:pt x="324" y="571"/>
                  <a:pt x="324" y="571"/>
                  <a:pt x="324" y="571"/>
                </a:cubicBezTo>
                <a:cubicBezTo>
                  <a:pt x="325" y="570"/>
                  <a:pt x="325" y="570"/>
                  <a:pt x="325" y="570"/>
                </a:cubicBezTo>
                <a:cubicBezTo>
                  <a:pt x="325" y="570"/>
                  <a:pt x="325" y="570"/>
                  <a:pt x="325" y="570"/>
                </a:cubicBezTo>
                <a:cubicBezTo>
                  <a:pt x="333" y="564"/>
                  <a:pt x="333" y="564"/>
                  <a:pt x="333" y="564"/>
                </a:cubicBezTo>
                <a:cubicBezTo>
                  <a:pt x="337" y="558"/>
                  <a:pt x="337" y="558"/>
                  <a:pt x="337" y="558"/>
                </a:cubicBezTo>
                <a:cubicBezTo>
                  <a:pt x="337" y="558"/>
                  <a:pt x="337" y="558"/>
                  <a:pt x="337" y="558"/>
                </a:cubicBezTo>
                <a:cubicBezTo>
                  <a:pt x="345" y="554"/>
                  <a:pt x="345" y="554"/>
                  <a:pt x="345" y="554"/>
                </a:cubicBezTo>
                <a:cubicBezTo>
                  <a:pt x="350" y="551"/>
                  <a:pt x="350" y="551"/>
                  <a:pt x="350" y="551"/>
                </a:cubicBezTo>
                <a:cubicBezTo>
                  <a:pt x="356" y="549"/>
                  <a:pt x="356" y="549"/>
                  <a:pt x="356" y="549"/>
                </a:cubicBezTo>
                <a:cubicBezTo>
                  <a:pt x="353" y="537"/>
                  <a:pt x="353" y="537"/>
                  <a:pt x="353" y="537"/>
                </a:cubicBezTo>
                <a:cubicBezTo>
                  <a:pt x="367" y="538"/>
                  <a:pt x="367" y="538"/>
                  <a:pt x="367" y="538"/>
                </a:cubicBezTo>
                <a:cubicBezTo>
                  <a:pt x="367" y="538"/>
                  <a:pt x="367" y="538"/>
                  <a:pt x="367" y="538"/>
                </a:cubicBezTo>
                <a:cubicBezTo>
                  <a:pt x="367" y="539"/>
                  <a:pt x="367" y="539"/>
                  <a:pt x="367" y="539"/>
                </a:cubicBezTo>
                <a:cubicBezTo>
                  <a:pt x="367" y="539"/>
                  <a:pt x="367" y="539"/>
                  <a:pt x="367" y="539"/>
                </a:cubicBezTo>
                <a:cubicBezTo>
                  <a:pt x="374" y="542"/>
                  <a:pt x="374" y="542"/>
                  <a:pt x="374" y="542"/>
                </a:cubicBezTo>
                <a:cubicBezTo>
                  <a:pt x="374" y="542"/>
                  <a:pt x="374" y="542"/>
                  <a:pt x="374" y="542"/>
                </a:cubicBezTo>
                <a:cubicBezTo>
                  <a:pt x="374" y="541"/>
                  <a:pt x="374" y="541"/>
                  <a:pt x="374" y="541"/>
                </a:cubicBezTo>
                <a:cubicBezTo>
                  <a:pt x="376" y="534"/>
                  <a:pt x="376" y="534"/>
                  <a:pt x="376" y="534"/>
                </a:cubicBezTo>
                <a:cubicBezTo>
                  <a:pt x="376" y="532"/>
                  <a:pt x="376" y="532"/>
                  <a:pt x="376" y="532"/>
                </a:cubicBezTo>
                <a:cubicBezTo>
                  <a:pt x="377" y="533"/>
                  <a:pt x="377" y="533"/>
                  <a:pt x="377" y="533"/>
                </a:cubicBezTo>
                <a:cubicBezTo>
                  <a:pt x="378" y="533"/>
                  <a:pt x="378" y="533"/>
                  <a:pt x="378" y="533"/>
                </a:cubicBezTo>
                <a:cubicBezTo>
                  <a:pt x="384" y="534"/>
                  <a:pt x="384" y="534"/>
                  <a:pt x="384" y="534"/>
                </a:cubicBezTo>
                <a:cubicBezTo>
                  <a:pt x="387" y="534"/>
                  <a:pt x="387" y="534"/>
                  <a:pt x="387" y="534"/>
                </a:cubicBezTo>
                <a:cubicBezTo>
                  <a:pt x="393" y="528"/>
                  <a:pt x="393" y="528"/>
                  <a:pt x="393" y="528"/>
                </a:cubicBezTo>
                <a:cubicBezTo>
                  <a:pt x="394" y="528"/>
                  <a:pt x="394" y="528"/>
                  <a:pt x="394" y="528"/>
                </a:cubicBezTo>
                <a:cubicBezTo>
                  <a:pt x="394" y="527"/>
                  <a:pt x="394" y="527"/>
                  <a:pt x="394" y="527"/>
                </a:cubicBezTo>
                <a:cubicBezTo>
                  <a:pt x="395" y="527"/>
                  <a:pt x="395" y="527"/>
                  <a:pt x="395" y="527"/>
                </a:cubicBezTo>
                <a:cubicBezTo>
                  <a:pt x="403" y="526"/>
                  <a:pt x="403" y="526"/>
                  <a:pt x="403" y="526"/>
                </a:cubicBezTo>
                <a:cubicBezTo>
                  <a:pt x="409" y="519"/>
                  <a:pt x="409" y="519"/>
                  <a:pt x="409" y="519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508"/>
                  <a:pt x="413" y="508"/>
                  <a:pt x="413" y="508"/>
                </a:cubicBezTo>
                <a:cubicBezTo>
                  <a:pt x="413" y="505"/>
                  <a:pt x="414" y="504"/>
                  <a:pt x="417" y="502"/>
                </a:cubicBezTo>
                <a:cubicBezTo>
                  <a:pt x="417" y="502"/>
                  <a:pt x="417" y="502"/>
                  <a:pt x="417" y="502"/>
                </a:cubicBezTo>
                <a:cubicBezTo>
                  <a:pt x="417" y="502"/>
                  <a:pt x="417" y="502"/>
                  <a:pt x="417" y="502"/>
                </a:cubicBezTo>
                <a:cubicBezTo>
                  <a:pt x="418" y="502"/>
                  <a:pt x="418" y="502"/>
                  <a:pt x="418" y="502"/>
                </a:cubicBezTo>
                <a:cubicBezTo>
                  <a:pt x="425" y="503"/>
                  <a:pt x="425" y="503"/>
                  <a:pt x="425" y="503"/>
                </a:cubicBezTo>
                <a:cubicBezTo>
                  <a:pt x="429" y="501"/>
                  <a:pt x="429" y="501"/>
                  <a:pt x="429" y="501"/>
                </a:cubicBezTo>
                <a:cubicBezTo>
                  <a:pt x="430" y="496"/>
                  <a:pt x="430" y="496"/>
                  <a:pt x="430" y="496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9" y="493"/>
                  <a:pt x="439" y="493"/>
                  <a:pt x="439" y="493"/>
                </a:cubicBezTo>
                <a:cubicBezTo>
                  <a:pt x="439" y="493"/>
                  <a:pt x="439" y="493"/>
                  <a:pt x="439" y="493"/>
                </a:cubicBezTo>
                <a:cubicBezTo>
                  <a:pt x="449" y="494"/>
                  <a:pt x="449" y="494"/>
                  <a:pt x="449" y="494"/>
                </a:cubicBezTo>
                <a:cubicBezTo>
                  <a:pt x="457" y="492"/>
                  <a:pt x="457" y="492"/>
                  <a:pt x="457" y="492"/>
                </a:cubicBezTo>
                <a:cubicBezTo>
                  <a:pt x="461" y="488"/>
                  <a:pt x="461" y="488"/>
                  <a:pt x="461" y="488"/>
                </a:cubicBezTo>
                <a:cubicBezTo>
                  <a:pt x="465" y="481"/>
                  <a:pt x="465" y="481"/>
                  <a:pt x="465" y="481"/>
                </a:cubicBezTo>
                <a:cubicBezTo>
                  <a:pt x="459" y="475"/>
                  <a:pt x="459" y="475"/>
                  <a:pt x="459" y="475"/>
                </a:cubicBezTo>
                <a:cubicBezTo>
                  <a:pt x="459" y="474"/>
                  <a:pt x="459" y="474"/>
                  <a:pt x="459" y="474"/>
                </a:cubicBezTo>
                <a:cubicBezTo>
                  <a:pt x="459" y="474"/>
                  <a:pt x="459" y="474"/>
                  <a:pt x="459" y="474"/>
                </a:cubicBezTo>
                <a:cubicBezTo>
                  <a:pt x="457" y="470"/>
                  <a:pt x="457" y="470"/>
                  <a:pt x="457" y="470"/>
                </a:cubicBezTo>
                <a:cubicBezTo>
                  <a:pt x="457" y="470"/>
                  <a:pt x="457" y="470"/>
                  <a:pt x="457" y="470"/>
                </a:cubicBezTo>
                <a:cubicBezTo>
                  <a:pt x="456" y="462"/>
                  <a:pt x="456" y="462"/>
                  <a:pt x="456" y="462"/>
                </a:cubicBezTo>
                <a:cubicBezTo>
                  <a:pt x="456" y="462"/>
                  <a:pt x="456" y="462"/>
                  <a:pt x="456" y="462"/>
                </a:cubicBezTo>
                <a:cubicBezTo>
                  <a:pt x="459" y="456"/>
                  <a:pt x="459" y="456"/>
                  <a:pt x="459" y="456"/>
                </a:cubicBezTo>
                <a:cubicBezTo>
                  <a:pt x="459" y="454"/>
                  <a:pt x="461" y="451"/>
                  <a:pt x="464" y="448"/>
                </a:cubicBezTo>
                <a:cubicBezTo>
                  <a:pt x="468" y="439"/>
                  <a:pt x="468" y="439"/>
                  <a:pt x="468" y="439"/>
                </a:cubicBezTo>
                <a:cubicBezTo>
                  <a:pt x="468" y="438"/>
                  <a:pt x="468" y="438"/>
                  <a:pt x="468" y="438"/>
                </a:cubicBezTo>
                <a:cubicBezTo>
                  <a:pt x="469" y="438"/>
                  <a:pt x="469" y="438"/>
                  <a:pt x="469" y="438"/>
                </a:cubicBezTo>
                <a:cubicBezTo>
                  <a:pt x="473" y="432"/>
                  <a:pt x="473" y="432"/>
                  <a:pt x="473" y="432"/>
                </a:cubicBezTo>
                <a:cubicBezTo>
                  <a:pt x="479" y="420"/>
                  <a:pt x="479" y="420"/>
                  <a:pt x="479" y="420"/>
                </a:cubicBezTo>
                <a:cubicBezTo>
                  <a:pt x="484" y="428"/>
                  <a:pt x="484" y="428"/>
                  <a:pt x="484" y="428"/>
                </a:cubicBezTo>
                <a:cubicBezTo>
                  <a:pt x="485" y="428"/>
                  <a:pt x="485" y="428"/>
                  <a:pt x="485" y="428"/>
                </a:cubicBezTo>
                <a:cubicBezTo>
                  <a:pt x="485" y="429"/>
                  <a:pt x="485" y="429"/>
                  <a:pt x="485" y="429"/>
                </a:cubicBezTo>
                <a:cubicBezTo>
                  <a:pt x="487" y="437"/>
                  <a:pt x="487" y="437"/>
                  <a:pt x="487" y="437"/>
                </a:cubicBezTo>
                <a:cubicBezTo>
                  <a:pt x="487" y="437"/>
                  <a:pt x="487" y="437"/>
                  <a:pt x="487" y="437"/>
                </a:cubicBezTo>
                <a:cubicBezTo>
                  <a:pt x="488" y="445"/>
                  <a:pt x="488" y="445"/>
                  <a:pt x="488" y="445"/>
                </a:cubicBezTo>
                <a:cubicBezTo>
                  <a:pt x="493" y="448"/>
                  <a:pt x="493" y="448"/>
                  <a:pt x="493" y="448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5" y="448"/>
                  <a:pt x="495" y="448"/>
                  <a:pt x="495" y="448"/>
                </a:cubicBezTo>
                <a:cubicBezTo>
                  <a:pt x="496" y="448"/>
                  <a:pt x="496" y="448"/>
                  <a:pt x="496" y="448"/>
                </a:cubicBezTo>
                <a:cubicBezTo>
                  <a:pt x="501" y="440"/>
                  <a:pt x="501" y="440"/>
                  <a:pt x="501" y="440"/>
                </a:cubicBezTo>
                <a:cubicBezTo>
                  <a:pt x="503" y="432"/>
                  <a:pt x="503" y="432"/>
                  <a:pt x="503" y="432"/>
                </a:cubicBezTo>
                <a:cubicBezTo>
                  <a:pt x="505" y="432"/>
                  <a:pt x="505" y="432"/>
                  <a:pt x="505" y="432"/>
                </a:cubicBezTo>
                <a:cubicBezTo>
                  <a:pt x="506" y="432"/>
                  <a:pt x="506" y="432"/>
                  <a:pt x="506" y="432"/>
                </a:cubicBezTo>
                <a:cubicBezTo>
                  <a:pt x="517" y="436"/>
                  <a:pt x="517" y="436"/>
                  <a:pt x="517" y="436"/>
                </a:cubicBezTo>
                <a:cubicBezTo>
                  <a:pt x="523" y="432"/>
                  <a:pt x="523" y="432"/>
                  <a:pt x="523" y="432"/>
                </a:cubicBezTo>
                <a:cubicBezTo>
                  <a:pt x="523" y="432"/>
                  <a:pt x="523" y="432"/>
                  <a:pt x="523" y="432"/>
                </a:cubicBezTo>
                <a:cubicBezTo>
                  <a:pt x="524" y="432"/>
                  <a:pt x="524" y="432"/>
                  <a:pt x="524" y="432"/>
                </a:cubicBezTo>
                <a:cubicBezTo>
                  <a:pt x="530" y="431"/>
                  <a:pt x="530" y="431"/>
                  <a:pt x="530" y="431"/>
                </a:cubicBezTo>
                <a:cubicBezTo>
                  <a:pt x="534" y="424"/>
                  <a:pt x="534" y="424"/>
                  <a:pt x="534" y="424"/>
                </a:cubicBezTo>
                <a:cubicBezTo>
                  <a:pt x="534" y="416"/>
                  <a:pt x="534" y="416"/>
                  <a:pt x="534" y="416"/>
                </a:cubicBezTo>
                <a:cubicBezTo>
                  <a:pt x="537" y="403"/>
                  <a:pt x="537" y="403"/>
                  <a:pt x="537" y="403"/>
                </a:cubicBezTo>
                <a:cubicBezTo>
                  <a:pt x="537" y="404"/>
                  <a:pt x="537" y="404"/>
                  <a:pt x="537" y="404"/>
                </a:cubicBezTo>
                <a:cubicBezTo>
                  <a:pt x="539" y="404"/>
                  <a:pt x="539" y="404"/>
                  <a:pt x="539" y="404"/>
                </a:cubicBezTo>
                <a:cubicBezTo>
                  <a:pt x="547" y="406"/>
                  <a:pt x="547" y="406"/>
                  <a:pt x="547" y="406"/>
                </a:cubicBezTo>
                <a:cubicBezTo>
                  <a:pt x="551" y="398"/>
                  <a:pt x="551" y="398"/>
                  <a:pt x="551" y="398"/>
                </a:cubicBezTo>
                <a:cubicBezTo>
                  <a:pt x="552" y="398"/>
                  <a:pt x="552" y="398"/>
                  <a:pt x="552" y="398"/>
                </a:cubicBezTo>
                <a:cubicBezTo>
                  <a:pt x="553" y="398"/>
                  <a:pt x="553" y="398"/>
                  <a:pt x="553" y="398"/>
                </a:cubicBezTo>
                <a:cubicBezTo>
                  <a:pt x="561" y="398"/>
                  <a:pt x="561" y="398"/>
                  <a:pt x="561" y="398"/>
                </a:cubicBezTo>
                <a:cubicBezTo>
                  <a:pt x="562" y="398"/>
                  <a:pt x="562" y="398"/>
                  <a:pt x="562" y="398"/>
                </a:cubicBezTo>
                <a:cubicBezTo>
                  <a:pt x="562" y="398"/>
                  <a:pt x="562" y="398"/>
                  <a:pt x="562" y="398"/>
                </a:cubicBezTo>
                <a:cubicBezTo>
                  <a:pt x="563" y="398"/>
                  <a:pt x="563" y="398"/>
                  <a:pt x="563" y="398"/>
                </a:cubicBezTo>
                <a:cubicBezTo>
                  <a:pt x="567" y="404"/>
                  <a:pt x="567" y="404"/>
                  <a:pt x="567" y="404"/>
                </a:cubicBezTo>
                <a:cubicBezTo>
                  <a:pt x="567" y="404"/>
                  <a:pt x="567" y="404"/>
                  <a:pt x="567" y="404"/>
                </a:cubicBezTo>
                <a:cubicBezTo>
                  <a:pt x="567" y="405"/>
                  <a:pt x="567" y="405"/>
                  <a:pt x="567" y="405"/>
                </a:cubicBezTo>
                <a:cubicBezTo>
                  <a:pt x="567" y="406"/>
                  <a:pt x="567" y="406"/>
                  <a:pt x="567" y="406"/>
                </a:cubicBezTo>
                <a:cubicBezTo>
                  <a:pt x="568" y="414"/>
                  <a:pt x="568" y="414"/>
                  <a:pt x="568" y="414"/>
                </a:cubicBezTo>
                <a:cubicBezTo>
                  <a:pt x="572" y="417"/>
                  <a:pt x="572" y="417"/>
                  <a:pt x="572" y="417"/>
                </a:cubicBezTo>
                <a:cubicBezTo>
                  <a:pt x="577" y="412"/>
                  <a:pt x="577" y="412"/>
                  <a:pt x="577" y="412"/>
                </a:cubicBezTo>
                <a:cubicBezTo>
                  <a:pt x="579" y="414"/>
                  <a:pt x="579" y="414"/>
                  <a:pt x="579" y="414"/>
                </a:cubicBezTo>
                <a:cubicBezTo>
                  <a:pt x="581" y="416"/>
                  <a:pt x="581" y="418"/>
                  <a:pt x="581" y="420"/>
                </a:cubicBezTo>
                <a:cubicBezTo>
                  <a:pt x="581" y="427"/>
                  <a:pt x="581" y="427"/>
                  <a:pt x="581" y="427"/>
                </a:cubicBezTo>
                <a:cubicBezTo>
                  <a:pt x="579" y="434"/>
                  <a:pt x="579" y="434"/>
                  <a:pt x="579" y="434"/>
                </a:cubicBezTo>
                <a:cubicBezTo>
                  <a:pt x="581" y="438"/>
                  <a:pt x="581" y="438"/>
                  <a:pt x="581" y="438"/>
                </a:cubicBezTo>
                <a:cubicBezTo>
                  <a:pt x="585" y="442"/>
                  <a:pt x="585" y="442"/>
                  <a:pt x="585" y="442"/>
                </a:cubicBezTo>
                <a:cubicBezTo>
                  <a:pt x="601" y="444"/>
                  <a:pt x="601" y="444"/>
                  <a:pt x="601" y="444"/>
                </a:cubicBezTo>
                <a:cubicBezTo>
                  <a:pt x="602" y="445"/>
                  <a:pt x="602" y="445"/>
                  <a:pt x="602" y="445"/>
                </a:cubicBezTo>
                <a:cubicBezTo>
                  <a:pt x="602" y="445"/>
                  <a:pt x="602" y="445"/>
                  <a:pt x="602" y="445"/>
                </a:cubicBezTo>
                <a:cubicBezTo>
                  <a:pt x="603" y="445"/>
                  <a:pt x="603" y="445"/>
                  <a:pt x="603" y="445"/>
                </a:cubicBezTo>
                <a:cubicBezTo>
                  <a:pt x="603" y="445"/>
                  <a:pt x="603" y="445"/>
                  <a:pt x="603" y="445"/>
                </a:cubicBezTo>
                <a:cubicBezTo>
                  <a:pt x="604" y="446"/>
                  <a:pt x="604" y="446"/>
                  <a:pt x="604" y="446"/>
                </a:cubicBezTo>
                <a:cubicBezTo>
                  <a:pt x="609" y="440"/>
                  <a:pt x="609" y="440"/>
                  <a:pt x="609" y="440"/>
                </a:cubicBezTo>
                <a:cubicBezTo>
                  <a:pt x="609" y="440"/>
                  <a:pt x="609" y="440"/>
                  <a:pt x="609" y="440"/>
                </a:cubicBezTo>
                <a:cubicBezTo>
                  <a:pt x="613" y="436"/>
                  <a:pt x="613" y="436"/>
                  <a:pt x="613" y="436"/>
                </a:cubicBezTo>
                <a:cubicBezTo>
                  <a:pt x="611" y="430"/>
                  <a:pt x="611" y="430"/>
                  <a:pt x="611" y="430"/>
                </a:cubicBezTo>
                <a:cubicBezTo>
                  <a:pt x="607" y="404"/>
                  <a:pt x="607" y="404"/>
                  <a:pt x="607" y="404"/>
                </a:cubicBezTo>
                <a:cubicBezTo>
                  <a:pt x="619" y="410"/>
                  <a:pt x="619" y="410"/>
                  <a:pt x="619" y="410"/>
                </a:cubicBezTo>
                <a:cubicBezTo>
                  <a:pt x="619" y="410"/>
                  <a:pt x="619" y="410"/>
                  <a:pt x="619" y="410"/>
                </a:cubicBezTo>
                <a:cubicBezTo>
                  <a:pt x="619" y="410"/>
                  <a:pt x="619" y="410"/>
                  <a:pt x="619" y="410"/>
                </a:cubicBezTo>
                <a:cubicBezTo>
                  <a:pt x="625" y="416"/>
                  <a:pt x="625" y="416"/>
                  <a:pt x="625" y="416"/>
                </a:cubicBezTo>
                <a:cubicBezTo>
                  <a:pt x="628" y="419"/>
                  <a:pt x="628" y="419"/>
                  <a:pt x="628" y="419"/>
                </a:cubicBezTo>
                <a:cubicBezTo>
                  <a:pt x="633" y="416"/>
                  <a:pt x="633" y="416"/>
                  <a:pt x="633" y="416"/>
                </a:cubicBezTo>
                <a:cubicBezTo>
                  <a:pt x="649" y="398"/>
                  <a:pt x="649" y="398"/>
                  <a:pt x="649" y="398"/>
                </a:cubicBezTo>
                <a:cubicBezTo>
                  <a:pt x="649" y="398"/>
                  <a:pt x="649" y="398"/>
                  <a:pt x="649" y="398"/>
                </a:cubicBezTo>
                <a:cubicBezTo>
                  <a:pt x="650" y="398"/>
                  <a:pt x="650" y="398"/>
                  <a:pt x="650" y="398"/>
                </a:cubicBezTo>
                <a:cubicBezTo>
                  <a:pt x="656" y="393"/>
                  <a:pt x="656" y="393"/>
                  <a:pt x="656" y="393"/>
                </a:cubicBezTo>
                <a:cubicBezTo>
                  <a:pt x="663" y="384"/>
                  <a:pt x="663" y="384"/>
                  <a:pt x="663" y="384"/>
                </a:cubicBezTo>
                <a:cubicBezTo>
                  <a:pt x="663" y="383"/>
                  <a:pt x="663" y="383"/>
                  <a:pt x="663" y="383"/>
                </a:cubicBezTo>
                <a:cubicBezTo>
                  <a:pt x="672" y="385"/>
                  <a:pt x="672" y="385"/>
                  <a:pt x="672" y="385"/>
                </a:cubicBezTo>
                <a:cubicBezTo>
                  <a:pt x="677" y="385"/>
                  <a:pt x="677" y="385"/>
                  <a:pt x="677" y="385"/>
                </a:cubicBezTo>
                <a:cubicBezTo>
                  <a:pt x="677" y="382"/>
                  <a:pt x="677" y="379"/>
                  <a:pt x="678" y="378"/>
                </a:cubicBezTo>
                <a:cubicBezTo>
                  <a:pt x="685" y="370"/>
                  <a:pt x="685" y="370"/>
                  <a:pt x="685" y="370"/>
                </a:cubicBezTo>
                <a:cubicBezTo>
                  <a:pt x="687" y="368"/>
                  <a:pt x="687" y="368"/>
                  <a:pt x="687" y="368"/>
                </a:cubicBezTo>
                <a:cubicBezTo>
                  <a:pt x="695" y="371"/>
                  <a:pt x="695" y="371"/>
                  <a:pt x="695" y="371"/>
                </a:cubicBezTo>
                <a:cubicBezTo>
                  <a:pt x="704" y="370"/>
                  <a:pt x="704" y="370"/>
                  <a:pt x="704" y="370"/>
                </a:cubicBezTo>
                <a:cubicBezTo>
                  <a:pt x="711" y="363"/>
                  <a:pt x="711" y="363"/>
                  <a:pt x="711" y="363"/>
                </a:cubicBezTo>
                <a:cubicBezTo>
                  <a:pt x="714" y="357"/>
                  <a:pt x="714" y="357"/>
                  <a:pt x="714" y="357"/>
                </a:cubicBezTo>
                <a:cubicBezTo>
                  <a:pt x="712" y="354"/>
                  <a:pt x="712" y="354"/>
                  <a:pt x="712" y="354"/>
                </a:cubicBezTo>
                <a:cubicBezTo>
                  <a:pt x="706" y="357"/>
                  <a:pt x="706" y="357"/>
                  <a:pt x="706" y="357"/>
                </a:cubicBezTo>
                <a:cubicBezTo>
                  <a:pt x="706" y="356"/>
                  <a:pt x="706" y="356"/>
                  <a:pt x="706" y="356"/>
                </a:cubicBezTo>
                <a:cubicBezTo>
                  <a:pt x="705" y="356"/>
                  <a:pt x="705" y="356"/>
                  <a:pt x="705" y="356"/>
                </a:cubicBezTo>
                <a:cubicBezTo>
                  <a:pt x="698" y="350"/>
                  <a:pt x="698" y="350"/>
                  <a:pt x="698" y="350"/>
                </a:cubicBezTo>
                <a:cubicBezTo>
                  <a:pt x="698" y="349"/>
                  <a:pt x="698" y="349"/>
                  <a:pt x="698" y="349"/>
                </a:cubicBezTo>
                <a:cubicBezTo>
                  <a:pt x="701" y="338"/>
                  <a:pt x="701" y="338"/>
                  <a:pt x="701" y="338"/>
                </a:cubicBezTo>
                <a:cubicBezTo>
                  <a:pt x="701" y="330"/>
                  <a:pt x="701" y="330"/>
                  <a:pt x="701" y="330"/>
                </a:cubicBezTo>
                <a:cubicBezTo>
                  <a:pt x="699" y="324"/>
                  <a:pt x="699" y="324"/>
                  <a:pt x="699" y="324"/>
                </a:cubicBezTo>
                <a:cubicBezTo>
                  <a:pt x="694" y="322"/>
                  <a:pt x="694" y="322"/>
                  <a:pt x="694" y="322"/>
                </a:cubicBezTo>
                <a:cubicBezTo>
                  <a:pt x="694" y="321"/>
                  <a:pt x="694" y="321"/>
                  <a:pt x="694" y="321"/>
                </a:cubicBezTo>
                <a:cubicBezTo>
                  <a:pt x="693" y="321"/>
                  <a:pt x="693" y="321"/>
                  <a:pt x="693" y="321"/>
                </a:cubicBezTo>
                <a:cubicBezTo>
                  <a:pt x="693" y="320"/>
                  <a:pt x="693" y="320"/>
                  <a:pt x="693" y="320"/>
                </a:cubicBezTo>
                <a:cubicBezTo>
                  <a:pt x="688" y="311"/>
                  <a:pt x="688" y="311"/>
                  <a:pt x="688" y="311"/>
                </a:cubicBezTo>
                <a:cubicBezTo>
                  <a:pt x="687" y="310"/>
                  <a:pt x="687" y="310"/>
                  <a:pt x="687" y="310"/>
                </a:cubicBezTo>
                <a:cubicBezTo>
                  <a:pt x="681" y="318"/>
                  <a:pt x="681" y="318"/>
                  <a:pt x="681" y="318"/>
                </a:cubicBezTo>
                <a:cubicBezTo>
                  <a:pt x="674" y="322"/>
                  <a:pt x="674" y="322"/>
                  <a:pt x="674" y="322"/>
                </a:cubicBezTo>
                <a:cubicBezTo>
                  <a:pt x="672" y="323"/>
                  <a:pt x="672" y="323"/>
                  <a:pt x="672" y="323"/>
                </a:cubicBezTo>
                <a:cubicBezTo>
                  <a:pt x="672" y="322"/>
                  <a:pt x="672" y="322"/>
                  <a:pt x="672" y="322"/>
                </a:cubicBezTo>
                <a:cubicBezTo>
                  <a:pt x="671" y="322"/>
                  <a:pt x="671" y="322"/>
                  <a:pt x="671" y="322"/>
                </a:cubicBezTo>
                <a:cubicBezTo>
                  <a:pt x="664" y="315"/>
                  <a:pt x="664" y="315"/>
                  <a:pt x="664" y="315"/>
                </a:cubicBezTo>
                <a:cubicBezTo>
                  <a:pt x="664" y="314"/>
                  <a:pt x="664" y="314"/>
                  <a:pt x="664" y="314"/>
                </a:cubicBezTo>
                <a:cubicBezTo>
                  <a:pt x="659" y="303"/>
                  <a:pt x="659" y="303"/>
                  <a:pt x="659" y="303"/>
                </a:cubicBezTo>
                <a:cubicBezTo>
                  <a:pt x="659" y="303"/>
                  <a:pt x="659" y="303"/>
                  <a:pt x="659" y="303"/>
                </a:cubicBezTo>
                <a:cubicBezTo>
                  <a:pt x="657" y="295"/>
                  <a:pt x="657" y="295"/>
                  <a:pt x="657" y="295"/>
                </a:cubicBezTo>
                <a:cubicBezTo>
                  <a:pt x="657" y="294"/>
                  <a:pt x="657" y="294"/>
                  <a:pt x="657" y="294"/>
                </a:cubicBezTo>
                <a:cubicBezTo>
                  <a:pt x="657" y="294"/>
                  <a:pt x="657" y="294"/>
                  <a:pt x="657" y="294"/>
                </a:cubicBezTo>
                <a:cubicBezTo>
                  <a:pt x="657" y="282"/>
                  <a:pt x="657" y="282"/>
                  <a:pt x="657" y="282"/>
                </a:cubicBezTo>
                <a:cubicBezTo>
                  <a:pt x="656" y="275"/>
                  <a:pt x="656" y="275"/>
                  <a:pt x="656" y="275"/>
                </a:cubicBezTo>
                <a:cubicBezTo>
                  <a:pt x="650" y="273"/>
                  <a:pt x="650" y="273"/>
                  <a:pt x="650" y="273"/>
                </a:cubicBezTo>
                <a:cubicBezTo>
                  <a:pt x="650" y="273"/>
                  <a:pt x="650" y="273"/>
                  <a:pt x="650" y="273"/>
                </a:cubicBezTo>
                <a:cubicBezTo>
                  <a:pt x="650" y="273"/>
                  <a:pt x="650" y="273"/>
                  <a:pt x="650" y="273"/>
                </a:cubicBezTo>
                <a:cubicBezTo>
                  <a:pt x="637" y="263"/>
                  <a:pt x="637" y="263"/>
                  <a:pt x="637" y="263"/>
                </a:cubicBezTo>
                <a:cubicBezTo>
                  <a:pt x="638" y="262"/>
                  <a:pt x="638" y="262"/>
                  <a:pt x="638" y="262"/>
                </a:cubicBezTo>
                <a:cubicBezTo>
                  <a:pt x="644" y="255"/>
                  <a:pt x="644" y="255"/>
                  <a:pt x="644" y="255"/>
                </a:cubicBezTo>
                <a:cubicBezTo>
                  <a:pt x="644" y="255"/>
                  <a:pt x="644" y="255"/>
                  <a:pt x="644" y="255"/>
                </a:cubicBezTo>
                <a:cubicBezTo>
                  <a:pt x="644" y="254"/>
                  <a:pt x="644" y="254"/>
                  <a:pt x="644" y="254"/>
                </a:cubicBezTo>
                <a:cubicBezTo>
                  <a:pt x="645" y="254"/>
                  <a:pt x="645" y="254"/>
                  <a:pt x="645" y="254"/>
                </a:cubicBezTo>
                <a:cubicBezTo>
                  <a:pt x="645" y="254"/>
                  <a:pt x="645" y="254"/>
                  <a:pt x="645" y="254"/>
                </a:cubicBezTo>
                <a:cubicBezTo>
                  <a:pt x="651" y="254"/>
                  <a:pt x="651" y="254"/>
                  <a:pt x="651" y="254"/>
                </a:cubicBezTo>
                <a:cubicBezTo>
                  <a:pt x="652" y="254"/>
                  <a:pt x="652" y="254"/>
                  <a:pt x="652" y="254"/>
                </a:cubicBezTo>
                <a:cubicBezTo>
                  <a:pt x="654" y="254"/>
                  <a:pt x="656" y="255"/>
                  <a:pt x="657" y="257"/>
                </a:cubicBezTo>
                <a:cubicBezTo>
                  <a:pt x="663" y="261"/>
                  <a:pt x="663" y="261"/>
                  <a:pt x="663" y="261"/>
                </a:cubicBezTo>
                <a:cubicBezTo>
                  <a:pt x="669" y="256"/>
                  <a:pt x="669" y="256"/>
                  <a:pt x="669" y="256"/>
                </a:cubicBezTo>
                <a:cubicBezTo>
                  <a:pt x="673" y="250"/>
                  <a:pt x="673" y="250"/>
                  <a:pt x="673" y="250"/>
                </a:cubicBezTo>
                <a:cubicBezTo>
                  <a:pt x="673" y="245"/>
                  <a:pt x="673" y="245"/>
                  <a:pt x="673" y="245"/>
                </a:cubicBezTo>
                <a:cubicBezTo>
                  <a:pt x="672" y="232"/>
                  <a:pt x="672" y="232"/>
                  <a:pt x="672" y="232"/>
                </a:cubicBezTo>
                <a:cubicBezTo>
                  <a:pt x="671" y="227"/>
                  <a:pt x="671" y="227"/>
                  <a:pt x="671" y="227"/>
                </a:cubicBezTo>
                <a:cubicBezTo>
                  <a:pt x="662" y="226"/>
                  <a:pt x="662" y="226"/>
                  <a:pt x="662" y="226"/>
                </a:cubicBezTo>
                <a:cubicBezTo>
                  <a:pt x="662" y="220"/>
                  <a:pt x="662" y="220"/>
                  <a:pt x="662" y="220"/>
                </a:cubicBezTo>
                <a:cubicBezTo>
                  <a:pt x="654" y="210"/>
                  <a:pt x="654" y="210"/>
                  <a:pt x="654" y="210"/>
                </a:cubicBezTo>
                <a:cubicBezTo>
                  <a:pt x="653" y="210"/>
                  <a:pt x="653" y="210"/>
                  <a:pt x="653" y="210"/>
                </a:cubicBezTo>
                <a:cubicBezTo>
                  <a:pt x="649" y="203"/>
                  <a:pt x="649" y="203"/>
                  <a:pt x="649" y="203"/>
                </a:cubicBezTo>
                <a:cubicBezTo>
                  <a:pt x="649" y="202"/>
                  <a:pt x="649" y="202"/>
                  <a:pt x="649" y="202"/>
                </a:cubicBezTo>
                <a:cubicBezTo>
                  <a:pt x="649" y="201"/>
                  <a:pt x="649" y="201"/>
                  <a:pt x="649" y="201"/>
                </a:cubicBezTo>
                <a:cubicBezTo>
                  <a:pt x="649" y="201"/>
                  <a:pt x="649" y="201"/>
                  <a:pt x="649" y="201"/>
                </a:cubicBezTo>
                <a:cubicBezTo>
                  <a:pt x="657" y="190"/>
                  <a:pt x="657" y="190"/>
                  <a:pt x="657" y="190"/>
                </a:cubicBezTo>
                <a:cubicBezTo>
                  <a:pt x="657" y="189"/>
                  <a:pt x="657" y="189"/>
                  <a:pt x="657" y="189"/>
                </a:cubicBezTo>
                <a:cubicBezTo>
                  <a:pt x="658" y="189"/>
                  <a:pt x="658" y="189"/>
                  <a:pt x="658" y="189"/>
                </a:cubicBezTo>
                <a:cubicBezTo>
                  <a:pt x="658" y="188"/>
                  <a:pt x="658" y="188"/>
                  <a:pt x="658" y="188"/>
                </a:cubicBezTo>
                <a:cubicBezTo>
                  <a:pt x="659" y="188"/>
                  <a:pt x="659" y="188"/>
                  <a:pt x="659" y="188"/>
                </a:cubicBezTo>
                <a:cubicBezTo>
                  <a:pt x="662" y="188"/>
                  <a:pt x="662" y="188"/>
                  <a:pt x="662" y="188"/>
                </a:cubicBezTo>
                <a:cubicBezTo>
                  <a:pt x="667" y="184"/>
                  <a:pt x="667" y="184"/>
                  <a:pt x="667" y="184"/>
                </a:cubicBezTo>
                <a:cubicBezTo>
                  <a:pt x="672" y="168"/>
                  <a:pt x="672" y="168"/>
                  <a:pt x="672" y="168"/>
                </a:cubicBezTo>
                <a:cubicBezTo>
                  <a:pt x="672" y="168"/>
                  <a:pt x="672" y="168"/>
                  <a:pt x="672" y="168"/>
                </a:cubicBezTo>
                <a:cubicBezTo>
                  <a:pt x="672" y="168"/>
                  <a:pt x="672" y="168"/>
                  <a:pt x="672" y="168"/>
                </a:cubicBezTo>
                <a:cubicBezTo>
                  <a:pt x="679" y="161"/>
                  <a:pt x="679" y="161"/>
                  <a:pt x="679" y="161"/>
                </a:cubicBezTo>
                <a:cubicBezTo>
                  <a:pt x="679" y="160"/>
                  <a:pt x="679" y="160"/>
                  <a:pt x="679" y="160"/>
                </a:cubicBezTo>
                <a:cubicBezTo>
                  <a:pt x="679" y="160"/>
                  <a:pt x="679" y="160"/>
                  <a:pt x="679" y="160"/>
                </a:cubicBezTo>
                <a:cubicBezTo>
                  <a:pt x="679" y="160"/>
                  <a:pt x="679" y="160"/>
                  <a:pt x="679" y="160"/>
                </a:cubicBezTo>
                <a:cubicBezTo>
                  <a:pt x="687" y="158"/>
                  <a:pt x="687" y="158"/>
                  <a:pt x="687" y="158"/>
                </a:cubicBezTo>
                <a:cubicBezTo>
                  <a:pt x="687" y="159"/>
                  <a:pt x="687" y="159"/>
                  <a:pt x="687" y="159"/>
                </a:cubicBezTo>
                <a:cubicBezTo>
                  <a:pt x="691" y="163"/>
                  <a:pt x="691" y="163"/>
                  <a:pt x="691" y="163"/>
                </a:cubicBezTo>
                <a:cubicBezTo>
                  <a:pt x="693" y="164"/>
                  <a:pt x="693" y="164"/>
                  <a:pt x="693" y="164"/>
                </a:cubicBezTo>
                <a:cubicBezTo>
                  <a:pt x="696" y="151"/>
                  <a:pt x="696" y="151"/>
                  <a:pt x="696" y="151"/>
                </a:cubicBezTo>
                <a:cubicBezTo>
                  <a:pt x="693" y="142"/>
                  <a:pt x="693" y="142"/>
                  <a:pt x="693" y="142"/>
                </a:cubicBezTo>
                <a:cubicBezTo>
                  <a:pt x="693" y="142"/>
                  <a:pt x="693" y="142"/>
                  <a:pt x="693" y="142"/>
                </a:cubicBezTo>
                <a:cubicBezTo>
                  <a:pt x="693" y="141"/>
                  <a:pt x="693" y="141"/>
                  <a:pt x="693" y="141"/>
                </a:cubicBezTo>
                <a:cubicBezTo>
                  <a:pt x="694" y="131"/>
                  <a:pt x="694" y="131"/>
                  <a:pt x="694" y="131"/>
                </a:cubicBezTo>
                <a:cubicBezTo>
                  <a:pt x="694" y="130"/>
                  <a:pt x="694" y="130"/>
                  <a:pt x="694" y="130"/>
                </a:cubicBezTo>
                <a:cubicBezTo>
                  <a:pt x="699" y="125"/>
                  <a:pt x="699" y="125"/>
                  <a:pt x="699" y="125"/>
                </a:cubicBezTo>
                <a:cubicBezTo>
                  <a:pt x="702" y="120"/>
                  <a:pt x="702" y="120"/>
                  <a:pt x="702" y="120"/>
                </a:cubicBezTo>
                <a:cubicBezTo>
                  <a:pt x="702" y="115"/>
                  <a:pt x="702" y="115"/>
                  <a:pt x="702" y="115"/>
                </a:cubicBezTo>
                <a:cubicBezTo>
                  <a:pt x="702" y="112"/>
                  <a:pt x="701" y="108"/>
                  <a:pt x="699" y="102"/>
                </a:cubicBezTo>
                <a:cubicBezTo>
                  <a:pt x="699" y="102"/>
                  <a:pt x="699" y="102"/>
                  <a:pt x="699" y="102"/>
                </a:cubicBezTo>
                <a:cubicBezTo>
                  <a:pt x="699" y="102"/>
                  <a:pt x="699" y="102"/>
                  <a:pt x="699" y="102"/>
                </a:cubicBezTo>
                <a:cubicBezTo>
                  <a:pt x="699" y="93"/>
                  <a:pt x="699" y="93"/>
                  <a:pt x="699" y="93"/>
                </a:cubicBezTo>
                <a:cubicBezTo>
                  <a:pt x="699" y="92"/>
                  <a:pt x="699" y="92"/>
                  <a:pt x="699" y="92"/>
                </a:cubicBezTo>
                <a:cubicBezTo>
                  <a:pt x="701" y="84"/>
                  <a:pt x="701" y="84"/>
                  <a:pt x="701" y="84"/>
                </a:cubicBezTo>
                <a:cubicBezTo>
                  <a:pt x="699" y="80"/>
                  <a:pt x="698" y="78"/>
                  <a:pt x="698" y="76"/>
                </a:cubicBezTo>
                <a:lnTo>
                  <a:pt x="699" y="64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62" name="Freeform 6"/>
          <p:cNvSpPr/>
          <p:nvPr/>
        </p:nvSpPr>
        <p:spPr>
          <a:xfrm>
            <a:off x="2254250" y="2547938"/>
            <a:ext cx="1466850" cy="1239837"/>
          </a:xfrm>
          <a:custGeom>
            <a:avLst/>
            <a:gdLst/>
            <a:ahLst/>
            <a:cxnLst>
              <a:cxn ang="0">
                <a:pos x="2147483646" y="1588822207"/>
              </a:cxn>
              <a:cxn ang="0">
                <a:pos x="2147483646" y="1650724121"/>
              </a:cxn>
              <a:cxn ang="0">
                <a:pos x="2147483646" y="1320580582"/>
              </a:cxn>
              <a:cxn ang="0">
                <a:pos x="2028138866" y="1103920672"/>
              </a:cxn>
              <a:cxn ang="0">
                <a:pos x="2059180757" y="804728089"/>
              </a:cxn>
              <a:cxn ang="0">
                <a:pos x="1759100562" y="887263974"/>
              </a:cxn>
              <a:cxn ang="0">
                <a:pos x="1531452519" y="598388377"/>
              </a:cxn>
              <a:cxn ang="0">
                <a:pos x="1427975258" y="247607655"/>
              </a:cxn>
              <a:cxn ang="0">
                <a:pos x="1324497998" y="72218899"/>
              </a:cxn>
              <a:cxn ang="0">
                <a:pos x="1086504802" y="154754784"/>
              </a:cxn>
              <a:cxn ang="0">
                <a:pos x="920940542" y="330143539"/>
              </a:cxn>
              <a:cxn ang="0">
                <a:pos x="507034716" y="453950579"/>
              </a:cxn>
              <a:cxn ang="0">
                <a:pos x="258689935" y="753143161"/>
              </a:cxn>
              <a:cxn ang="0">
                <a:pos x="20696739" y="949165888"/>
              </a:cxn>
              <a:cxn ang="0">
                <a:pos x="341473673" y="1227727711"/>
              </a:cxn>
              <a:cxn ang="0">
                <a:pos x="579466869" y="1310263596"/>
              </a:cxn>
              <a:cxn ang="0">
                <a:pos x="1158936954" y="1547554265"/>
              </a:cxn>
              <a:cxn ang="0">
                <a:pos x="1572842780" y="1465018380"/>
              </a:cxn>
              <a:cxn ang="0">
                <a:pos x="1924661605" y="1609456179"/>
              </a:cxn>
              <a:cxn ang="0">
                <a:pos x="2147483646" y="1733260006"/>
              </a:cxn>
              <a:cxn ang="0">
                <a:pos x="2147483646" y="2094357714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5942642"/>
              </a:cxn>
              <a:cxn ang="0">
                <a:pos x="2147483646" y="1939599718"/>
              </a:cxn>
              <a:cxn ang="0">
                <a:pos x="2147483646" y="1733260006"/>
              </a:cxn>
              <a:cxn ang="0">
                <a:pos x="2147483646" y="1465018380"/>
              </a:cxn>
              <a:cxn ang="0">
                <a:pos x="2147483646" y="1475335366"/>
              </a:cxn>
            </a:cxnLst>
            <a:rect l="0" t="0" r="0" b="0"/>
            <a:pathLst>
              <a:path w="456" h="386">
                <a:moveTo>
                  <a:pt x="271" y="140"/>
                </a:moveTo>
                <a:cubicBezTo>
                  <a:pt x="265" y="140"/>
                  <a:pt x="265" y="140"/>
                  <a:pt x="265" y="140"/>
                </a:cubicBezTo>
                <a:cubicBezTo>
                  <a:pt x="263" y="144"/>
                  <a:pt x="263" y="144"/>
                  <a:pt x="263" y="144"/>
                </a:cubicBezTo>
                <a:cubicBezTo>
                  <a:pt x="266" y="148"/>
                  <a:pt x="266" y="148"/>
                  <a:pt x="266" y="148"/>
                </a:cubicBezTo>
                <a:cubicBezTo>
                  <a:pt x="266" y="148"/>
                  <a:pt x="266" y="148"/>
                  <a:pt x="266" y="148"/>
                </a:cubicBezTo>
                <a:cubicBezTo>
                  <a:pt x="266" y="148"/>
                  <a:pt x="266" y="148"/>
                  <a:pt x="266" y="148"/>
                </a:cubicBezTo>
                <a:cubicBezTo>
                  <a:pt x="268" y="154"/>
                  <a:pt x="268" y="154"/>
                  <a:pt x="268" y="154"/>
                </a:cubicBezTo>
                <a:cubicBezTo>
                  <a:pt x="268" y="154"/>
                  <a:pt x="268" y="154"/>
                  <a:pt x="268" y="154"/>
                </a:cubicBezTo>
                <a:cubicBezTo>
                  <a:pt x="268" y="155"/>
                  <a:pt x="268" y="155"/>
                  <a:pt x="268" y="155"/>
                </a:cubicBezTo>
                <a:cubicBezTo>
                  <a:pt x="268" y="156"/>
                  <a:pt x="268" y="156"/>
                  <a:pt x="268" y="156"/>
                </a:cubicBezTo>
                <a:cubicBezTo>
                  <a:pt x="259" y="160"/>
                  <a:pt x="259" y="160"/>
                  <a:pt x="259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1" y="160"/>
                  <a:pt x="247" y="158"/>
                  <a:pt x="246" y="155"/>
                </a:cubicBezTo>
                <a:cubicBezTo>
                  <a:pt x="244" y="150"/>
                  <a:pt x="244" y="150"/>
                  <a:pt x="244" y="150"/>
                </a:cubicBezTo>
                <a:cubicBezTo>
                  <a:pt x="232" y="148"/>
                  <a:pt x="232" y="148"/>
                  <a:pt x="232" y="148"/>
                </a:cubicBezTo>
                <a:cubicBezTo>
                  <a:pt x="228" y="132"/>
                  <a:pt x="228" y="132"/>
                  <a:pt x="228" y="132"/>
                </a:cubicBezTo>
                <a:cubicBezTo>
                  <a:pt x="226" y="132"/>
                  <a:pt x="224" y="131"/>
                  <a:pt x="223" y="129"/>
                </a:cubicBezTo>
                <a:cubicBezTo>
                  <a:pt x="222" y="128"/>
                  <a:pt x="222" y="128"/>
                  <a:pt x="222" y="128"/>
                </a:cubicBezTo>
                <a:cubicBezTo>
                  <a:pt x="220" y="126"/>
                  <a:pt x="219" y="124"/>
                  <a:pt x="216" y="124"/>
                </a:cubicBezTo>
                <a:cubicBezTo>
                  <a:pt x="213" y="122"/>
                  <a:pt x="210" y="120"/>
                  <a:pt x="208" y="116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196" y="107"/>
                  <a:pt x="196" y="107"/>
                  <a:pt x="196" y="107"/>
                </a:cubicBezTo>
                <a:cubicBezTo>
                  <a:pt x="196" y="107"/>
                  <a:pt x="196" y="107"/>
                  <a:pt x="196" y="107"/>
                </a:cubicBezTo>
                <a:cubicBezTo>
                  <a:pt x="195" y="102"/>
                  <a:pt x="195" y="102"/>
                  <a:pt x="195" y="102"/>
                </a:cubicBezTo>
                <a:cubicBezTo>
                  <a:pt x="195" y="101"/>
                  <a:pt x="195" y="101"/>
                  <a:pt x="195" y="101"/>
                </a:cubicBezTo>
                <a:cubicBezTo>
                  <a:pt x="208" y="84"/>
                  <a:pt x="208" y="84"/>
                  <a:pt x="208" y="84"/>
                </a:cubicBezTo>
                <a:cubicBezTo>
                  <a:pt x="208" y="82"/>
                  <a:pt x="208" y="82"/>
                  <a:pt x="208" y="81"/>
                </a:cubicBezTo>
                <a:cubicBezTo>
                  <a:pt x="206" y="76"/>
                  <a:pt x="206" y="76"/>
                  <a:pt x="206" y="76"/>
                </a:cubicBezTo>
                <a:cubicBezTo>
                  <a:pt x="199" y="78"/>
                  <a:pt x="199" y="78"/>
                  <a:pt x="199" y="78"/>
                </a:cubicBezTo>
                <a:cubicBezTo>
                  <a:pt x="198" y="78"/>
                  <a:pt x="198" y="78"/>
                  <a:pt x="198" y="78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80" y="80"/>
                  <a:pt x="180" y="80"/>
                  <a:pt x="180" y="80"/>
                </a:cubicBezTo>
                <a:cubicBezTo>
                  <a:pt x="174" y="82"/>
                  <a:pt x="174" y="82"/>
                  <a:pt x="174" y="82"/>
                </a:cubicBezTo>
                <a:cubicBezTo>
                  <a:pt x="171" y="84"/>
                  <a:pt x="171" y="84"/>
                  <a:pt x="171" y="84"/>
                </a:cubicBezTo>
                <a:cubicBezTo>
                  <a:pt x="170" y="86"/>
                  <a:pt x="170" y="86"/>
                  <a:pt x="170" y="86"/>
                </a:cubicBezTo>
                <a:cubicBezTo>
                  <a:pt x="168" y="88"/>
                  <a:pt x="166" y="90"/>
                  <a:pt x="162" y="89"/>
                </a:cubicBezTo>
                <a:cubicBezTo>
                  <a:pt x="162" y="89"/>
                  <a:pt x="162" y="89"/>
                  <a:pt x="162" y="89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56" y="84"/>
                  <a:pt x="156" y="84"/>
                  <a:pt x="156" y="84"/>
                </a:cubicBezTo>
                <a:cubicBezTo>
                  <a:pt x="156" y="74"/>
                  <a:pt x="156" y="74"/>
                  <a:pt x="156" y="74"/>
                </a:cubicBezTo>
                <a:cubicBezTo>
                  <a:pt x="152" y="72"/>
                  <a:pt x="150" y="69"/>
                  <a:pt x="150" y="67"/>
                </a:cubicBezTo>
                <a:cubicBezTo>
                  <a:pt x="148" y="58"/>
                  <a:pt x="148" y="58"/>
                  <a:pt x="148" y="58"/>
                </a:cubicBezTo>
                <a:cubicBezTo>
                  <a:pt x="144" y="54"/>
                  <a:pt x="144" y="54"/>
                  <a:pt x="144" y="54"/>
                </a:cubicBezTo>
                <a:cubicBezTo>
                  <a:pt x="140" y="50"/>
                  <a:pt x="140" y="50"/>
                  <a:pt x="140" y="50"/>
                </a:cubicBezTo>
                <a:cubicBezTo>
                  <a:pt x="138" y="49"/>
                  <a:pt x="138" y="49"/>
                  <a:pt x="138" y="49"/>
                </a:cubicBezTo>
                <a:cubicBezTo>
                  <a:pt x="145" y="40"/>
                  <a:pt x="145" y="40"/>
                  <a:pt x="145" y="40"/>
                </a:cubicBezTo>
                <a:cubicBezTo>
                  <a:pt x="146" y="34"/>
                  <a:pt x="146" y="34"/>
                  <a:pt x="146" y="34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4" y="12"/>
                  <a:pt x="134" y="12"/>
                  <a:pt x="134" y="12"/>
                </a:cubicBezTo>
                <a:cubicBezTo>
                  <a:pt x="128" y="8"/>
                  <a:pt x="128" y="8"/>
                  <a:pt x="128" y="8"/>
                </a:cubicBezTo>
                <a:cubicBezTo>
                  <a:pt x="128" y="7"/>
                  <a:pt x="128" y="7"/>
                  <a:pt x="128" y="7"/>
                </a:cubicBezTo>
                <a:cubicBezTo>
                  <a:pt x="128" y="7"/>
                  <a:pt x="128" y="7"/>
                  <a:pt x="128" y="7"/>
                </a:cubicBezTo>
                <a:cubicBezTo>
                  <a:pt x="128" y="7"/>
                  <a:pt x="128" y="7"/>
                  <a:pt x="128" y="7"/>
                </a:cubicBezTo>
                <a:cubicBezTo>
                  <a:pt x="123" y="1"/>
                  <a:pt x="123" y="1"/>
                  <a:pt x="123" y="1"/>
                </a:cubicBezTo>
                <a:cubicBezTo>
                  <a:pt x="116" y="0"/>
                  <a:pt x="116" y="0"/>
                  <a:pt x="116" y="0"/>
                </a:cubicBezTo>
                <a:cubicBezTo>
                  <a:pt x="108" y="2"/>
                  <a:pt x="108" y="2"/>
                  <a:pt x="108" y="2"/>
                </a:cubicBezTo>
                <a:cubicBezTo>
                  <a:pt x="106" y="4"/>
                  <a:pt x="106" y="4"/>
                  <a:pt x="106" y="4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96" y="31"/>
                  <a:pt x="96" y="31"/>
                  <a:pt x="96" y="31"/>
                </a:cubicBezTo>
                <a:cubicBezTo>
                  <a:pt x="96" y="31"/>
                  <a:pt x="96" y="31"/>
                  <a:pt x="96" y="31"/>
                </a:cubicBezTo>
                <a:cubicBezTo>
                  <a:pt x="96" y="31"/>
                  <a:pt x="96" y="31"/>
                  <a:pt x="96" y="31"/>
                </a:cubicBezTo>
                <a:cubicBezTo>
                  <a:pt x="96" y="31"/>
                  <a:pt x="96" y="31"/>
                  <a:pt x="96" y="31"/>
                </a:cubicBezTo>
                <a:cubicBezTo>
                  <a:pt x="89" y="32"/>
                  <a:pt x="89" y="32"/>
                  <a:pt x="89" y="32"/>
                </a:cubicBezTo>
                <a:cubicBezTo>
                  <a:pt x="86" y="34"/>
                  <a:pt x="82" y="36"/>
                  <a:pt x="77" y="37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62" y="34"/>
                  <a:pt x="62" y="34"/>
                  <a:pt x="62" y="34"/>
                </a:cubicBezTo>
                <a:cubicBezTo>
                  <a:pt x="57" y="40"/>
                  <a:pt x="57" y="40"/>
                  <a:pt x="57" y="40"/>
                </a:cubicBezTo>
                <a:cubicBezTo>
                  <a:pt x="56" y="42"/>
                  <a:pt x="53" y="44"/>
                  <a:pt x="49" y="44"/>
                </a:cubicBezTo>
                <a:cubicBezTo>
                  <a:pt x="41" y="51"/>
                  <a:pt x="41" y="51"/>
                  <a:pt x="41" y="51"/>
                </a:cubicBezTo>
                <a:cubicBezTo>
                  <a:pt x="36" y="58"/>
                  <a:pt x="36" y="58"/>
                  <a:pt x="36" y="58"/>
                </a:cubicBezTo>
                <a:cubicBezTo>
                  <a:pt x="36" y="58"/>
                  <a:pt x="36" y="58"/>
                  <a:pt x="36" y="58"/>
                </a:cubicBezTo>
                <a:cubicBezTo>
                  <a:pt x="36" y="59"/>
                  <a:pt x="36" y="59"/>
                  <a:pt x="36" y="59"/>
                </a:cubicBezTo>
                <a:cubicBezTo>
                  <a:pt x="34" y="62"/>
                  <a:pt x="32" y="65"/>
                  <a:pt x="30" y="66"/>
                </a:cubicBezTo>
                <a:cubicBezTo>
                  <a:pt x="25" y="72"/>
                  <a:pt x="25" y="72"/>
                  <a:pt x="25" y="72"/>
                </a:cubicBezTo>
                <a:cubicBezTo>
                  <a:pt x="25" y="73"/>
                  <a:pt x="25" y="73"/>
                  <a:pt x="25" y="73"/>
                </a:cubicBezTo>
                <a:cubicBezTo>
                  <a:pt x="25" y="73"/>
                  <a:pt x="25" y="73"/>
                  <a:pt x="25" y="73"/>
                </a:cubicBezTo>
                <a:cubicBezTo>
                  <a:pt x="22" y="75"/>
                  <a:pt x="22" y="75"/>
                  <a:pt x="22" y="75"/>
                </a:cubicBezTo>
                <a:cubicBezTo>
                  <a:pt x="20" y="76"/>
                  <a:pt x="18" y="76"/>
                  <a:pt x="1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4" y="79"/>
                  <a:pt x="4" y="79"/>
                  <a:pt x="4" y="79"/>
                </a:cubicBezTo>
                <a:cubicBezTo>
                  <a:pt x="0" y="86"/>
                  <a:pt x="0" y="86"/>
                  <a:pt x="0" y="86"/>
                </a:cubicBezTo>
                <a:cubicBezTo>
                  <a:pt x="2" y="92"/>
                  <a:pt x="2" y="92"/>
                  <a:pt x="2" y="92"/>
                </a:cubicBezTo>
                <a:cubicBezTo>
                  <a:pt x="1" y="108"/>
                  <a:pt x="1" y="108"/>
                  <a:pt x="1" y="108"/>
                </a:cubicBezTo>
                <a:cubicBezTo>
                  <a:pt x="4" y="112"/>
                  <a:pt x="4" y="112"/>
                  <a:pt x="4" y="112"/>
                </a:cubicBezTo>
                <a:cubicBezTo>
                  <a:pt x="4" y="113"/>
                  <a:pt x="4" y="113"/>
                  <a:pt x="4" y="113"/>
                </a:cubicBezTo>
                <a:cubicBezTo>
                  <a:pt x="5" y="116"/>
                  <a:pt x="5" y="116"/>
                  <a:pt x="5" y="116"/>
                </a:cubicBezTo>
                <a:cubicBezTo>
                  <a:pt x="11" y="116"/>
                  <a:pt x="11" y="116"/>
                  <a:pt x="11" y="116"/>
                </a:cubicBezTo>
                <a:cubicBezTo>
                  <a:pt x="20" y="118"/>
                  <a:pt x="20" y="118"/>
                  <a:pt x="20" y="118"/>
                </a:cubicBezTo>
                <a:cubicBezTo>
                  <a:pt x="33" y="119"/>
                  <a:pt x="33" y="119"/>
                  <a:pt x="33" y="119"/>
                </a:cubicBezTo>
                <a:cubicBezTo>
                  <a:pt x="38" y="118"/>
                  <a:pt x="38" y="118"/>
                  <a:pt x="38" y="118"/>
                </a:cubicBezTo>
                <a:cubicBezTo>
                  <a:pt x="39" y="118"/>
                  <a:pt x="39" y="118"/>
                  <a:pt x="39" y="118"/>
                </a:cubicBezTo>
                <a:cubicBezTo>
                  <a:pt x="40" y="118"/>
                  <a:pt x="40" y="118"/>
                  <a:pt x="40" y="118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51" y="122"/>
                  <a:pt x="51" y="122"/>
                  <a:pt x="51" y="122"/>
                </a:cubicBezTo>
                <a:cubicBezTo>
                  <a:pt x="56" y="127"/>
                  <a:pt x="56" y="127"/>
                  <a:pt x="56" y="127"/>
                </a:cubicBezTo>
                <a:cubicBezTo>
                  <a:pt x="68" y="131"/>
                  <a:pt x="68" y="131"/>
                  <a:pt x="68" y="131"/>
                </a:cubicBezTo>
                <a:cubicBezTo>
                  <a:pt x="69" y="131"/>
                  <a:pt x="69" y="131"/>
                  <a:pt x="69" y="131"/>
                </a:cubicBezTo>
                <a:cubicBezTo>
                  <a:pt x="77" y="136"/>
                  <a:pt x="77" y="136"/>
                  <a:pt x="77" y="136"/>
                </a:cubicBezTo>
                <a:cubicBezTo>
                  <a:pt x="96" y="154"/>
                  <a:pt x="96" y="154"/>
                  <a:pt x="96" y="154"/>
                </a:cubicBezTo>
                <a:cubicBezTo>
                  <a:pt x="105" y="158"/>
                  <a:pt x="105" y="158"/>
                  <a:pt x="105" y="158"/>
                </a:cubicBezTo>
                <a:cubicBezTo>
                  <a:pt x="109" y="156"/>
                  <a:pt x="109" y="156"/>
                  <a:pt x="109" y="156"/>
                </a:cubicBezTo>
                <a:cubicBezTo>
                  <a:pt x="112" y="150"/>
                  <a:pt x="112" y="150"/>
                  <a:pt x="112" y="150"/>
                </a:cubicBezTo>
                <a:cubicBezTo>
                  <a:pt x="110" y="139"/>
                  <a:pt x="110" y="139"/>
                  <a:pt x="110" y="139"/>
                </a:cubicBezTo>
                <a:cubicBezTo>
                  <a:pt x="110" y="136"/>
                  <a:pt x="113" y="134"/>
                  <a:pt x="118" y="132"/>
                </a:cubicBezTo>
                <a:cubicBezTo>
                  <a:pt x="118" y="131"/>
                  <a:pt x="118" y="131"/>
                  <a:pt x="118" y="131"/>
                </a:cubicBezTo>
                <a:cubicBezTo>
                  <a:pt x="143" y="146"/>
                  <a:pt x="143" y="146"/>
                  <a:pt x="143" y="146"/>
                </a:cubicBezTo>
                <a:cubicBezTo>
                  <a:pt x="146" y="145"/>
                  <a:pt x="146" y="145"/>
                  <a:pt x="146" y="145"/>
                </a:cubicBezTo>
                <a:cubicBezTo>
                  <a:pt x="151" y="142"/>
                  <a:pt x="151" y="142"/>
                  <a:pt x="151" y="142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55" y="142"/>
                  <a:pt x="155" y="142"/>
                  <a:pt x="155" y="142"/>
                </a:cubicBezTo>
                <a:cubicBezTo>
                  <a:pt x="160" y="138"/>
                  <a:pt x="160" y="138"/>
                  <a:pt x="160" y="138"/>
                </a:cubicBezTo>
                <a:cubicBezTo>
                  <a:pt x="161" y="138"/>
                  <a:pt x="161" y="138"/>
                  <a:pt x="161" y="138"/>
                </a:cubicBezTo>
                <a:cubicBezTo>
                  <a:pt x="162" y="138"/>
                  <a:pt x="162" y="138"/>
                  <a:pt x="162" y="138"/>
                </a:cubicBezTo>
                <a:cubicBezTo>
                  <a:pt x="176" y="148"/>
                  <a:pt x="176" y="148"/>
                  <a:pt x="176" y="148"/>
                </a:cubicBezTo>
                <a:cubicBezTo>
                  <a:pt x="177" y="149"/>
                  <a:pt x="177" y="149"/>
                  <a:pt x="177" y="149"/>
                </a:cubicBezTo>
                <a:cubicBezTo>
                  <a:pt x="186" y="156"/>
                  <a:pt x="186" y="156"/>
                  <a:pt x="186" y="156"/>
                </a:cubicBezTo>
                <a:cubicBezTo>
                  <a:pt x="188" y="158"/>
                  <a:pt x="192" y="161"/>
                  <a:pt x="194" y="165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202" y="169"/>
                  <a:pt x="202" y="169"/>
                  <a:pt x="202" y="169"/>
                </a:cubicBezTo>
                <a:cubicBezTo>
                  <a:pt x="206" y="162"/>
                  <a:pt x="206" y="162"/>
                  <a:pt x="206" y="162"/>
                </a:cubicBezTo>
                <a:cubicBezTo>
                  <a:pt x="215" y="168"/>
                  <a:pt x="215" y="168"/>
                  <a:pt x="215" y="168"/>
                </a:cubicBezTo>
                <a:cubicBezTo>
                  <a:pt x="215" y="168"/>
                  <a:pt x="215" y="168"/>
                  <a:pt x="215" y="168"/>
                </a:cubicBezTo>
                <a:cubicBezTo>
                  <a:pt x="216" y="168"/>
                  <a:pt x="216" y="168"/>
                  <a:pt x="216" y="168"/>
                </a:cubicBezTo>
                <a:cubicBezTo>
                  <a:pt x="216" y="168"/>
                  <a:pt x="216" y="168"/>
                  <a:pt x="216" y="168"/>
                </a:cubicBezTo>
                <a:cubicBezTo>
                  <a:pt x="222" y="176"/>
                  <a:pt x="222" y="176"/>
                  <a:pt x="222" y="176"/>
                </a:cubicBezTo>
                <a:cubicBezTo>
                  <a:pt x="240" y="190"/>
                  <a:pt x="240" y="190"/>
                  <a:pt x="240" y="190"/>
                </a:cubicBezTo>
                <a:cubicBezTo>
                  <a:pt x="240" y="190"/>
                  <a:pt x="240" y="190"/>
                  <a:pt x="240" y="190"/>
                </a:cubicBezTo>
                <a:cubicBezTo>
                  <a:pt x="246" y="196"/>
                  <a:pt x="246" y="196"/>
                  <a:pt x="246" y="196"/>
                </a:cubicBezTo>
                <a:cubicBezTo>
                  <a:pt x="261" y="191"/>
                  <a:pt x="261" y="191"/>
                  <a:pt x="261" y="191"/>
                </a:cubicBezTo>
                <a:cubicBezTo>
                  <a:pt x="262" y="203"/>
                  <a:pt x="262" y="203"/>
                  <a:pt x="262" y="203"/>
                </a:cubicBezTo>
                <a:cubicBezTo>
                  <a:pt x="269" y="210"/>
                  <a:pt x="269" y="210"/>
                  <a:pt x="269" y="210"/>
                </a:cubicBezTo>
                <a:cubicBezTo>
                  <a:pt x="269" y="210"/>
                  <a:pt x="269" y="210"/>
                  <a:pt x="269" y="210"/>
                </a:cubicBezTo>
                <a:cubicBezTo>
                  <a:pt x="269" y="210"/>
                  <a:pt x="269" y="210"/>
                  <a:pt x="269" y="210"/>
                </a:cubicBezTo>
                <a:cubicBezTo>
                  <a:pt x="274" y="218"/>
                  <a:pt x="274" y="218"/>
                  <a:pt x="274" y="218"/>
                </a:cubicBezTo>
                <a:cubicBezTo>
                  <a:pt x="274" y="219"/>
                  <a:pt x="274" y="219"/>
                  <a:pt x="274" y="219"/>
                </a:cubicBezTo>
                <a:cubicBezTo>
                  <a:pt x="274" y="219"/>
                  <a:pt x="274" y="219"/>
                  <a:pt x="274" y="219"/>
                </a:cubicBezTo>
                <a:cubicBezTo>
                  <a:pt x="274" y="220"/>
                  <a:pt x="274" y="220"/>
                  <a:pt x="274" y="220"/>
                </a:cubicBezTo>
                <a:cubicBezTo>
                  <a:pt x="280" y="247"/>
                  <a:pt x="280" y="247"/>
                  <a:pt x="280" y="247"/>
                </a:cubicBezTo>
                <a:cubicBezTo>
                  <a:pt x="286" y="258"/>
                  <a:pt x="286" y="258"/>
                  <a:pt x="286" y="258"/>
                </a:cubicBezTo>
                <a:cubicBezTo>
                  <a:pt x="278" y="279"/>
                  <a:pt x="278" y="279"/>
                  <a:pt x="278" y="279"/>
                </a:cubicBezTo>
                <a:cubicBezTo>
                  <a:pt x="278" y="280"/>
                  <a:pt x="278" y="280"/>
                  <a:pt x="278" y="280"/>
                </a:cubicBezTo>
                <a:cubicBezTo>
                  <a:pt x="272" y="282"/>
                  <a:pt x="272" y="282"/>
                  <a:pt x="272" y="282"/>
                </a:cubicBezTo>
                <a:cubicBezTo>
                  <a:pt x="272" y="288"/>
                  <a:pt x="272" y="288"/>
                  <a:pt x="272" y="288"/>
                </a:cubicBezTo>
                <a:cubicBezTo>
                  <a:pt x="271" y="288"/>
                  <a:pt x="271" y="288"/>
                  <a:pt x="271" y="288"/>
                </a:cubicBezTo>
                <a:cubicBezTo>
                  <a:pt x="264" y="299"/>
                  <a:pt x="264" y="299"/>
                  <a:pt x="264" y="299"/>
                </a:cubicBezTo>
                <a:cubicBezTo>
                  <a:pt x="264" y="299"/>
                  <a:pt x="264" y="299"/>
                  <a:pt x="264" y="299"/>
                </a:cubicBezTo>
                <a:cubicBezTo>
                  <a:pt x="254" y="300"/>
                  <a:pt x="254" y="300"/>
                  <a:pt x="254" y="300"/>
                </a:cubicBezTo>
                <a:cubicBezTo>
                  <a:pt x="244" y="308"/>
                  <a:pt x="244" y="308"/>
                  <a:pt x="244" y="308"/>
                </a:cubicBezTo>
                <a:cubicBezTo>
                  <a:pt x="246" y="309"/>
                  <a:pt x="247" y="310"/>
                  <a:pt x="250" y="311"/>
                </a:cubicBezTo>
                <a:cubicBezTo>
                  <a:pt x="254" y="312"/>
                  <a:pt x="254" y="316"/>
                  <a:pt x="252" y="321"/>
                </a:cubicBezTo>
                <a:cubicBezTo>
                  <a:pt x="252" y="322"/>
                  <a:pt x="252" y="322"/>
                  <a:pt x="252" y="322"/>
                </a:cubicBezTo>
                <a:cubicBezTo>
                  <a:pt x="246" y="328"/>
                  <a:pt x="246" y="328"/>
                  <a:pt x="246" y="328"/>
                </a:cubicBezTo>
                <a:cubicBezTo>
                  <a:pt x="245" y="328"/>
                  <a:pt x="245" y="328"/>
                  <a:pt x="245" y="328"/>
                </a:cubicBezTo>
                <a:cubicBezTo>
                  <a:pt x="245" y="329"/>
                  <a:pt x="245" y="329"/>
                  <a:pt x="245" y="329"/>
                </a:cubicBezTo>
                <a:cubicBezTo>
                  <a:pt x="244" y="329"/>
                  <a:pt x="244" y="329"/>
                  <a:pt x="244" y="329"/>
                </a:cubicBezTo>
                <a:cubicBezTo>
                  <a:pt x="244" y="329"/>
                  <a:pt x="244" y="329"/>
                  <a:pt x="244" y="329"/>
                </a:cubicBezTo>
                <a:cubicBezTo>
                  <a:pt x="225" y="326"/>
                  <a:pt x="225" y="326"/>
                  <a:pt x="225" y="326"/>
                </a:cubicBezTo>
                <a:cubicBezTo>
                  <a:pt x="224" y="333"/>
                  <a:pt x="224" y="333"/>
                  <a:pt x="224" y="333"/>
                </a:cubicBezTo>
                <a:cubicBezTo>
                  <a:pt x="226" y="348"/>
                  <a:pt x="226" y="348"/>
                  <a:pt x="226" y="348"/>
                </a:cubicBezTo>
                <a:cubicBezTo>
                  <a:pt x="242" y="354"/>
                  <a:pt x="242" y="354"/>
                  <a:pt x="242" y="354"/>
                </a:cubicBezTo>
                <a:cubicBezTo>
                  <a:pt x="242" y="355"/>
                  <a:pt x="242" y="355"/>
                  <a:pt x="242" y="355"/>
                </a:cubicBezTo>
                <a:cubicBezTo>
                  <a:pt x="242" y="355"/>
                  <a:pt x="242" y="355"/>
                  <a:pt x="242" y="355"/>
                </a:cubicBezTo>
                <a:cubicBezTo>
                  <a:pt x="248" y="353"/>
                  <a:pt x="248" y="353"/>
                  <a:pt x="248" y="353"/>
                </a:cubicBezTo>
                <a:cubicBezTo>
                  <a:pt x="249" y="353"/>
                  <a:pt x="249" y="353"/>
                  <a:pt x="249" y="353"/>
                </a:cubicBezTo>
                <a:cubicBezTo>
                  <a:pt x="250" y="352"/>
                  <a:pt x="250" y="352"/>
                  <a:pt x="250" y="352"/>
                </a:cubicBezTo>
                <a:cubicBezTo>
                  <a:pt x="250" y="353"/>
                  <a:pt x="250" y="353"/>
                  <a:pt x="250" y="353"/>
                </a:cubicBezTo>
                <a:cubicBezTo>
                  <a:pt x="250" y="353"/>
                  <a:pt x="250" y="353"/>
                  <a:pt x="250" y="353"/>
                </a:cubicBezTo>
                <a:cubicBezTo>
                  <a:pt x="255" y="356"/>
                  <a:pt x="255" y="356"/>
                  <a:pt x="255" y="356"/>
                </a:cubicBezTo>
                <a:cubicBezTo>
                  <a:pt x="262" y="356"/>
                  <a:pt x="262" y="356"/>
                  <a:pt x="262" y="356"/>
                </a:cubicBezTo>
                <a:cubicBezTo>
                  <a:pt x="264" y="355"/>
                  <a:pt x="264" y="355"/>
                  <a:pt x="264" y="355"/>
                </a:cubicBezTo>
                <a:cubicBezTo>
                  <a:pt x="262" y="348"/>
                  <a:pt x="262" y="348"/>
                  <a:pt x="262" y="348"/>
                </a:cubicBezTo>
                <a:cubicBezTo>
                  <a:pt x="262" y="348"/>
                  <a:pt x="262" y="348"/>
                  <a:pt x="262" y="348"/>
                </a:cubicBezTo>
                <a:cubicBezTo>
                  <a:pt x="262" y="348"/>
                  <a:pt x="262" y="348"/>
                  <a:pt x="262" y="348"/>
                </a:cubicBezTo>
                <a:cubicBezTo>
                  <a:pt x="260" y="340"/>
                  <a:pt x="260" y="340"/>
                  <a:pt x="260" y="340"/>
                </a:cubicBezTo>
                <a:cubicBezTo>
                  <a:pt x="260" y="339"/>
                  <a:pt x="260" y="339"/>
                  <a:pt x="260" y="339"/>
                </a:cubicBezTo>
                <a:cubicBezTo>
                  <a:pt x="260" y="338"/>
                  <a:pt x="260" y="338"/>
                  <a:pt x="260" y="338"/>
                </a:cubicBezTo>
                <a:cubicBezTo>
                  <a:pt x="260" y="338"/>
                  <a:pt x="260" y="338"/>
                  <a:pt x="260" y="338"/>
                </a:cubicBezTo>
                <a:cubicBezTo>
                  <a:pt x="260" y="338"/>
                  <a:pt x="260" y="338"/>
                  <a:pt x="260" y="338"/>
                </a:cubicBezTo>
                <a:cubicBezTo>
                  <a:pt x="263" y="335"/>
                  <a:pt x="263" y="335"/>
                  <a:pt x="263" y="335"/>
                </a:cubicBezTo>
                <a:cubicBezTo>
                  <a:pt x="264" y="334"/>
                  <a:pt x="264" y="334"/>
                  <a:pt x="264" y="334"/>
                </a:cubicBezTo>
                <a:cubicBezTo>
                  <a:pt x="264" y="334"/>
                  <a:pt x="264" y="334"/>
                  <a:pt x="264" y="334"/>
                </a:cubicBezTo>
                <a:cubicBezTo>
                  <a:pt x="264" y="334"/>
                  <a:pt x="264" y="334"/>
                  <a:pt x="264" y="334"/>
                </a:cubicBezTo>
                <a:cubicBezTo>
                  <a:pt x="268" y="328"/>
                  <a:pt x="268" y="328"/>
                  <a:pt x="268" y="328"/>
                </a:cubicBezTo>
                <a:cubicBezTo>
                  <a:pt x="269" y="327"/>
                  <a:pt x="269" y="327"/>
                  <a:pt x="269" y="327"/>
                </a:cubicBezTo>
                <a:cubicBezTo>
                  <a:pt x="276" y="322"/>
                  <a:pt x="276" y="322"/>
                  <a:pt x="276" y="322"/>
                </a:cubicBezTo>
                <a:cubicBezTo>
                  <a:pt x="276" y="322"/>
                  <a:pt x="276" y="322"/>
                  <a:pt x="276" y="322"/>
                </a:cubicBezTo>
                <a:cubicBezTo>
                  <a:pt x="276" y="321"/>
                  <a:pt x="276" y="321"/>
                  <a:pt x="276" y="321"/>
                </a:cubicBezTo>
                <a:cubicBezTo>
                  <a:pt x="277" y="321"/>
                  <a:pt x="277" y="321"/>
                  <a:pt x="277" y="321"/>
                </a:cubicBezTo>
                <a:cubicBezTo>
                  <a:pt x="277" y="321"/>
                  <a:pt x="277" y="321"/>
                  <a:pt x="277" y="321"/>
                </a:cubicBezTo>
                <a:cubicBezTo>
                  <a:pt x="286" y="320"/>
                  <a:pt x="286" y="320"/>
                  <a:pt x="286" y="320"/>
                </a:cubicBezTo>
                <a:cubicBezTo>
                  <a:pt x="286" y="322"/>
                  <a:pt x="286" y="322"/>
                  <a:pt x="286" y="322"/>
                </a:cubicBezTo>
                <a:cubicBezTo>
                  <a:pt x="286" y="325"/>
                  <a:pt x="286" y="327"/>
                  <a:pt x="286" y="328"/>
                </a:cubicBezTo>
                <a:cubicBezTo>
                  <a:pt x="288" y="332"/>
                  <a:pt x="288" y="332"/>
                  <a:pt x="288" y="332"/>
                </a:cubicBezTo>
                <a:cubicBezTo>
                  <a:pt x="290" y="337"/>
                  <a:pt x="290" y="337"/>
                  <a:pt x="290" y="337"/>
                </a:cubicBezTo>
                <a:cubicBezTo>
                  <a:pt x="298" y="342"/>
                  <a:pt x="298" y="342"/>
                  <a:pt x="298" y="342"/>
                </a:cubicBezTo>
                <a:cubicBezTo>
                  <a:pt x="320" y="344"/>
                  <a:pt x="320" y="344"/>
                  <a:pt x="320" y="344"/>
                </a:cubicBezTo>
                <a:cubicBezTo>
                  <a:pt x="321" y="344"/>
                  <a:pt x="321" y="344"/>
                  <a:pt x="321" y="344"/>
                </a:cubicBezTo>
                <a:cubicBezTo>
                  <a:pt x="322" y="344"/>
                  <a:pt x="322" y="344"/>
                  <a:pt x="322" y="344"/>
                </a:cubicBezTo>
                <a:cubicBezTo>
                  <a:pt x="322" y="345"/>
                  <a:pt x="322" y="345"/>
                  <a:pt x="322" y="345"/>
                </a:cubicBezTo>
                <a:cubicBezTo>
                  <a:pt x="322" y="346"/>
                  <a:pt x="322" y="346"/>
                  <a:pt x="322" y="346"/>
                </a:cubicBezTo>
                <a:cubicBezTo>
                  <a:pt x="322" y="353"/>
                  <a:pt x="322" y="353"/>
                  <a:pt x="322" y="353"/>
                </a:cubicBezTo>
                <a:cubicBezTo>
                  <a:pt x="328" y="360"/>
                  <a:pt x="328" y="360"/>
                  <a:pt x="328" y="360"/>
                </a:cubicBezTo>
                <a:cubicBezTo>
                  <a:pt x="333" y="362"/>
                  <a:pt x="333" y="362"/>
                  <a:pt x="333" y="362"/>
                </a:cubicBezTo>
                <a:cubicBezTo>
                  <a:pt x="334" y="362"/>
                  <a:pt x="334" y="362"/>
                  <a:pt x="334" y="362"/>
                </a:cubicBezTo>
                <a:cubicBezTo>
                  <a:pt x="334" y="362"/>
                  <a:pt x="334" y="362"/>
                  <a:pt x="334" y="362"/>
                </a:cubicBezTo>
                <a:cubicBezTo>
                  <a:pt x="334" y="363"/>
                  <a:pt x="334" y="363"/>
                  <a:pt x="334" y="363"/>
                </a:cubicBezTo>
                <a:cubicBezTo>
                  <a:pt x="334" y="366"/>
                  <a:pt x="334" y="366"/>
                  <a:pt x="334" y="366"/>
                </a:cubicBezTo>
                <a:cubicBezTo>
                  <a:pt x="334" y="370"/>
                  <a:pt x="334" y="370"/>
                  <a:pt x="334" y="370"/>
                </a:cubicBezTo>
                <a:cubicBezTo>
                  <a:pt x="332" y="378"/>
                  <a:pt x="332" y="378"/>
                  <a:pt x="332" y="378"/>
                </a:cubicBezTo>
                <a:cubicBezTo>
                  <a:pt x="335" y="380"/>
                  <a:pt x="335" y="380"/>
                  <a:pt x="335" y="380"/>
                </a:cubicBezTo>
                <a:cubicBezTo>
                  <a:pt x="338" y="380"/>
                  <a:pt x="341" y="380"/>
                  <a:pt x="344" y="382"/>
                </a:cubicBezTo>
                <a:cubicBezTo>
                  <a:pt x="353" y="386"/>
                  <a:pt x="353" y="386"/>
                  <a:pt x="353" y="386"/>
                </a:cubicBezTo>
                <a:cubicBezTo>
                  <a:pt x="358" y="382"/>
                  <a:pt x="358" y="382"/>
                  <a:pt x="358" y="382"/>
                </a:cubicBezTo>
                <a:cubicBezTo>
                  <a:pt x="364" y="375"/>
                  <a:pt x="364" y="375"/>
                  <a:pt x="364" y="375"/>
                </a:cubicBezTo>
                <a:cubicBezTo>
                  <a:pt x="365" y="372"/>
                  <a:pt x="365" y="372"/>
                  <a:pt x="365" y="372"/>
                </a:cubicBezTo>
                <a:cubicBezTo>
                  <a:pt x="365" y="372"/>
                  <a:pt x="365" y="372"/>
                  <a:pt x="365" y="372"/>
                </a:cubicBezTo>
                <a:cubicBezTo>
                  <a:pt x="366" y="371"/>
                  <a:pt x="366" y="371"/>
                  <a:pt x="366" y="371"/>
                </a:cubicBezTo>
                <a:cubicBezTo>
                  <a:pt x="367" y="370"/>
                  <a:pt x="367" y="370"/>
                  <a:pt x="367" y="370"/>
                </a:cubicBezTo>
                <a:cubicBezTo>
                  <a:pt x="367" y="370"/>
                  <a:pt x="367" y="370"/>
                  <a:pt x="367" y="370"/>
                </a:cubicBezTo>
                <a:cubicBezTo>
                  <a:pt x="365" y="361"/>
                  <a:pt x="365" y="361"/>
                  <a:pt x="365" y="361"/>
                </a:cubicBezTo>
                <a:cubicBezTo>
                  <a:pt x="364" y="357"/>
                  <a:pt x="364" y="357"/>
                  <a:pt x="364" y="357"/>
                </a:cubicBezTo>
                <a:cubicBezTo>
                  <a:pt x="364" y="356"/>
                  <a:pt x="364" y="356"/>
                  <a:pt x="364" y="356"/>
                </a:cubicBezTo>
                <a:cubicBezTo>
                  <a:pt x="364" y="356"/>
                  <a:pt x="364" y="356"/>
                  <a:pt x="364" y="356"/>
                </a:cubicBezTo>
                <a:cubicBezTo>
                  <a:pt x="364" y="356"/>
                  <a:pt x="364" y="356"/>
                  <a:pt x="364" y="356"/>
                </a:cubicBezTo>
                <a:cubicBezTo>
                  <a:pt x="364" y="355"/>
                  <a:pt x="364" y="355"/>
                  <a:pt x="364" y="355"/>
                </a:cubicBezTo>
                <a:cubicBezTo>
                  <a:pt x="368" y="350"/>
                  <a:pt x="368" y="350"/>
                  <a:pt x="368" y="350"/>
                </a:cubicBezTo>
                <a:cubicBezTo>
                  <a:pt x="368" y="350"/>
                  <a:pt x="368" y="350"/>
                  <a:pt x="368" y="350"/>
                </a:cubicBezTo>
                <a:cubicBezTo>
                  <a:pt x="368" y="350"/>
                  <a:pt x="368" y="350"/>
                  <a:pt x="368" y="350"/>
                </a:cubicBezTo>
                <a:cubicBezTo>
                  <a:pt x="374" y="345"/>
                  <a:pt x="374" y="345"/>
                  <a:pt x="374" y="345"/>
                </a:cubicBezTo>
                <a:cubicBezTo>
                  <a:pt x="375" y="345"/>
                  <a:pt x="375" y="345"/>
                  <a:pt x="375" y="345"/>
                </a:cubicBezTo>
                <a:cubicBezTo>
                  <a:pt x="388" y="345"/>
                  <a:pt x="388" y="345"/>
                  <a:pt x="388" y="345"/>
                </a:cubicBezTo>
                <a:cubicBezTo>
                  <a:pt x="390" y="344"/>
                  <a:pt x="390" y="344"/>
                  <a:pt x="390" y="344"/>
                </a:cubicBezTo>
                <a:cubicBezTo>
                  <a:pt x="390" y="338"/>
                  <a:pt x="390" y="338"/>
                  <a:pt x="390" y="338"/>
                </a:cubicBezTo>
                <a:cubicBezTo>
                  <a:pt x="388" y="332"/>
                  <a:pt x="388" y="332"/>
                  <a:pt x="388" y="332"/>
                </a:cubicBezTo>
                <a:cubicBezTo>
                  <a:pt x="383" y="324"/>
                  <a:pt x="383" y="324"/>
                  <a:pt x="383" y="324"/>
                </a:cubicBezTo>
                <a:cubicBezTo>
                  <a:pt x="383" y="324"/>
                  <a:pt x="383" y="324"/>
                  <a:pt x="383" y="324"/>
                </a:cubicBezTo>
                <a:cubicBezTo>
                  <a:pt x="383" y="324"/>
                  <a:pt x="383" y="324"/>
                  <a:pt x="383" y="324"/>
                </a:cubicBezTo>
                <a:cubicBezTo>
                  <a:pt x="383" y="314"/>
                  <a:pt x="383" y="314"/>
                  <a:pt x="383" y="314"/>
                </a:cubicBezTo>
                <a:cubicBezTo>
                  <a:pt x="383" y="313"/>
                  <a:pt x="383" y="313"/>
                  <a:pt x="383" y="313"/>
                </a:cubicBezTo>
                <a:cubicBezTo>
                  <a:pt x="383" y="313"/>
                  <a:pt x="383" y="313"/>
                  <a:pt x="383" y="313"/>
                </a:cubicBezTo>
                <a:cubicBezTo>
                  <a:pt x="385" y="307"/>
                  <a:pt x="385" y="307"/>
                  <a:pt x="385" y="307"/>
                </a:cubicBezTo>
                <a:cubicBezTo>
                  <a:pt x="385" y="307"/>
                  <a:pt x="385" y="307"/>
                  <a:pt x="385" y="307"/>
                </a:cubicBezTo>
                <a:cubicBezTo>
                  <a:pt x="386" y="307"/>
                  <a:pt x="386" y="307"/>
                  <a:pt x="386" y="307"/>
                </a:cubicBezTo>
                <a:cubicBezTo>
                  <a:pt x="386" y="307"/>
                  <a:pt x="386" y="307"/>
                  <a:pt x="386" y="307"/>
                </a:cubicBezTo>
                <a:cubicBezTo>
                  <a:pt x="396" y="291"/>
                  <a:pt x="396" y="291"/>
                  <a:pt x="396" y="291"/>
                </a:cubicBezTo>
                <a:cubicBezTo>
                  <a:pt x="397" y="291"/>
                  <a:pt x="397" y="291"/>
                  <a:pt x="397" y="291"/>
                </a:cubicBezTo>
                <a:cubicBezTo>
                  <a:pt x="397" y="291"/>
                  <a:pt x="397" y="291"/>
                  <a:pt x="397" y="291"/>
                </a:cubicBezTo>
                <a:cubicBezTo>
                  <a:pt x="398" y="290"/>
                  <a:pt x="398" y="290"/>
                  <a:pt x="398" y="290"/>
                </a:cubicBezTo>
                <a:cubicBezTo>
                  <a:pt x="400" y="290"/>
                  <a:pt x="400" y="290"/>
                  <a:pt x="400" y="290"/>
                </a:cubicBezTo>
                <a:cubicBezTo>
                  <a:pt x="404" y="291"/>
                  <a:pt x="404" y="291"/>
                  <a:pt x="404" y="291"/>
                </a:cubicBezTo>
                <a:cubicBezTo>
                  <a:pt x="414" y="296"/>
                  <a:pt x="414" y="296"/>
                  <a:pt x="414" y="296"/>
                </a:cubicBezTo>
                <a:cubicBezTo>
                  <a:pt x="420" y="298"/>
                  <a:pt x="420" y="298"/>
                  <a:pt x="420" y="298"/>
                </a:cubicBezTo>
                <a:cubicBezTo>
                  <a:pt x="420" y="295"/>
                  <a:pt x="420" y="295"/>
                  <a:pt x="420" y="295"/>
                </a:cubicBezTo>
                <a:cubicBezTo>
                  <a:pt x="419" y="294"/>
                  <a:pt x="419" y="294"/>
                  <a:pt x="419" y="294"/>
                </a:cubicBezTo>
                <a:cubicBezTo>
                  <a:pt x="419" y="293"/>
                  <a:pt x="419" y="293"/>
                  <a:pt x="419" y="293"/>
                </a:cubicBezTo>
                <a:cubicBezTo>
                  <a:pt x="419" y="290"/>
                  <a:pt x="420" y="288"/>
                  <a:pt x="423" y="286"/>
                </a:cubicBezTo>
                <a:cubicBezTo>
                  <a:pt x="430" y="281"/>
                  <a:pt x="430" y="281"/>
                  <a:pt x="430" y="281"/>
                </a:cubicBezTo>
                <a:cubicBezTo>
                  <a:pt x="430" y="281"/>
                  <a:pt x="430" y="281"/>
                  <a:pt x="430" y="281"/>
                </a:cubicBezTo>
                <a:cubicBezTo>
                  <a:pt x="430" y="281"/>
                  <a:pt x="430" y="281"/>
                  <a:pt x="430" y="281"/>
                </a:cubicBezTo>
                <a:cubicBezTo>
                  <a:pt x="430" y="280"/>
                  <a:pt x="430" y="280"/>
                  <a:pt x="430" y="280"/>
                </a:cubicBezTo>
                <a:cubicBezTo>
                  <a:pt x="434" y="279"/>
                  <a:pt x="437" y="278"/>
                  <a:pt x="438" y="278"/>
                </a:cubicBezTo>
                <a:cubicBezTo>
                  <a:pt x="445" y="278"/>
                  <a:pt x="445" y="278"/>
                  <a:pt x="445" y="278"/>
                </a:cubicBezTo>
                <a:cubicBezTo>
                  <a:pt x="446" y="278"/>
                  <a:pt x="446" y="278"/>
                  <a:pt x="446" y="278"/>
                </a:cubicBezTo>
                <a:cubicBezTo>
                  <a:pt x="446" y="278"/>
                  <a:pt x="446" y="278"/>
                  <a:pt x="446" y="278"/>
                </a:cubicBezTo>
                <a:cubicBezTo>
                  <a:pt x="450" y="278"/>
                  <a:pt x="450" y="278"/>
                  <a:pt x="450" y="278"/>
                </a:cubicBezTo>
                <a:cubicBezTo>
                  <a:pt x="452" y="268"/>
                  <a:pt x="452" y="268"/>
                  <a:pt x="452" y="268"/>
                </a:cubicBezTo>
                <a:cubicBezTo>
                  <a:pt x="452" y="262"/>
                  <a:pt x="452" y="262"/>
                  <a:pt x="452" y="262"/>
                </a:cubicBezTo>
                <a:cubicBezTo>
                  <a:pt x="452" y="257"/>
                  <a:pt x="452" y="254"/>
                  <a:pt x="454" y="254"/>
                </a:cubicBezTo>
                <a:cubicBezTo>
                  <a:pt x="456" y="248"/>
                  <a:pt x="456" y="248"/>
                  <a:pt x="456" y="248"/>
                </a:cubicBezTo>
                <a:cubicBezTo>
                  <a:pt x="453" y="244"/>
                  <a:pt x="453" y="244"/>
                  <a:pt x="453" y="244"/>
                </a:cubicBezTo>
                <a:cubicBezTo>
                  <a:pt x="448" y="240"/>
                  <a:pt x="448" y="240"/>
                  <a:pt x="448" y="240"/>
                </a:cubicBezTo>
                <a:cubicBezTo>
                  <a:pt x="438" y="238"/>
                  <a:pt x="438" y="238"/>
                  <a:pt x="438" y="238"/>
                </a:cubicBezTo>
                <a:cubicBezTo>
                  <a:pt x="436" y="238"/>
                  <a:pt x="432" y="236"/>
                  <a:pt x="426" y="230"/>
                </a:cubicBezTo>
                <a:cubicBezTo>
                  <a:pt x="420" y="228"/>
                  <a:pt x="420" y="228"/>
                  <a:pt x="420" y="228"/>
                </a:cubicBezTo>
                <a:cubicBezTo>
                  <a:pt x="420" y="228"/>
                  <a:pt x="420" y="228"/>
                  <a:pt x="420" y="228"/>
                </a:cubicBezTo>
                <a:cubicBezTo>
                  <a:pt x="420" y="227"/>
                  <a:pt x="420" y="227"/>
                  <a:pt x="420" y="227"/>
                </a:cubicBezTo>
                <a:cubicBezTo>
                  <a:pt x="412" y="218"/>
                  <a:pt x="412" y="218"/>
                  <a:pt x="412" y="218"/>
                </a:cubicBezTo>
                <a:cubicBezTo>
                  <a:pt x="406" y="218"/>
                  <a:pt x="406" y="218"/>
                  <a:pt x="406" y="218"/>
                </a:cubicBezTo>
                <a:cubicBezTo>
                  <a:pt x="405" y="218"/>
                  <a:pt x="405" y="218"/>
                  <a:pt x="405" y="218"/>
                </a:cubicBezTo>
                <a:cubicBezTo>
                  <a:pt x="405" y="218"/>
                  <a:pt x="405" y="218"/>
                  <a:pt x="405" y="218"/>
                </a:cubicBezTo>
                <a:cubicBezTo>
                  <a:pt x="399" y="215"/>
                  <a:pt x="399" y="215"/>
                  <a:pt x="399" y="215"/>
                </a:cubicBezTo>
                <a:cubicBezTo>
                  <a:pt x="395" y="220"/>
                  <a:pt x="395" y="220"/>
                  <a:pt x="395" y="220"/>
                </a:cubicBezTo>
                <a:cubicBezTo>
                  <a:pt x="394" y="238"/>
                  <a:pt x="394" y="238"/>
                  <a:pt x="394" y="238"/>
                </a:cubicBezTo>
                <a:cubicBezTo>
                  <a:pt x="396" y="246"/>
                  <a:pt x="396" y="246"/>
                  <a:pt x="396" y="246"/>
                </a:cubicBezTo>
                <a:cubicBezTo>
                  <a:pt x="398" y="246"/>
                  <a:pt x="398" y="246"/>
                  <a:pt x="398" y="246"/>
                </a:cubicBezTo>
                <a:cubicBezTo>
                  <a:pt x="399" y="246"/>
                  <a:pt x="399" y="246"/>
                  <a:pt x="399" y="246"/>
                </a:cubicBezTo>
                <a:cubicBezTo>
                  <a:pt x="404" y="248"/>
                  <a:pt x="404" y="248"/>
                  <a:pt x="404" y="248"/>
                </a:cubicBezTo>
                <a:cubicBezTo>
                  <a:pt x="404" y="248"/>
                  <a:pt x="404" y="248"/>
                  <a:pt x="404" y="248"/>
                </a:cubicBezTo>
                <a:cubicBezTo>
                  <a:pt x="404" y="248"/>
                  <a:pt x="404" y="248"/>
                  <a:pt x="404" y="248"/>
                </a:cubicBezTo>
                <a:cubicBezTo>
                  <a:pt x="407" y="255"/>
                  <a:pt x="407" y="255"/>
                  <a:pt x="407" y="255"/>
                </a:cubicBezTo>
                <a:cubicBezTo>
                  <a:pt x="408" y="255"/>
                  <a:pt x="408" y="255"/>
                  <a:pt x="408" y="255"/>
                </a:cubicBezTo>
                <a:cubicBezTo>
                  <a:pt x="408" y="256"/>
                  <a:pt x="408" y="256"/>
                  <a:pt x="408" y="256"/>
                </a:cubicBezTo>
                <a:cubicBezTo>
                  <a:pt x="408" y="256"/>
                  <a:pt x="408" y="256"/>
                  <a:pt x="408" y="256"/>
                </a:cubicBezTo>
                <a:cubicBezTo>
                  <a:pt x="408" y="256"/>
                  <a:pt x="408" y="256"/>
                  <a:pt x="408" y="256"/>
                </a:cubicBezTo>
                <a:cubicBezTo>
                  <a:pt x="406" y="268"/>
                  <a:pt x="406" y="268"/>
                  <a:pt x="406" y="268"/>
                </a:cubicBezTo>
                <a:cubicBezTo>
                  <a:pt x="406" y="269"/>
                  <a:pt x="406" y="269"/>
                  <a:pt x="406" y="269"/>
                </a:cubicBezTo>
                <a:cubicBezTo>
                  <a:pt x="406" y="270"/>
                  <a:pt x="406" y="270"/>
                  <a:pt x="406" y="270"/>
                </a:cubicBezTo>
                <a:cubicBezTo>
                  <a:pt x="406" y="270"/>
                  <a:pt x="406" y="270"/>
                  <a:pt x="406" y="270"/>
                </a:cubicBezTo>
                <a:cubicBezTo>
                  <a:pt x="404" y="271"/>
                  <a:pt x="402" y="272"/>
                  <a:pt x="400" y="273"/>
                </a:cubicBezTo>
                <a:cubicBezTo>
                  <a:pt x="399" y="274"/>
                  <a:pt x="399" y="274"/>
                  <a:pt x="399" y="274"/>
                </a:cubicBezTo>
                <a:cubicBezTo>
                  <a:pt x="399" y="273"/>
                  <a:pt x="399" y="273"/>
                  <a:pt x="399" y="273"/>
                </a:cubicBezTo>
                <a:cubicBezTo>
                  <a:pt x="398" y="273"/>
                  <a:pt x="398" y="273"/>
                  <a:pt x="398" y="273"/>
                </a:cubicBezTo>
                <a:cubicBezTo>
                  <a:pt x="396" y="272"/>
                  <a:pt x="396" y="272"/>
                  <a:pt x="396" y="272"/>
                </a:cubicBezTo>
                <a:cubicBezTo>
                  <a:pt x="389" y="275"/>
                  <a:pt x="389" y="275"/>
                  <a:pt x="389" y="275"/>
                </a:cubicBezTo>
                <a:cubicBezTo>
                  <a:pt x="389" y="275"/>
                  <a:pt x="389" y="275"/>
                  <a:pt x="389" y="275"/>
                </a:cubicBezTo>
                <a:cubicBezTo>
                  <a:pt x="389" y="276"/>
                  <a:pt x="389" y="276"/>
                  <a:pt x="389" y="276"/>
                </a:cubicBezTo>
                <a:cubicBezTo>
                  <a:pt x="390" y="276"/>
                  <a:pt x="390" y="276"/>
                  <a:pt x="390" y="276"/>
                </a:cubicBezTo>
                <a:cubicBezTo>
                  <a:pt x="391" y="287"/>
                  <a:pt x="391" y="287"/>
                  <a:pt x="391" y="287"/>
                </a:cubicBezTo>
                <a:cubicBezTo>
                  <a:pt x="391" y="289"/>
                  <a:pt x="390" y="290"/>
                  <a:pt x="388" y="290"/>
                </a:cubicBezTo>
                <a:cubicBezTo>
                  <a:pt x="384" y="290"/>
                  <a:pt x="384" y="290"/>
                  <a:pt x="384" y="290"/>
                </a:cubicBezTo>
                <a:cubicBezTo>
                  <a:pt x="381" y="290"/>
                  <a:pt x="380" y="289"/>
                  <a:pt x="379" y="288"/>
                </a:cubicBezTo>
                <a:cubicBezTo>
                  <a:pt x="374" y="284"/>
                  <a:pt x="374" y="284"/>
                  <a:pt x="374" y="284"/>
                </a:cubicBezTo>
                <a:cubicBezTo>
                  <a:pt x="374" y="284"/>
                  <a:pt x="374" y="284"/>
                  <a:pt x="374" y="284"/>
                </a:cubicBezTo>
                <a:cubicBezTo>
                  <a:pt x="373" y="284"/>
                  <a:pt x="373" y="284"/>
                  <a:pt x="373" y="284"/>
                </a:cubicBezTo>
                <a:cubicBezTo>
                  <a:pt x="373" y="283"/>
                  <a:pt x="373" y="283"/>
                  <a:pt x="373" y="283"/>
                </a:cubicBezTo>
                <a:cubicBezTo>
                  <a:pt x="370" y="276"/>
                  <a:pt x="370" y="276"/>
                  <a:pt x="370" y="276"/>
                </a:cubicBezTo>
                <a:cubicBezTo>
                  <a:pt x="370" y="276"/>
                  <a:pt x="368" y="274"/>
                  <a:pt x="364" y="273"/>
                </a:cubicBezTo>
                <a:cubicBezTo>
                  <a:pt x="363" y="273"/>
                  <a:pt x="363" y="273"/>
                  <a:pt x="363" y="273"/>
                </a:cubicBezTo>
                <a:cubicBezTo>
                  <a:pt x="363" y="273"/>
                  <a:pt x="363" y="273"/>
                  <a:pt x="363" y="273"/>
                </a:cubicBezTo>
                <a:cubicBezTo>
                  <a:pt x="357" y="269"/>
                  <a:pt x="357" y="269"/>
                  <a:pt x="357" y="269"/>
                </a:cubicBezTo>
                <a:cubicBezTo>
                  <a:pt x="356" y="269"/>
                  <a:pt x="356" y="269"/>
                  <a:pt x="356" y="269"/>
                </a:cubicBezTo>
                <a:cubicBezTo>
                  <a:pt x="356" y="268"/>
                  <a:pt x="356" y="268"/>
                  <a:pt x="356" y="268"/>
                </a:cubicBezTo>
                <a:cubicBezTo>
                  <a:pt x="356" y="268"/>
                  <a:pt x="356" y="268"/>
                  <a:pt x="356" y="268"/>
                </a:cubicBezTo>
                <a:cubicBezTo>
                  <a:pt x="355" y="262"/>
                  <a:pt x="355" y="262"/>
                  <a:pt x="355" y="262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8" y="253"/>
                  <a:pt x="358" y="253"/>
                  <a:pt x="358" y="253"/>
                </a:cubicBezTo>
                <a:cubicBezTo>
                  <a:pt x="358" y="251"/>
                  <a:pt x="358" y="251"/>
                  <a:pt x="358" y="251"/>
                </a:cubicBezTo>
                <a:cubicBezTo>
                  <a:pt x="356" y="244"/>
                  <a:pt x="356" y="244"/>
                  <a:pt x="356" y="244"/>
                </a:cubicBezTo>
                <a:cubicBezTo>
                  <a:pt x="350" y="239"/>
                  <a:pt x="350" y="239"/>
                  <a:pt x="350" y="239"/>
                </a:cubicBezTo>
                <a:cubicBezTo>
                  <a:pt x="350" y="238"/>
                  <a:pt x="350" y="238"/>
                  <a:pt x="350" y="238"/>
                </a:cubicBezTo>
                <a:cubicBezTo>
                  <a:pt x="349" y="222"/>
                  <a:pt x="349" y="222"/>
                  <a:pt x="349" y="222"/>
                </a:cubicBezTo>
                <a:cubicBezTo>
                  <a:pt x="345" y="218"/>
                  <a:pt x="345" y="218"/>
                  <a:pt x="345" y="218"/>
                </a:cubicBezTo>
                <a:cubicBezTo>
                  <a:pt x="344" y="218"/>
                  <a:pt x="344" y="218"/>
                  <a:pt x="344" y="218"/>
                </a:cubicBezTo>
                <a:cubicBezTo>
                  <a:pt x="344" y="217"/>
                  <a:pt x="344" y="217"/>
                  <a:pt x="344" y="217"/>
                </a:cubicBezTo>
                <a:cubicBezTo>
                  <a:pt x="344" y="217"/>
                  <a:pt x="344" y="217"/>
                  <a:pt x="344" y="217"/>
                </a:cubicBezTo>
                <a:cubicBezTo>
                  <a:pt x="341" y="210"/>
                  <a:pt x="341" y="210"/>
                  <a:pt x="341" y="210"/>
                </a:cubicBezTo>
                <a:cubicBezTo>
                  <a:pt x="326" y="208"/>
                  <a:pt x="326" y="208"/>
                  <a:pt x="326" y="208"/>
                </a:cubicBezTo>
                <a:cubicBezTo>
                  <a:pt x="323" y="207"/>
                  <a:pt x="320" y="204"/>
                  <a:pt x="319" y="201"/>
                </a:cubicBezTo>
                <a:cubicBezTo>
                  <a:pt x="312" y="201"/>
                  <a:pt x="312" y="201"/>
                  <a:pt x="312" y="201"/>
                </a:cubicBezTo>
                <a:cubicBezTo>
                  <a:pt x="310" y="200"/>
                  <a:pt x="308" y="199"/>
                  <a:pt x="305" y="196"/>
                </a:cubicBezTo>
                <a:cubicBezTo>
                  <a:pt x="304" y="195"/>
                  <a:pt x="304" y="195"/>
                  <a:pt x="304" y="195"/>
                </a:cubicBezTo>
                <a:cubicBezTo>
                  <a:pt x="302" y="194"/>
                  <a:pt x="301" y="191"/>
                  <a:pt x="299" y="188"/>
                </a:cubicBezTo>
                <a:cubicBezTo>
                  <a:pt x="299" y="188"/>
                  <a:pt x="299" y="188"/>
                  <a:pt x="299" y="188"/>
                </a:cubicBezTo>
                <a:cubicBezTo>
                  <a:pt x="299" y="188"/>
                  <a:pt x="299" y="188"/>
                  <a:pt x="299" y="188"/>
                </a:cubicBezTo>
                <a:cubicBezTo>
                  <a:pt x="298" y="181"/>
                  <a:pt x="298" y="181"/>
                  <a:pt x="298" y="181"/>
                </a:cubicBezTo>
                <a:cubicBezTo>
                  <a:pt x="298" y="181"/>
                  <a:pt x="298" y="181"/>
                  <a:pt x="298" y="181"/>
                </a:cubicBezTo>
                <a:cubicBezTo>
                  <a:pt x="298" y="181"/>
                  <a:pt x="298" y="181"/>
                  <a:pt x="298" y="181"/>
                </a:cubicBezTo>
                <a:cubicBezTo>
                  <a:pt x="298" y="180"/>
                  <a:pt x="298" y="180"/>
                  <a:pt x="298" y="180"/>
                </a:cubicBezTo>
                <a:cubicBezTo>
                  <a:pt x="298" y="180"/>
                  <a:pt x="298" y="180"/>
                  <a:pt x="298" y="180"/>
                </a:cubicBezTo>
                <a:cubicBezTo>
                  <a:pt x="300" y="168"/>
                  <a:pt x="300" y="168"/>
                  <a:pt x="300" y="168"/>
                </a:cubicBezTo>
                <a:cubicBezTo>
                  <a:pt x="300" y="168"/>
                  <a:pt x="300" y="168"/>
                  <a:pt x="300" y="168"/>
                </a:cubicBezTo>
                <a:cubicBezTo>
                  <a:pt x="302" y="162"/>
                  <a:pt x="302" y="162"/>
                  <a:pt x="302" y="162"/>
                </a:cubicBezTo>
                <a:cubicBezTo>
                  <a:pt x="302" y="162"/>
                  <a:pt x="302" y="162"/>
                  <a:pt x="302" y="162"/>
                </a:cubicBezTo>
                <a:cubicBezTo>
                  <a:pt x="302" y="162"/>
                  <a:pt x="302" y="162"/>
                  <a:pt x="302" y="162"/>
                </a:cubicBezTo>
                <a:cubicBezTo>
                  <a:pt x="303" y="162"/>
                  <a:pt x="303" y="162"/>
                  <a:pt x="303" y="162"/>
                </a:cubicBezTo>
                <a:cubicBezTo>
                  <a:pt x="318" y="155"/>
                  <a:pt x="318" y="155"/>
                  <a:pt x="318" y="155"/>
                </a:cubicBezTo>
                <a:cubicBezTo>
                  <a:pt x="324" y="148"/>
                  <a:pt x="324" y="148"/>
                  <a:pt x="324" y="148"/>
                </a:cubicBezTo>
                <a:cubicBezTo>
                  <a:pt x="325" y="142"/>
                  <a:pt x="325" y="142"/>
                  <a:pt x="325" y="142"/>
                </a:cubicBezTo>
                <a:cubicBezTo>
                  <a:pt x="324" y="138"/>
                  <a:pt x="324" y="138"/>
                  <a:pt x="324" y="138"/>
                </a:cubicBezTo>
                <a:cubicBezTo>
                  <a:pt x="322" y="132"/>
                  <a:pt x="320" y="129"/>
                  <a:pt x="320" y="127"/>
                </a:cubicBezTo>
                <a:cubicBezTo>
                  <a:pt x="317" y="128"/>
                  <a:pt x="317" y="128"/>
                  <a:pt x="317" y="128"/>
                </a:cubicBezTo>
                <a:cubicBezTo>
                  <a:pt x="312" y="127"/>
                  <a:pt x="312" y="127"/>
                  <a:pt x="312" y="127"/>
                </a:cubicBezTo>
                <a:cubicBezTo>
                  <a:pt x="310" y="128"/>
                  <a:pt x="307" y="131"/>
                  <a:pt x="303" y="136"/>
                </a:cubicBezTo>
                <a:cubicBezTo>
                  <a:pt x="296" y="143"/>
                  <a:pt x="296" y="143"/>
                  <a:pt x="296" y="143"/>
                </a:cubicBezTo>
                <a:cubicBezTo>
                  <a:pt x="296" y="143"/>
                  <a:pt x="296" y="143"/>
                  <a:pt x="296" y="143"/>
                </a:cubicBezTo>
                <a:cubicBezTo>
                  <a:pt x="295" y="143"/>
                  <a:pt x="295" y="143"/>
                  <a:pt x="295" y="143"/>
                </a:cubicBezTo>
                <a:cubicBezTo>
                  <a:pt x="290" y="144"/>
                  <a:pt x="286" y="145"/>
                  <a:pt x="284" y="144"/>
                </a:cubicBezTo>
                <a:lnTo>
                  <a:pt x="271" y="140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63" name="Freeform 7"/>
          <p:cNvSpPr/>
          <p:nvPr/>
        </p:nvSpPr>
        <p:spPr>
          <a:xfrm>
            <a:off x="3294063" y="2978150"/>
            <a:ext cx="296862" cy="487363"/>
          </a:xfrm>
          <a:custGeom>
            <a:avLst/>
            <a:gdLst/>
            <a:ahLst/>
            <a:cxnLst>
              <a:cxn ang="0">
                <a:pos x="478951343" y="298137903"/>
              </a:cxn>
              <a:cxn ang="0">
                <a:pos x="478951343" y="442063892"/>
              </a:cxn>
              <a:cxn ang="0">
                <a:pos x="437303540" y="555151346"/>
              </a:cxn>
              <a:cxn ang="0">
                <a:pos x="395655738" y="637397058"/>
              </a:cxn>
              <a:cxn ang="0">
                <a:pos x="385242980" y="627114340"/>
              </a:cxn>
              <a:cxn ang="0">
                <a:pos x="229064527" y="668238800"/>
              </a:cxn>
              <a:cxn ang="0">
                <a:pos x="62473317" y="688797823"/>
              </a:cxn>
              <a:cxn ang="0">
                <a:pos x="41647803" y="719639565"/>
              </a:cxn>
              <a:cxn ang="0">
                <a:pos x="197826255" y="740201794"/>
              </a:cxn>
              <a:cxn ang="0">
                <a:pos x="208239013" y="740201794"/>
              </a:cxn>
              <a:cxn ang="0">
                <a:pos x="249886815" y="832727019"/>
              </a:cxn>
              <a:cxn ang="0">
                <a:pos x="312360132" y="945814473"/>
              </a:cxn>
              <a:cxn ang="0">
                <a:pos x="364420692" y="1110302691"/>
              </a:cxn>
              <a:cxn ang="0">
                <a:pos x="374830223" y="1110302691"/>
              </a:cxn>
              <a:cxn ang="0">
                <a:pos x="395655738" y="1192548404"/>
              </a:cxn>
              <a:cxn ang="0">
                <a:pos x="374830223" y="1274794117"/>
              </a:cxn>
              <a:cxn ang="0">
                <a:pos x="374830223" y="1357036623"/>
              </a:cxn>
              <a:cxn ang="0">
                <a:pos x="520599145" y="1439282335"/>
              </a:cxn>
              <a:cxn ang="0">
                <a:pos x="603894750" y="1552369789"/>
              </a:cxn>
              <a:cxn ang="0">
                <a:pos x="645542553" y="1562649301"/>
              </a:cxn>
              <a:cxn ang="0">
                <a:pos x="635129795" y="1429002824"/>
              </a:cxn>
              <a:cxn ang="0">
                <a:pos x="728838158" y="1377598853"/>
              </a:cxn>
              <a:cxn ang="0">
                <a:pos x="739250915" y="1377598853"/>
              </a:cxn>
              <a:cxn ang="0">
                <a:pos x="749663673" y="1377598853"/>
              </a:cxn>
              <a:cxn ang="0">
                <a:pos x="812133763" y="1367319341"/>
              </a:cxn>
              <a:cxn ang="0">
                <a:pos x="822546520" y="1254231887"/>
              </a:cxn>
              <a:cxn ang="0">
                <a:pos x="770485960" y="1192548404"/>
              </a:cxn>
              <a:cxn ang="0">
                <a:pos x="718428627" y="1192548404"/>
              </a:cxn>
              <a:cxn ang="0">
                <a:pos x="687190355" y="1079460950"/>
              </a:cxn>
              <a:cxn ang="0">
                <a:pos x="708015870" y="863568760"/>
              </a:cxn>
              <a:cxn ang="0">
                <a:pos x="853781566" y="822447507"/>
              </a:cxn>
              <a:cxn ang="0">
                <a:pos x="957902685" y="555151346"/>
              </a:cxn>
              <a:cxn ang="0">
                <a:pos x="874607080" y="493467863"/>
              </a:cxn>
              <a:cxn ang="0">
                <a:pos x="864194323" y="493467863"/>
              </a:cxn>
              <a:cxn ang="0">
                <a:pos x="791311475" y="493467863"/>
              </a:cxn>
              <a:cxn ang="0">
                <a:pos x="749663673" y="431784380"/>
              </a:cxn>
              <a:cxn ang="0">
                <a:pos x="739250915" y="431784380"/>
              </a:cxn>
              <a:cxn ang="0">
                <a:pos x="760076430" y="267296161"/>
              </a:cxn>
              <a:cxn ang="0">
                <a:pos x="791311475" y="185050449"/>
              </a:cxn>
              <a:cxn ang="0">
                <a:pos x="812133763" y="102804736"/>
              </a:cxn>
              <a:cxn ang="0">
                <a:pos x="666368067" y="0"/>
              </a:cxn>
            </a:cxnLst>
            <a:rect l="0" t="0" r="0" b="0"/>
            <a:pathLst>
              <a:path w="92" h="152">
                <a:moveTo>
                  <a:pt x="54" y="9"/>
                </a:moveTo>
                <a:cubicBezTo>
                  <a:pt x="46" y="29"/>
                  <a:pt x="46" y="29"/>
                  <a:pt x="46" y="29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3"/>
                  <a:pt x="46" y="43"/>
                  <a:pt x="46" y="43"/>
                </a:cubicBezTo>
                <a:cubicBezTo>
                  <a:pt x="42" y="50"/>
                  <a:pt x="42" y="50"/>
                  <a:pt x="42" y="50"/>
                </a:cubicBezTo>
                <a:cubicBezTo>
                  <a:pt x="42" y="54"/>
                  <a:pt x="42" y="54"/>
                  <a:pt x="42" y="54"/>
                </a:cubicBezTo>
                <a:cubicBezTo>
                  <a:pt x="42" y="57"/>
                  <a:pt x="41" y="60"/>
                  <a:pt x="38" y="61"/>
                </a:cubicBezTo>
                <a:cubicBezTo>
                  <a:pt x="38" y="62"/>
                  <a:pt x="38" y="62"/>
                  <a:pt x="38" y="62"/>
                </a:cubicBezTo>
                <a:cubicBezTo>
                  <a:pt x="37" y="62"/>
                  <a:pt x="37" y="62"/>
                  <a:pt x="37" y="62"/>
                </a:cubicBezTo>
                <a:cubicBezTo>
                  <a:pt x="37" y="61"/>
                  <a:pt x="37" y="61"/>
                  <a:pt x="37" y="61"/>
                </a:cubicBezTo>
                <a:cubicBezTo>
                  <a:pt x="27" y="60"/>
                  <a:pt x="27" y="60"/>
                  <a:pt x="27" y="60"/>
                </a:cubicBezTo>
                <a:cubicBezTo>
                  <a:pt x="22" y="65"/>
                  <a:pt x="22" y="65"/>
                  <a:pt x="22" y="65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7"/>
                  <a:pt x="6" y="67"/>
                  <a:pt x="6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4" y="70"/>
                  <a:pt x="4" y="70"/>
                  <a:pt x="4" y="70"/>
                </a:cubicBezTo>
                <a:cubicBezTo>
                  <a:pt x="18" y="72"/>
                  <a:pt x="18" y="72"/>
                  <a:pt x="18" y="72"/>
                </a:cubicBezTo>
                <a:cubicBezTo>
                  <a:pt x="19" y="72"/>
                  <a:pt x="19" y="72"/>
                  <a:pt x="19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24" y="81"/>
                  <a:pt x="24" y="81"/>
                  <a:pt x="24" y="81"/>
                </a:cubicBezTo>
                <a:cubicBezTo>
                  <a:pt x="28" y="84"/>
                  <a:pt x="28" y="84"/>
                  <a:pt x="28" y="84"/>
                </a:cubicBezTo>
                <a:cubicBezTo>
                  <a:pt x="29" y="86"/>
                  <a:pt x="30" y="88"/>
                  <a:pt x="30" y="92"/>
                </a:cubicBezTo>
                <a:cubicBezTo>
                  <a:pt x="30" y="103"/>
                  <a:pt x="30" y="103"/>
                  <a:pt x="30" y="103"/>
                </a:cubicBezTo>
                <a:cubicBezTo>
                  <a:pt x="35" y="108"/>
                  <a:pt x="35" y="108"/>
                  <a:pt x="35" y="108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8" y="116"/>
                  <a:pt x="38" y="116"/>
                  <a:pt x="38" y="116"/>
                </a:cubicBezTo>
                <a:cubicBezTo>
                  <a:pt x="38" y="120"/>
                  <a:pt x="38" y="120"/>
                  <a:pt x="38" y="120"/>
                </a:cubicBezTo>
                <a:cubicBezTo>
                  <a:pt x="36" y="124"/>
                  <a:pt x="36" y="124"/>
                  <a:pt x="36" y="124"/>
                </a:cubicBezTo>
                <a:cubicBezTo>
                  <a:pt x="35" y="128"/>
                  <a:pt x="35" y="128"/>
                  <a:pt x="35" y="128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41" y="135"/>
                  <a:pt x="41" y="135"/>
                  <a:pt x="41" y="135"/>
                </a:cubicBezTo>
                <a:cubicBezTo>
                  <a:pt x="46" y="137"/>
                  <a:pt x="49" y="138"/>
                  <a:pt x="50" y="140"/>
                </a:cubicBezTo>
                <a:cubicBezTo>
                  <a:pt x="53" y="146"/>
                  <a:pt x="53" y="146"/>
                  <a:pt x="53" y="146"/>
                </a:cubicBezTo>
                <a:cubicBezTo>
                  <a:pt x="56" y="148"/>
                  <a:pt x="58" y="150"/>
                  <a:pt x="58" y="151"/>
                </a:cubicBezTo>
                <a:cubicBezTo>
                  <a:pt x="62" y="152"/>
                  <a:pt x="62" y="152"/>
                  <a:pt x="62" y="152"/>
                </a:cubicBezTo>
                <a:cubicBezTo>
                  <a:pt x="62" y="152"/>
                  <a:pt x="62" y="152"/>
                  <a:pt x="62" y="152"/>
                </a:cubicBezTo>
                <a:cubicBezTo>
                  <a:pt x="61" y="144"/>
                  <a:pt x="61" y="144"/>
                  <a:pt x="61" y="144"/>
                </a:cubicBezTo>
                <a:cubicBezTo>
                  <a:pt x="60" y="142"/>
                  <a:pt x="60" y="140"/>
                  <a:pt x="61" y="139"/>
                </a:cubicBezTo>
                <a:cubicBezTo>
                  <a:pt x="62" y="138"/>
                  <a:pt x="63" y="137"/>
                  <a:pt x="64" y="136"/>
                </a:cubicBezTo>
                <a:cubicBezTo>
                  <a:pt x="70" y="134"/>
                  <a:pt x="70" y="134"/>
                  <a:pt x="70" y="134"/>
                </a:cubicBezTo>
                <a:cubicBezTo>
                  <a:pt x="70" y="134"/>
                  <a:pt x="70" y="134"/>
                  <a:pt x="70" y="134"/>
                </a:cubicBezTo>
                <a:cubicBezTo>
                  <a:pt x="71" y="134"/>
                  <a:pt x="71" y="134"/>
                  <a:pt x="71" y="134"/>
                </a:cubicBezTo>
                <a:cubicBezTo>
                  <a:pt x="71" y="134"/>
                  <a:pt x="71" y="134"/>
                  <a:pt x="71" y="134"/>
                </a:cubicBezTo>
                <a:cubicBezTo>
                  <a:pt x="72" y="134"/>
                  <a:pt x="72" y="134"/>
                  <a:pt x="72" y="134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8" y="133"/>
                  <a:pt x="78" y="133"/>
                  <a:pt x="78" y="133"/>
                </a:cubicBezTo>
                <a:cubicBezTo>
                  <a:pt x="78" y="132"/>
                  <a:pt x="78" y="132"/>
                  <a:pt x="78" y="132"/>
                </a:cubicBezTo>
                <a:cubicBezTo>
                  <a:pt x="79" y="122"/>
                  <a:pt x="79" y="122"/>
                  <a:pt x="79" y="122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69" y="116"/>
                  <a:pt x="69" y="116"/>
                  <a:pt x="69" y="116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67" y="84"/>
                  <a:pt x="67" y="84"/>
                  <a:pt x="67" y="84"/>
                </a:cubicBezTo>
                <a:cubicBezTo>
                  <a:pt x="68" y="84"/>
                  <a:pt x="68" y="84"/>
                  <a:pt x="68" y="84"/>
                </a:cubicBezTo>
                <a:cubicBezTo>
                  <a:pt x="74" y="75"/>
                  <a:pt x="74" y="75"/>
                  <a:pt x="74" y="75"/>
                </a:cubicBezTo>
                <a:cubicBezTo>
                  <a:pt x="82" y="80"/>
                  <a:pt x="82" y="80"/>
                  <a:pt x="82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92" y="54"/>
                  <a:pt x="92" y="54"/>
                  <a:pt x="92" y="54"/>
                </a:cubicBezTo>
                <a:cubicBezTo>
                  <a:pt x="90" y="51"/>
                  <a:pt x="89" y="49"/>
                  <a:pt x="87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3" y="48"/>
                  <a:pt x="83" y="48"/>
                  <a:pt x="83" y="48"/>
                </a:cubicBezTo>
                <a:cubicBezTo>
                  <a:pt x="77" y="49"/>
                  <a:pt x="77" y="49"/>
                  <a:pt x="77" y="49"/>
                </a:cubicBezTo>
                <a:cubicBezTo>
                  <a:pt x="76" y="48"/>
                  <a:pt x="76" y="48"/>
                  <a:pt x="76" y="48"/>
                </a:cubicBezTo>
                <a:cubicBezTo>
                  <a:pt x="76" y="48"/>
                  <a:pt x="76" y="48"/>
                  <a:pt x="76" y="48"/>
                </a:cubicBezTo>
                <a:cubicBezTo>
                  <a:pt x="72" y="42"/>
                  <a:pt x="72" y="42"/>
                  <a:pt x="72" y="42"/>
                </a:cubicBezTo>
                <a:cubicBezTo>
                  <a:pt x="72" y="42"/>
                  <a:pt x="72" y="42"/>
                  <a:pt x="72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1" y="32"/>
                  <a:pt x="71" y="32"/>
                  <a:pt x="71" y="32"/>
                </a:cubicBezTo>
                <a:cubicBezTo>
                  <a:pt x="73" y="26"/>
                  <a:pt x="73" y="26"/>
                  <a:pt x="73" y="26"/>
                </a:cubicBezTo>
                <a:cubicBezTo>
                  <a:pt x="74" y="24"/>
                  <a:pt x="74" y="24"/>
                  <a:pt x="74" y="24"/>
                </a:cubicBezTo>
                <a:cubicBezTo>
                  <a:pt x="74" y="22"/>
                  <a:pt x="75" y="20"/>
                  <a:pt x="76" y="18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0"/>
                  <a:pt x="78" y="10"/>
                  <a:pt x="78" y="10"/>
                </a:cubicBezTo>
                <a:cubicBezTo>
                  <a:pt x="72" y="4"/>
                  <a:pt x="72" y="4"/>
                  <a:pt x="72" y="4"/>
                </a:cubicBezTo>
                <a:cubicBezTo>
                  <a:pt x="64" y="0"/>
                  <a:pt x="64" y="0"/>
                  <a:pt x="64" y="0"/>
                </a:cubicBezTo>
                <a:lnTo>
                  <a:pt x="54" y="9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64" name="Freeform 8"/>
          <p:cNvSpPr/>
          <p:nvPr/>
        </p:nvSpPr>
        <p:spPr>
          <a:xfrm>
            <a:off x="496888" y="1692275"/>
            <a:ext cx="2095500" cy="15843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06808390"/>
              </a:cxn>
              <a:cxn ang="0">
                <a:pos x="2147483646" y="1900258044"/>
              </a:cxn>
              <a:cxn ang="0">
                <a:pos x="2147483646" y="1714361768"/>
              </a:cxn>
              <a:cxn ang="0">
                <a:pos x="2147483646" y="929474952"/>
              </a:cxn>
              <a:cxn ang="0">
                <a:pos x="2147483646" y="258187129"/>
              </a:cxn>
              <a:cxn ang="0">
                <a:pos x="2147483646" y="72290854"/>
              </a:cxn>
              <a:cxn ang="0">
                <a:pos x="2147483646" y="629976467"/>
              </a:cxn>
              <a:cxn ang="0">
                <a:pos x="2147483646" y="1156679368"/>
              </a:cxn>
              <a:cxn ang="0">
                <a:pos x="2147483646" y="1187662081"/>
              </a:cxn>
              <a:cxn ang="0">
                <a:pos x="2147483646" y="1136025298"/>
              </a:cxn>
              <a:cxn ang="0">
                <a:pos x="2147483646" y="1735019053"/>
              </a:cxn>
              <a:cxn ang="0">
                <a:pos x="2147483646" y="2044842965"/>
              </a:cxn>
              <a:cxn ang="0">
                <a:pos x="2147483646" y="2024188895"/>
              </a:cxn>
              <a:cxn ang="0">
                <a:pos x="2086561985" y="2147483646"/>
              </a:cxn>
              <a:cxn ang="0">
                <a:pos x="1704371068" y="2147483646"/>
              </a:cxn>
              <a:cxn ang="0">
                <a:pos x="950315678" y="2147483646"/>
              </a:cxn>
              <a:cxn ang="0">
                <a:pos x="547465445" y="2147483646"/>
              </a:cxn>
              <a:cxn ang="0">
                <a:pos x="340875499" y="2147483646"/>
              </a:cxn>
              <a:cxn ang="0">
                <a:pos x="51648290" y="2147483646"/>
              </a:cxn>
              <a:cxn ang="0">
                <a:pos x="278897551" y="2147483646"/>
              </a:cxn>
              <a:cxn ang="0">
                <a:pos x="216919604" y="2147483646"/>
              </a:cxn>
              <a:cxn ang="0">
                <a:pos x="216919604" y="2147483646"/>
              </a:cxn>
              <a:cxn ang="0">
                <a:pos x="619769837" y="2147483646"/>
              </a:cxn>
              <a:cxn ang="0">
                <a:pos x="878008072" y="2147483646"/>
              </a:cxn>
              <a:cxn ang="0">
                <a:pos x="1084598018" y="2147483646"/>
              </a:cxn>
              <a:cxn ang="0">
                <a:pos x="1342836253" y="2147483646"/>
              </a:cxn>
              <a:cxn ang="0">
                <a:pos x="1497781123" y="2147483646"/>
              </a:cxn>
              <a:cxn ang="0">
                <a:pos x="1704371068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52" h="493">
                <a:moveTo>
                  <a:pt x="651" y="265"/>
                </a:moveTo>
                <a:cubicBezTo>
                  <a:pt x="652" y="265"/>
                  <a:pt x="652" y="265"/>
                  <a:pt x="652" y="265"/>
                </a:cubicBezTo>
                <a:cubicBezTo>
                  <a:pt x="652" y="265"/>
                  <a:pt x="652" y="265"/>
                  <a:pt x="652" y="265"/>
                </a:cubicBezTo>
                <a:cubicBezTo>
                  <a:pt x="652" y="264"/>
                  <a:pt x="652" y="264"/>
                  <a:pt x="652" y="264"/>
                </a:cubicBezTo>
                <a:cubicBezTo>
                  <a:pt x="639" y="228"/>
                  <a:pt x="639" y="228"/>
                  <a:pt x="639" y="228"/>
                </a:cubicBezTo>
                <a:cubicBezTo>
                  <a:pt x="631" y="222"/>
                  <a:pt x="631" y="222"/>
                  <a:pt x="631" y="222"/>
                </a:cubicBezTo>
                <a:cubicBezTo>
                  <a:pt x="631" y="221"/>
                  <a:pt x="631" y="221"/>
                  <a:pt x="631" y="221"/>
                </a:cubicBezTo>
                <a:cubicBezTo>
                  <a:pt x="629" y="206"/>
                  <a:pt x="629" y="206"/>
                  <a:pt x="629" y="206"/>
                </a:cubicBezTo>
                <a:cubicBezTo>
                  <a:pt x="613" y="204"/>
                  <a:pt x="613" y="204"/>
                  <a:pt x="613" y="204"/>
                </a:cubicBezTo>
                <a:cubicBezTo>
                  <a:pt x="612" y="204"/>
                  <a:pt x="612" y="204"/>
                  <a:pt x="612" y="204"/>
                </a:cubicBezTo>
                <a:cubicBezTo>
                  <a:pt x="611" y="204"/>
                  <a:pt x="611" y="204"/>
                  <a:pt x="611" y="204"/>
                </a:cubicBezTo>
                <a:cubicBezTo>
                  <a:pt x="611" y="203"/>
                  <a:pt x="611" y="203"/>
                  <a:pt x="611" y="203"/>
                </a:cubicBezTo>
                <a:cubicBezTo>
                  <a:pt x="611" y="202"/>
                  <a:pt x="611" y="202"/>
                  <a:pt x="611" y="202"/>
                </a:cubicBezTo>
                <a:cubicBezTo>
                  <a:pt x="611" y="202"/>
                  <a:pt x="611" y="202"/>
                  <a:pt x="611" y="202"/>
                </a:cubicBezTo>
                <a:cubicBezTo>
                  <a:pt x="609" y="196"/>
                  <a:pt x="604" y="190"/>
                  <a:pt x="596" y="184"/>
                </a:cubicBezTo>
                <a:cubicBezTo>
                  <a:pt x="591" y="180"/>
                  <a:pt x="587" y="178"/>
                  <a:pt x="583" y="177"/>
                </a:cubicBezTo>
                <a:cubicBezTo>
                  <a:pt x="581" y="176"/>
                  <a:pt x="578" y="174"/>
                  <a:pt x="576" y="173"/>
                </a:cubicBezTo>
                <a:cubicBezTo>
                  <a:pt x="571" y="169"/>
                  <a:pt x="553" y="166"/>
                  <a:pt x="521" y="166"/>
                </a:cubicBezTo>
                <a:cubicBezTo>
                  <a:pt x="520" y="166"/>
                  <a:pt x="520" y="166"/>
                  <a:pt x="520" y="166"/>
                </a:cubicBezTo>
                <a:cubicBezTo>
                  <a:pt x="520" y="166"/>
                  <a:pt x="520" y="166"/>
                  <a:pt x="520" y="166"/>
                </a:cubicBezTo>
                <a:cubicBezTo>
                  <a:pt x="516" y="160"/>
                  <a:pt x="516" y="160"/>
                  <a:pt x="516" y="160"/>
                </a:cubicBezTo>
                <a:cubicBezTo>
                  <a:pt x="515" y="156"/>
                  <a:pt x="513" y="153"/>
                  <a:pt x="513" y="150"/>
                </a:cubicBezTo>
                <a:cubicBezTo>
                  <a:pt x="513" y="145"/>
                  <a:pt x="518" y="131"/>
                  <a:pt x="529" y="107"/>
                </a:cubicBezTo>
                <a:cubicBezTo>
                  <a:pt x="524" y="90"/>
                  <a:pt x="524" y="90"/>
                  <a:pt x="524" y="90"/>
                </a:cubicBezTo>
                <a:cubicBezTo>
                  <a:pt x="524" y="90"/>
                  <a:pt x="524" y="90"/>
                  <a:pt x="524" y="90"/>
                </a:cubicBezTo>
                <a:cubicBezTo>
                  <a:pt x="518" y="62"/>
                  <a:pt x="518" y="62"/>
                  <a:pt x="518" y="62"/>
                </a:cubicBezTo>
                <a:cubicBezTo>
                  <a:pt x="517" y="58"/>
                  <a:pt x="510" y="54"/>
                  <a:pt x="498" y="50"/>
                </a:cubicBezTo>
                <a:cubicBezTo>
                  <a:pt x="496" y="50"/>
                  <a:pt x="493" y="49"/>
                  <a:pt x="491" y="47"/>
                </a:cubicBezTo>
                <a:cubicBezTo>
                  <a:pt x="487" y="45"/>
                  <a:pt x="483" y="42"/>
                  <a:pt x="482" y="37"/>
                </a:cubicBezTo>
                <a:cubicBezTo>
                  <a:pt x="479" y="32"/>
                  <a:pt x="475" y="28"/>
                  <a:pt x="470" y="25"/>
                </a:cubicBezTo>
                <a:cubicBezTo>
                  <a:pt x="469" y="25"/>
                  <a:pt x="469" y="25"/>
                  <a:pt x="469" y="25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4" y="0"/>
                  <a:pt x="464" y="0"/>
                  <a:pt x="464" y="0"/>
                </a:cubicBezTo>
                <a:cubicBezTo>
                  <a:pt x="445" y="2"/>
                  <a:pt x="445" y="2"/>
                  <a:pt x="445" y="2"/>
                </a:cubicBezTo>
                <a:cubicBezTo>
                  <a:pt x="443" y="7"/>
                  <a:pt x="443" y="7"/>
                  <a:pt x="443" y="7"/>
                </a:cubicBezTo>
                <a:cubicBezTo>
                  <a:pt x="441" y="15"/>
                  <a:pt x="438" y="19"/>
                  <a:pt x="435" y="19"/>
                </a:cubicBezTo>
                <a:cubicBezTo>
                  <a:pt x="423" y="23"/>
                  <a:pt x="423" y="23"/>
                  <a:pt x="423" y="23"/>
                </a:cubicBezTo>
                <a:cubicBezTo>
                  <a:pt x="415" y="26"/>
                  <a:pt x="411" y="29"/>
                  <a:pt x="408" y="33"/>
                </a:cubicBezTo>
                <a:cubicBezTo>
                  <a:pt x="407" y="34"/>
                  <a:pt x="406" y="39"/>
                  <a:pt x="405" y="46"/>
                </a:cubicBezTo>
                <a:cubicBezTo>
                  <a:pt x="404" y="53"/>
                  <a:pt x="403" y="58"/>
                  <a:pt x="401" y="61"/>
                </a:cubicBezTo>
                <a:cubicBezTo>
                  <a:pt x="399" y="66"/>
                  <a:pt x="395" y="70"/>
                  <a:pt x="389" y="72"/>
                </a:cubicBezTo>
                <a:cubicBezTo>
                  <a:pt x="379" y="76"/>
                  <a:pt x="361" y="70"/>
                  <a:pt x="337" y="52"/>
                </a:cubicBezTo>
                <a:cubicBezTo>
                  <a:pt x="304" y="94"/>
                  <a:pt x="304" y="94"/>
                  <a:pt x="304" y="94"/>
                </a:cubicBezTo>
                <a:cubicBezTo>
                  <a:pt x="308" y="112"/>
                  <a:pt x="308" y="112"/>
                  <a:pt x="308" y="112"/>
                </a:cubicBezTo>
                <a:cubicBezTo>
                  <a:pt x="309" y="112"/>
                  <a:pt x="309" y="112"/>
                  <a:pt x="309" y="112"/>
                </a:cubicBezTo>
                <a:cubicBezTo>
                  <a:pt x="309" y="112"/>
                  <a:pt x="309" y="112"/>
                  <a:pt x="309" y="112"/>
                </a:cubicBezTo>
                <a:cubicBezTo>
                  <a:pt x="308" y="113"/>
                  <a:pt x="308" y="113"/>
                  <a:pt x="308" y="113"/>
                </a:cubicBezTo>
                <a:cubicBezTo>
                  <a:pt x="308" y="113"/>
                  <a:pt x="308" y="113"/>
                  <a:pt x="308" y="113"/>
                </a:cubicBezTo>
                <a:cubicBezTo>
                  <a:pt x="307" y="116"/>
                  <a:pt x="304" y="117"/>
                  <a:pt x="301" y="118"/>
                </a:cubicBezTo>
                <a:cubicBezTo>
                  <a:pt x="298" y="118"/>
                  <a:pt x="295" y="117"/>
                  <a:pt x="291" y="115"/>
                </a:cubicBezTo>
                <a:cubicBezTo>
                  <a:pt x="288" y="112"/>
                  <a:pt x="279" y="110"/>
                  <a:pt x="264" y="110"/>
                </a:cubicBezTo>
                <a:cubicBezTo>
                  <a:pt x="257" y="109"/>
                  <a:pt x="257" y="109"/>
                  <a:pt x="257" y="109"/>
                </a:cubicBezTo>
                <a:cubicBezTo>
                  <a:pt x="257" y="109"/>
                  <a:pt x="257" y="109"/>
                  <a:pt x="257" y="109"/>
                </a:cubicBezTo>
                <a:cubicBezTo>
                  <a:pt x="247" y="108"/>
                  <a:pt x="247" y="108"/>
                  <a:pt x="247" y="108"/>
                </a:cubicBezTo>
                <a:cubicBezTo>
                  <a:pt x="237" y="110"/>
                  <a:pt x="237" y="110"/>
                  <a:pt x="237" y="110"/>
                </a:cubicBezTo>
                <a:cubicBezTo>
                  <a:pt x="241" y="117"/>
                  <a:pt x="241" y="117"/>
                  <a:pt x="241" y="117"/>
                </a:cubicBezTo>
                <a:cubicBezTo>
                  <a:pt x="245" y="122"/>
                  <a:pt x="247" y="126"/>
                  <a:pt x="247" y="128"/>
                </a:cubicBezTo>
                <a:cubicBezTo>
                  <a:pt x="242" y="154"/>
                  <a:pt x="242" y="154"/>
                  <a:pt x="242" y="154"/>
                </a:cubicBezTo>
                <a:cubicBezTo>
                  <a:pt x="244" y="168"/>
                  <a:pt x="244" y="168"/>
                  <a:pt x="244" y="168"/>
                </a:cubicBezTo>
                <a:cubicBezTo>
                  <a:pt x="245" y="168"/>
                  <a:pt x="245" y="168"/>
                  <a:pt x="245" y="168"/>
                </a:cubicBezTo>
                <a:cubicBezTo>
                  <a:pt x="245" y="168"/>
                  <a:pt x="245" y="168"/>
                  <a:pt x="245" y="168"/>
                </a:cubicBezTo>
                <a:cubicBezTo>
                  <a:pt x="244" y="168"/>
                  <a:pt x="244" y="168"/>
                  <a:pt x="244" y="168"/>
                </a:cubicBezTo>
                <a:cubicBezTo>
                  <a:pt x="244" y="168"/>
                  <a:pt x="244" y="168"/>
                  <a:pt x="244" y="168"/>
                </a:cubicBezTo>
                <a:cubicBezTo>
                  <a:pt x="236" y="194"/>
                  <a:pt x="236" y="194"/>
                  <a:pt x="236" y="194"/>
                </a:cubicBezTo>
                <a:cubicBezTo>
                  <a:pt x="236" y="197"/>
                  <a:pt x="235" y="198"/>
                  <a:pt x="234" y="198"/>
                </a:cubicBezTo>
                <a:cubicBezTo>
                  <a:pt x="233" y="198"/>
                  <a:pt x="233" y="198"/>
                  <a:pt x="233" y="198"/>
                </a:cubicBezTo>
                <a:cubicBezTo>
                  <a:pt x="233" y="197"/>
                  <a:pt x="233" y="197"/>
                  <a:pt x="233" y="197"/>
                </a:cubicBezTo>
                <a:cubicBezTo>
                  <a:pt x="232" y="195"/>
                  <a:pt x="232" y="195"/>
                  <a:pt x="232" y="195"/>
                </a:cubicBezTo>
                <a:cubicBezTo>
                  <a:pt x="231" y="192"/>
                  <a:pt x="230" y="190"/>
                  <a:pt x="229" y="191"/>
                </a:cubicBezTo>
                <a:cubicBezTo>
                  <a:pt x="228" y="191"/>
                  <a:pt x="227" y="193"/>
                  <a:pt x="226" y="196"/>
                </a:cubicBezTo>
                <a:cubicBezTo>
                  <a:pt x="225" y="204"/>
                  <a:pt x="220" y="210"/>
                  <a:pt x="213" y="216"/>
                </a:cubicBezTo>
                <a:cubicBezTo>
                  <a:pt x="206" y="222"/>
                  <a:pt x="206" y="222"/>
                  <a:pt x="206" y="222"/>
                </a:cubicBezTo>
                <a:cubicBezTo>
                  <a:pt x="203" y="224"/>
                  <a:pt x="203" y="224"/>
                  <a:pt x="203" y="224"/>
                </a:cubicBezTo>
                <a:cubicBezTo>
                  <a:pt x="203" y="224"/>
                  <a:pt x="203" y="224"/>
                  <a:pt x="203" y="224"/>
                </a:cubicBezTo>
                <a:cubicBezTo>
                  <a:pt x="202" y="224"/>
                  <a:pt x="202" y="224"/>
                  <a:pt x="202" y="224"/>
                </a:cubicBezTo>
                <a:cubicBezTo>
                  <a:pt x="176" y="224"/>
                  <a:pt x="176" y="224"/>
                  <a:pt x="176" y="224"/>
                </a:cubicBezTo>
                <a:cubicBezTo>
                  <a:pt x="166" y="234"/>
                  <a:pt x="166" y="234"/>
                  <a:pt x="166" y="234"/>
                </a:cubicBezTo>
                <a:cubicBezTo>
                  <a:pt x="166" y="234"/>
                  <a:pt x="166" y="234"/>
                  <a:pt x="166" y="234"/>
                </a:cubicBezTo>
                <a:cubicBezTo>
                  <a:pt x="165" y="234"/>
                  <a:pt x="165" y="234"/>
                  <a:pt x="165" y="234"/>
                </a:cubicBezTo>
                <a:cubicBezTo>
                  <a:pt x="165" y="234"/>
                  <a:pt x="165" y="234"/>
                  <a:pt x="165" y="234"/>
                </a:cubicBezTo>
                <a:cubicBezTo>
                  <a:pt x="137" y="230"/>
                  <a:pt x="137" y="230"/>
                  <a:pt x="137" y="230"/>
                </a:cubicBezTo>
                <a:cubicBezTo>
                  <a:pt x="133" y="234"/>
                  <a:pt x="128" y="236"/>
                  <a:pt x="124" y="235"/>
                </a:cubicBezTo>
                <a:cubicBezTo>
                  <a:pt x="120" y="234"/>
                  <a:pt x="113" y="236"/>
                  <a:pt x="103" y="239"/>
                </a:cubicBezTo>
                <a:cubicBezTo>
                  <a:pt x="92" y="252"/>
                  <a:pt x="92" y="252"/>
                  <a:pt x="92" y="252"/>
                </a:cubicBezTo>
                <a:cubicBezTo>
                  <a:pt x="92" y="253"/>
                  <a:pt x="92" y="253"/>
                  <a:pt x="92" y="253"/>
                </a:cubicBezTo>
                <a:cubicBezTo>
                  <a:pt x="74" y="254"/>
                  <a:pt x="74" y="254"/>
                  <a:pt x="74" y="254"/>
                </a:cubicBezTo>
                <a:cubicBezTo>
                  <a:pt x="74" y="239"/>
                  <a:pt x="74" y="239"/>
                  <a:pt x="74" y="239"/>
                </a:cubicBezTo>
                <a:cubicBezTo>
                  <a:pt x="63" y="239"/>
                  <a:pt x="63" y="239"/>
                  <a:pt x="63" y="239"/>
                </a:cubicBezTo>
                <a:cubicBezTo>
                  <a:pt x="61" y="245"/>
                  <a:pt x="61" y="245"/>
                  <a:pt x="61" y="245"/>
                </a:cubicBezTo>
                <a:cubicBezTo>
                  <a:pt x="53" y="247"/>
                  <a:pt x="53" y="247"/>
                  <a:pt x="53" y="247"/>
                </a:cubicBezTo>
                <a:cubicBezTo>
                  <a:pt x="52" y="247"/>
                  <a:pt x="52" y="247"/>
                  <a:pt x="52" y="247"/>
                </a:cubicBezTo>
                <a:cubicBezTo>
                  <a:pt x="52" y="247"/>
                  <a:pt x="52" y="247"/>
                  <a:pt x="52" y="247"/>
                </a:cubicBezTo>
                <a:cubicBezTo>
                  <a:pt x="51" y="247"/>
                  <a:pt x="51" y="247"/>
                  <a:pt x="51" y="247"/>
                </a:cubicBezTo>
                <a:cubicBezTo>
                  <a:pt x="51" y="247"/>
                  <a:pt x="51" y="247"/>
                  <a:pt x="51" y="247"/>
                </a:cubicBezTo>
                <a:cubicBezTo>
                  <a:pt x="46" y="244"/>
                  <a:pt x="39" y="241"/>
                  <a:pt x="33" y="240"/>
                </a:cubicBezTo>
                <a:cubicBezTo>
                  <a:pt x="29" y="240"/>
                  <a:pt x="25" y="242"/>
                  <a:pt x="19" y="248"/>
                </a:cubicBezTo>
                <a:cubicBezTo>
                  <a:pt x="12" y="254"/>
                  <a:pt x="7" y="259"/>
                  <a:pt x="5" y="264"/>
                </a:cubicBezTo>
                <a:cubicBezTo>
                  <a:pt x="6" y="264"/>
                  <a:pt x="7" y="266"/>
                  <a:pt x="7" y="268"/>
                </a:cubicBezTo>
                <a:cubicBezTo>
                  <a:pt x="7" y="271"/>
                  <a:pt x="8" y="274"/>
                  <a:pt x="8" y="277"/>
                </a:cubicBezTo>
                <a:cubicBezTo>
                  <a:pt x="7" y="280"/>
                  <a:pt x="6" y="282"/>
                  <a:pt x="5" y="284"/>
                </a:cubicBezTo>
                <a:cubicBezTo>
                  <a:pt x="3" y="285"/>
                  <a:pt x="1" y="288"/>
                  <a:pt x="0" y="295"/>
                </a:cubicBezTo>
                <a:cubicBezTo>
                  <a:pt x="7" y="299"/>
                  <a:pt x="7" y="299"/>
                  <a:pt x="7" y="299"/>
                </a:cubicBezTo>
                <a:cubicBezTo>
                  <a:pt x="15" y="290"/>
                  <a:pt x="15" y="290"/>
                  <a:pt x="15" y="290"/>
                </a:cubicBezTo>
                <a:cubicBezTo>
                  <a:pt x="27" y="302"/>
                  <a:pt x="27" y="302"/>
                  <a:pt x="27" y="302"/>
                </a:cubicBezTo>
                <a:cubicBezTo>
                  <a:pt x="27" y="303"/>
                  <a:pt x="27" y="303"/>
                  <a:pt x="27" y="303"/>
                </a:cubicBezTo>
                <a:cubicBezTo>
                  <a:pt x="29" y="325"/>
                  <a:pt x="29" y="325"/>
                  <a:pt x="29" y="325"/>
                </a:cubicBezTo>
                <a:cubicBezTo>
                  <a:pt x="29" y="326"/>
                  <a:pt x="29" y="326"/>
                  <a:pt x="29" y="326"/>
                </a:cubicBezTo>
                <a:cubicBezTo>
                  <a:pt x="29" y="326"/>
                  <a:pt x="29" y="326"/>
                  <a:pt x="29" y="326"/>
                </a:cubicBezTo>
                <a:cubicBezTo>
                  <a:pt x="22" y="356"/>
                  <a:pt x="22" y="356"/>
                  <a:pt x="22" y="356"/>
                </a:cubicBezTo>
                <a:cubicBezTo>
                  <a:pt x="21" y="356"/>
                  <a:pt x="21" y="356"/>
                  <a:pt x="21" y="356"/>
                </a:cubicBezTo>
                <a:cubicBezTo>
                  <a:pt x="11" y="356"/>
                  <a:pt x="5" y="356"/>
                  <a:pt x="3" y="358"/>
                </a:cubicBezTo>
                <a:cubicBezTo>
                  <a:pt x="3" y="360"/>
                  <a:pt x="7" y="363"/>
                  <a:pt x="14" y="368"/>
                </a:cubicBezTo>
                <a:cubicBezTo>
                  <a:pt x="20" y="367"/>
                  <a:pt x="20" y="367"/>
                  <a:pt x="20" y="367"/>
                </a:cubicBezTo>
                <a:cubicBezTo>
                  <a:pt x="21" y="367"/>
                  <a:pt x="21" y="367"/>
                  <a:pt x="21" y="367"/>
                </a:cubicBezTo>
                <a:cubicBezTo>
                  <a:pt x="21" y="367"/>
                  <a:pt x="21" y="367"/>
                  <a:pt x="21" y="367"/>
                </a:cubicBezTo>
                <a:cubicBezTo>
                  <a:pt x="35" y="380"/>
                  <a:pt x="35" y="380"/>
                  <a:pt x="35" y="380"/>
                </a:cubicBezTo>
                <a:cubicBezTo>
                  <a:pt x="40" y="384"/>
                  <a:pt x="39" y="392"/>
                  <a:pt x="33" y="403"/>
                </a:cubicBezTo>
                <a:cubicBezTo>
                  <a:pt x="35" y="416"/>
                  <a:pt x="35" y="416"/>
                  <a:pt x="35" y="416"/>
                </a:cubicBezTo>
                <a:cubicBezTo>
                  <a:pt x="40" y="417"/>
                  <a:pt x="40" y="417"/>
                  <a:pt x="40" y="417"/>
                </a:cubicBezTo>
                <a:cubicBezTo>
                  <a:pt x="60" y="417"/>
                  <a:pt x="60" y="417"/>
                  <a:pt x="60" y="417"/>
                </a:cubicBezTo>
                <a:cubicBezTo>
                  <a:pt x="50" y="426"/>
                  <a:pt x="50" y="426"/>
                  <a:pt x="50" y="426"/>
                </a:cubicBezTo>
                <a:cubicBezTo>
                  <a:pt x="56" y="430"/>
                  <a:pt x="56" y="430"/>
                  <a:pt x="56" y="430"/>
                </a:cubicBezTo>
                <a:cubicBezTo>
                  <a:pt x="56" y="430"/>
                  <a:pt x="56" y="430"/>
                  <a:pt x="56" y="430"/>
                </a:cubicBezTo>
                <a:cubicBezTo>
                  <a:pt x="64" y="434"/>
                  <a:pt x="64" y="434"/>
                  <a:pt x="64" y="434"/>
                </a:cubicBezTo>
                <a:cubicBezTo>
                  <a:pt x="85" y="443"/>
                  <a:pt x="85" y="443"/>
                  <a:pt x="85" y="443"/>
                </a:cubicBezTo>
                <a:cubicBezTo>
                  <a:pt x="86" y="444"/>
                  <a:pt x="86" y="444"/>
                  <a:pt x="86" y="444"/>
                </a:cubicBezTo>
                <a:cubicBezTo>
                  <a:pt x="87" y="444"/>
                  <a:pt x="87" y="444"/>
                  <a:pt x="87" y="444"/>
                </a:cubicBezTo>
                <a:cubicBezTo>
                  <a:pt x="89" y="476"/>
                  <a:pt x="89" y="476"/>
                  <a:pt x="89" y="476"/>
                </a:cubicBezTo>
                <a:cubicBezTo>
                  <a:pt x="89" y="483"/>
                  <a:pt x="94" y="488"/>
                  <a:pt x="103" y="491"/>
                </a:cubicBezTo>
                <a:cubicBezTo>
                  <a:pt x="105" y="490"/>
                  <a:pt x="105" y="490"/>
                  <a:pt x="105" y="490"/>
                </a:cubicBezTo>
                <a:cubicBezTo>
                  <a:pt x="105" y="490"/>
                  <a:pt x="105" y="490"/>
                  <a:pt x="105" y="490"/>
                </a:cubicBezTo>
                <a:cubicBezTo>
                  <a:pt x="106" y="490"/>
                  <a:pt x="106" y="490"/>
                  <a:pt x="106" y="490"/>
                </a:cubicBezTo>
                <a:cubicBezTo>
                  <a:pt x="128" y="493"/>
                  <a:pt x="128" y="493"/>
                  <a:pt x="128" y="493"/>
                </a:cubicBezTo>
                <a:cubicBezTo>
                  <a:pt x="130" y="493"/>
                  <a:pt x="130" y="493"/>
                  <a:pt x="130" y="493"/>
                </a:cubicBezTo>
                <a:cubicBezTo>
                  <a:pt x="130" y="493"/>
                  <a:pt x="130" y="493"/>
                  <a:pt x="130" y="493"/>
                </a:cubicBezTo>
                <a:cubicBezTo>
                  <a:pt x="130" y="492"/>
                  <a:pt x="130" y="492"/>
                  <a:pt x="130" y="492"/>
                </a:cubicBezTo>
                <a:cubicBezTo>
                  <a:pt x="133" y="488"/>
                  <a:pt x="134" y="484"/>
                  <a:pt x="134" y="484"/>
                </a:cubicBezTo>
                <a:cubicBezTo>
                  <a:pt x="134" y="483"/>
                  <a:pt x="134" y="483"/>
                  <a:pt x="134" y="483"/>
                </a:cubicBezTo>
                <a:cubicBezTo>
                  <a:pt x="134" y="479"/>
                  <a:pt x="135" y="476"/>
                  <a:pt x="139" y="474"/>
                </a:cubicBezTo>
                <a:cubicBezTo>
                  <a:pt x="142" y="471"/>
                  <a:pt x="144" y="469"/>
                  <a:pt x="145" y="466"/>
                </a:cubicBezTo>
                <a:cubicBezTo>
                  <a:pt x="145" y="466"/>
                  <a:pt x="145" y="466"/>
                  <a:pt x="145" y="466"/>
                </a:cubicBezTo>
                <a:cubicBezTo>
                  <a:pt x="147" y="462"/>
                  <a:pt x="151" y="462"/>
                  <a:pt x="157" y="464"/>
                </a:cubicBezTo>
                <a:cubicBezTo>
                  <a:pt x="158" y="464"/>
                  <a:pt x="158" y="464"/>
                  <a:pt x="158" y="464"/>
                </a:cubicBezTo>
                <a:cubicBezTo>
                  <a:pt x="158" y="464"/>
                  <a:pt x="158" y="464"/>
                  <a:pt x="158" y="464"/>
                </a:cubicBezTo>
                <a:cubicBezTo>
                  <a:pt x="165" y="468"/>
                  <a:pt x="165" y="468"/>
                  <a:pt x="165" y="468"/>
                </a:cubicBezTo>
                <a:cubicBezTo>
                  <a:pt x="191" y="473"/>
                  <a:pt x="191" y="473"/>
                  <a:pt x="191" y="473"/>
                </a:cubicBezTo>
                <a:cubicBezTo>
                  <a:pt x="206" y="472"/>
                  <a:pt x="206" y="472"/>
                  <a:pt x="206" y="472"/>
                </a:cubicBezTo>
                <a:cubicBezTo>
                  <a:pt x="217" y="467"/>
                  <a:pt x="217" y="467"/>
                  <a:pt x="217" y="467"/>
                </a:cubicBezTo>
                <a:cubicBezTo>
                  <a:pt x="219" y="464"/>
                  <a:pt x="221" y="463"/>
                  <a:pt x="222" y="462"/>
                </a:cubicBezTo>
                <a:cubicBezTo>
                  <a:pt x="224" y="462"/>
                  <a:pt x="227" y="462"/>
                  <a:pt x="230" y="465"/>
                </a:cubicBezTo>
                <a:cubicBezTo>
                  <a:pt x="232" y="466"/>
                  <a:pt x="232" y="466"/>
                  <a:pt x="232" y="466"/>
                </a:cubicBezTo>
                <a:cubicBezTo>
                  <a:pt x="233" y="467"/>
                  <a:pt x="235" y="470"/>
                  <a:pt x="236" y="474"/>
                </a:cubicBezTo>
                <a:cubicBezTo>
                  <a:pt x="244" y="480"/>
                  <a:pt x="244" y="480"/>
                  <a:pt x="244" y="480"/>
                </a:cubicBezTo>
                <a:cubicBezTo>
                  <a:pt x="250" y="480"/>
                  <a:pt x="250" y="480"/>
                  <a:pt x="250" y="480"/>
                </a:cubicBezTo>
                <a:cubicBezTo>
                  <a:pt x="251" y="480"/>
                  <a:pt x="251" y="480"/>
                  <a:pt x="251" y="480"/>
                </a:cubicBezTo>
                <a:cubicBezTo>
                  <a:pt x="251" y="480"/>
                  <a:pt x="251" y="480"/>
                  <a:pt x="251" y="480"/>
                </a:cubicBezTo>
                <a:cubicBezTo>
                  <a:pt x="252" y="480"/>
                  <a:pt x="252" y="480"/>
                  <a:pt x="252" y="480"/>
                </a:cubicBezTo>
                <a:cubicBezTo>
                  <a:pt x="260" y="484"/>
                  <a:pt x="260" y="484"/>
                  <a:pt x="260" y="484"/>
                </a:cubicBezTo>
                <a:cubicBezTo>
                  <a:pt x="276" y="482"/>
                  <a:pt x="276" y="482"/>
                  <a:pt x="276" y="482"/>
                </a:cubicBezTo>
                <a:cubicBezTo>
                  <a:pt x="285" y="480"/>
                  <a:pt x="285" y="480"/>
                  <a:pt x="285" y="480"/>
                </a:cubicBezTo>
                <a:cubicBezTo>
                  <a:pt x="307" y="482"/>
                  <a:pt x="307" y="482"/>
                  <a:pt x="307" y="482"/>
                </a:cubicBezTo>
                <a:cubicBezTo>
                  <a:pt x="317" y="479"/>
                  <a:pt x="317" y="479"/>
                  <a:pt x="317" y="479"/>
                </a:cubicBezTo>
                <a:cubicBezTo>
                  <a:pt x="329" y="474"/>
                  <a:pt x="329" y="474"/>
                  <a:pt x="329" y="474"/>
                </a:cubicBezTo>
                <a:cubicBezTo>
                  <a:pt x="331" y="472"/>
                  <a:pt x="334" y="471"/>
                  <a:pt x="338" y="470"/>
                </a:cubicBezTo>
                <a:cubicBezTo>
                  <a:pt x="360" y="470"/>
                  <a:pt x="360" y="470"/>
                  <a:pt x="360" y="470"/>
                </a:cubicBezTo>
                <a:cubicBezTo>
                  <a:pt x="368" y="467"/>
                  <a:pt x="368" y="467"/>
                  <a:pt x="368" y="467"/>
                </a:cubicBezTo>
                <a:cubicBezTo>
                  <a:pt x="371" y="465"/>
                  <a:pt x="374" y="464"/>
                  <a:pt x="377" y="464"/>
                </a:cubicBezTo>
                <a:cubicBezTo>
                  <a:pt x="389" y="464"/>
                  <a:pt x="389" y="464"/>
                  <a:pt x="389" y="464"/>
                </a:cubicBezTo>
                <a:cubicBezTo>
                  <a:pt x="395" y="468"/>
                  <a:pt x="395" y="468"/>
                  <a:pt x="395" y="468"/>
                </a:cubicBezTo>
                <a:cubicBezTo>
                  <a:pt x="413" y="472"/>
                  <a:pt x="413" y="472"/>
                  <a:pt x="413" y="472"/>
                </a:cubicBezTo>
                <a:cubicBezTo>
                  <a:pt x="415" y="472"/>
                  <a:pt x="417" y="474"/>
                  <a:pt x="421" y="478"/>
                </a:cubicBezTo>
                <a:cubicBezTo>
                  <a:pt x="429" y="482"/>
                  <a:pt x="429" y="482"/>
                  <a:pt x="429" y="482"/>
                </a:cubicBezTo>
                <a:cubicBezTo>
                  <a:pt x="429" y="483"/>
                  <a:pt x="429" y="483"/>
                  <a:pt x="429" y="483"/>
                </a:cubicBezTo>
                <a:cubicBezTo>
                  <a:pt x="446" y="484"/>
                  <a:pt x="446" y="484"/>
                  <a:pt x="446" y="484"/>
                </a:cubicBezTo>
                <a:cubicBezTo>
                  <a:pt x="446" y="484"/>
                  <a:pt x="446" y="484"/>
                  <a:pt x="446" y="484"/>
                </a:cubicBezTo>
                <a:cubicBezTo>
                  <a:pt x="446" y="484"/>
                  <a:pt x="446" y="484"/>
                  <a:pt x="446" y="484"/>
                </a:cubicBezTo>
                <a:cubicBezTo>
                  <a:pt x="454" y="488"/>
                  <a:pt x="454" y="488"/>
                  <a:pt x="454" y="488"/>
                </a:cubicBezTo>
                <a:cubicBezTo>
                  <a:pt x="464" y="490"/>
                  <a:pt x="464" y="490"/>
                  <a:pt x="464" y="490"/>
                </a:cubicBezTo>
                <a:cubicBezTo>
                  <a:pt x="464" y="490"/>
                  <a:pt x="464" y="490"/>
                  <a:pt x="464" y="490"/>
                </a:cubicBezTo>
                <a:cubicBezTo>
                  <a:pt x="473" y="491"/>
                  <a:pt x="473" y="491"/>
                  <a:pt x="473" y="491"/>
                </a:cubicBezTo>
                <a:cubicBezTo>
                  <a:pt x="475" y="486"/>
                  <a:pt x="475" y="486"/>
                  <a:pt x="475" y="486"/>
                </a:cubicBezTo>
                <a:cubicBezTo>
                  <a:pt x="471" y="478"/>
                  <a:pt x="471" y="478"/>
                  <a:pt x="471" y="478"/>
                </a:cubicBezTo>
                <a:cubicBezTo>
                  <a:pt x="470" y="470"/>
                  <a:pt x="470" y="470"/>
                  <a:pt x="470" y="470"/>
                </a:cubicBezTo>
                <a:cubicBezTo>
                  <a:pt x="470" y="470"/>
                  <a:pt x="470" y="470"/>
                  <a:pt x="470" y="470"/>
                </a:cubicBezTo>
                <a:cubicBezTo>
                  <a:pt x="469" y="470"/>
                  <a:pt x="469" y="470"/>
                  <a:pt x="469" y="470"/>
                </a:cubicBezTo>
                <a:cubicBezTo>
                  <a:pt x="471" y="468"/>
                  <a:pt x="471" y="468"/>
                  <a:pt x="471" y="468"/>
                </a:cubicBezTo>
                <a:cubicBezTo>
                  <a:pt x="476" y="461"/>
                  <a:pt x="476" y="461"/>
                  <a:pt x="476" y="461"/>
                </a:cubicBezTo>
                <a:cubicBezTo>
                  <a:pt x="476" y="460"/>
                  <a:pt x="476" y="460"/>
                  <a:pt x="476" y="460"/>
                </a:cubicBezTo>
                <a:cubicBezTo>
                  <a:pt x="476" y="460"/>
                  <a:pt x="476" y="460"/>
                  <a:pt x="476" y="460"/>
                </a:cubicBezTo>
                <a:cubicBezTo>
                  <a:pt x="477" y="460"/>
                  <a:pt x="477" y="460"/>
                  <a:pt x="477" y="460"/>
                </a:cubicBezTo>
                <a:cubicBezTo>
                  <a:pt x="477" y="460"/>
                  <a:pt x="477" y="460"/>
                  <a:pt x="477" y="460"/>
                </a:cubicBezTo>
                <a:cubicBezTo>
                  <a:pt x="482" y="456"/>
                  <a:pt x="482" y="456"/>
                  <a:pt x="482" y="456"/>
                </a:cubicBezTo>
                <a:cubicBezTo>
                  <a:pt x="482" y="456"/>
                  <a:pt x="482" y="456"/>
                  <a:pt x="482" y="456"/>
                </a:cubicBezTo>
                <a:cubicBezTo>
                  <a:pt x="481" y="454"/>
                  <a:pt x="481" y="454"/>
                  <a:pt x="481" y="454"/>
                </a:cubicBezTo>
                <a:cubicBezTo>
                  <a:pt x="479" y="446"/>
                  <a:pt x="479" y="446"/>
                  <a:pt x="479" y="446"/>
                </a:cubicBezTo>
                <a:cubicBezTo>
                  <a:pt x="479" y="444"/>
                  <a:pt x="477" y="444"/>
                  <a:pt x="475" y="442"/>
                </a:cubicBezTo>
                <a:cubicBezTo>
                  <a:pt x="475" y="442"/>
                  <a:pt x="475" y="442"/>
                  <a:pt x="475" y="442"/>
                </a:cubicBezTo>
                <a:cubicBezTo>
                  <a:pt x="469" y="436"/>
                  <a:pt x="469" y="436"/>
                  <a:pt x="469" y="436"/>
                </a:cubicBezTo>
                <a:cubicBezTo>
                  <a:pt x="461" y="429"/>
                  <a:pt x="461" y="429"/>
                  <a:pt x="461" y="429"/>
                </a:cubicBezTo>
                <a:cubicBezTo>
                  <a:pt x="461" y="428"/>
                  <a:pt x="461" y="428"/>
                  <a:pt x="461" y="428"/>
                </a:cubicBezTo>
                <a:cubicBezTo>
                  <a:pt x="460" y="428"/>
                  <a:pt x="460" y="428"/>
                  <a:pt x="460" y="428"/>
                </a:cubicBezTo>
                <a:cubicBezTo>
                  <a:pt x="461" y="428"/>
                  <a:pt x="461" y="428"/>
                  <a:pt x="461" y="428"/>
                </a:cubicBezTo>
                <a:cubicBezTo>
                  <a:pt x="461" y="427"/>
                  <a:pt x="461" y="427"/>
                  <a:pt x="461" y="427"/>
                </a:cubicBezTo>
                <a:cubicBezTo>
                  <a:pt x="462" y="419"/>
                  <a:pt x="462" y="419"/>
                  <a:pt x="462" y="419"/>
                </a:cubicBezTo>
                <a:cubicBezTo>
                  <a:pt x="462" y="414"/>
                  <a:pt x="462" y="414"/>
                  <a:pt x="462" y="414"/>
                </a:cubicBezTo>
                <a:cubicBezTo>
                  <a:pt x="458" y="404"/>
                  <a:pt x="458" y="404"/>
                  <a:pt x="458" y="404"/>
                </a:cubicBezTo>
                <a:cubicBezTo>
                  <a:pt x="467" y="402"/>
                  <a:pt x="467" y="402"/>
                  <a:pt x="467" y="402"/>
                </a:cubicBezTo>
                <a:cubicBezTo>
                  <a:pt x="472" y="398"/>
                  <a:pt x="472" y="398"/>
                  <a:pt x="472" y="398"/>
                </a:cubicBezTo>
                <a:cubicBezTo>
                  <a:pt x="483" y="398"/>
                  <a:pt x="483" y="398"/>
                  <a:pt x="483" y="398"/>
                </a:cubicBezTo>
                <a:cubicBezTo>
                  <a:pt x="494" y="396"/>
                  <a:pt x="494" y="396"/>
                  <a:pt x="494" y="396"/>
                </a:cubicBezTo>
                <a:cubicBezTo>
                  <a:pt x="495" y="396"/>
                  <a:pt x="495" y="396"/>
                  <a:pt x="495" y="396"/>
                </a:cubicBezTo>
                <a:cubicBezTo>
                  <a:pt x="502" y="397"/>
                  <a:pt x="502" y="397"/>
                  <a:pt x="502" y="397"/>
                </a:cubicBezTo>
                <a:cubicBezTo>
                  <a:pt x="511" y="394"/>
                  <a:pt x="511" y="394"/>
                  <a:pt x="511" y="394"/>
                </a:cubicBezTo>
                <a:cubicBezTo>
                  <a:pt x="521" y="392"/>
                  <a:pt x="521" y="392"/>
                  <a:pt x="521" y="392"/>
                </a:cubicBezTo>
                <a:cubicBezTo>
                  <a:pt x="527" y="390"/>
                  <a:pt x="527" y="390"/>
                  <a:pt x="527" y="390"/>
                </a:cubicBezTo>
                <a:cubicBezTo>
                  <a:pt x="528" y="390"/>
                  <a:pt x="528" y="390"/>
                  <a:pt x="528" y="390"/>
                </a:cubicBezTo>
                <a:cubicBezTo>
                  <a:pt x="545" y="386"/>
                  <a:pt x="545" y="386"/>
                  <a:pt x="545" y="386"/>
                </a:cubicBezTo>
                <a:cubicBezTo>
                  <a:pt x="548" y="384"/>
                  <a:pt x="548" y="384"/>
                  <a:pt x="548" y="384"/>
                </a:cubicBezTo>
                <a:cubicBezTo>
                  <a:pt x="547" y="380"/>
                  <a:pt x="547" y="380"/>
                  <a:pt x="547" y="380"/>
                </a:cubicBezTo>
                <a:cubicBezTo>
                  <a:pt x="544" y="375"/>
                  <a:pt x="544" y="375"/>
                  <a:pt x="544" y="375"/>
                </a:cubicBezTo>
                <a:cubicBezTo>
                  <a:pt x="544" y="374"/>
                  <a:pt x="544" y="374"/>
                  <a:pt x="544" y="374"/>
                </a:cubicBezTo>
                <a:cubicBezTo>
                  <a:pt x="543" y="374"/>
                  <a:pt x="543" y="374"/>
                  <a:pt x="543" y="374"/>
                </a:cubicBezTo>
                <a:cubicBezTo>
                  <a:pt x="543" y="374"/>
                  <a:pt x="543" y="374"/>
                  <a:pt x="543" y="374"/>
                </a:cubicBezTo>
                <a:cubicBezTo>
                  <a:pt x="544" y="368"/>
                  <a:pt x="544" y="368"/>
                  <a:pt x="544" y="368"/>
                </a:cubicBezTo>
                <a:cubicBezTo>
                  <a:pt x="545" y="367"/>
                  <a:pt x="545" y="367"/>
                  <a:pt x="545" y="367"/>
                </a:cubicBezTo>
                <a:cubicBezTo>
                  <a:pt x="545" y="359"/>
                  <a:pt x="545" y="359"/>
                  <a:pt x="545" y="359"/>
                </a:cubicBezTo>
                <a:cubicBezTo>
                  <a:pt x="543" y="352"/>
                  <a:pt x="543" y="352"/>
                  <a:pt x="543" y="352"/>
                </a:cubicBezTo>
                <a:cubicBezTo>
                  <a:pt x="543" y="352"/>
                  <a:pt x="543" y="352"/>
                  <a:pt x="543" y="352"/>
                </a:cubicBezTo>
                <a:cubicBezTo>
                  <a:pt x="543" y="351"/>
                  <a:pt x="543" y="351"/>
                  <a:pt x="543" y="351"/>
                </a:cubicBezTo>
                <a:cubicBezTo>
                  <a:pt x="547" y="343"/>
                  <a:pt x="547" y="343"/>
                  <a:pt x="547" y="343"/>
                </a:cubicBezTo>
                <a:cubicBezTo>
                  <a:pt x="549" y="340"/>
                  <a:pt x="551" y="338"/>
                  <a:pt x="553" y="338"/>
                </a:cubicBezTo>
                <a:cubicBezTo>
                  <a:pt x="563" y="338"/>
                  <a:pt x="563" y="338"/>
                  <a:pt x="563" y="338"/>
                </a:cubicBezTo>
                <a:cubicBezTo>
                  <a:pt x="565" y="338"/>
                  <a:pt x="567" y="338"/>
                  <a:pt x="569" y="336"/>
                </a:cubicBezTo>
                <a:cubicBezTo>
                  <a:pt x="585" y="315"/>
                  <a:pt x="585" y="315"/>
                  <a:pt x="585" y="315"/>
                </a:cubicBezTo>
                <a:cubicBezTo>
                  <a:pt x="585" y="314"/>
                  <a:pt x="585" y="314"/>
                  <a:pt x="585" y="314"/>
                </a:cubicBezTo>
                <a:cubicBezTo>
                  <a:pt x="585" y="314"/>
                  <a:pt x="585" y="314"/>
                  <a:pt x="585" y="314"/>
                </a:cubicBezTo>
                <a:cubicBezTo>
                  <a:pt x="593" y="307"/>
                  <a:pt x="593" y="307"/>
                  <a:pt x="593" y="307"/>
                </a:cubicBezTo>
                <a:cubicBezTo>
                  <a:pt x="594" y="306"/>
                  <a:pt x="594" y="306"/>
                  <a:pt x="594" y="306"/>
                </a:cubicBezTo>
                <a:cubicBezTo>
                  <a:pt x="597" y="306"/>
                  <a:pt x="599" y="304"/>
                  <a:pt x="601" y="304"/>
                </a:cubicBezTo>
                <a:cubicBezTo>
                  <a:pt x="603" y="302"/>
                  <a:pt x="603" y="302"/>
                  <a:pt x="603" y="302"/>
                </a:cubicBezTo>
                <a:cubicBezTo>
                  <a:pt x="605" y="298"/>
                  <a:pt x="608" y="296"/>
                  <a:pt x="609" y="296"/>
                </a:cubicBezTo>
                <a:cubicBezTo>
                  <a:pt x="623" y="299"/>
                  <a:pt x="623" y="299"/>
                  <a:pt x="623" y="299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42" y="293"/>
                  <a:pt x="642" y="293"/>
                  <a:pt x="642" y="293"/>
                </a:cubicBezTo>
                <a:cubicBezTo>
                  <a:pt x="648" y="290"/>
                  <a:pt x="648" y="290"/>
                  <a:pt x="648" y="290"/>
                </a:cubicBezTo>
                <a:cubicBezTo>
                  <a:pt x="648" y="281"/>
                  <a:pt x="648" y="281"/>
                  <a:pt x="648" y="281"/>
                </a:cubicBezTo>
                <a:cubicBezTo>
                  <a:pt x="649" y="270"/>
                  <a:pt x="649" y="270"/>
                  <a:pt x="649" y="270"/>
                </a:cubicBezTo>
                <a:cubicBezTo>
                  <a:pt x="649" y="269"/>
                  <a:pt x="649" y="269"/>
                  <a:pt x="649" y="269"/>
                </a:cubicBezTo>
                <a:cubicBezTo>
                  <a:pt x="649" y="269"/>
                  <a:pt x="649" y="269"/>
                  <a:pt x="649" y="269"/>
                </a:cubicBezTo>
                <a:cubicBezTo>
                  <a:pt x="649" y="269"/>
                  <a:pt x="649" y="269"/>
                  <a:pt x="649" y="269"/>
                </a:cubicBezTo>
                <a:cubicBezTo>
                  <a:pt x="651" y="266"/>
                  <a:pt x="651" y="266"/>
                  <a:pt x="651" y="266"/>
                </a:cubicBezTo>
                <a:lnTo>
                  <a:pt x="651" y="265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65" name="Freeform 9"/>
          <p:cNvSpPr/>
          <p:nvPr/>
        </p:nvSpPr>
        <p:spPr>
          <a:xfrm>
            <a:off x="1857375" y="2935288"/>
            <a:ext cx="1304925" cy="935037"/>
          </a:xfrm>
          <a:custGeom>
            <a:avLst/>
            <a:gdLst/>
            <a:ahLst/>
            <a:cxnLst>
              <a:cxn ang="0">
                <a:pos x="2147483646" y="299411058"/>
              </a:cxn>
              <a:cxn ang="0">
                <a:pos x="2147483646" y="433632245"/>
              </a:cxn>
              <a:cxn ang="0">
                <a:pos x="1962783976" y="144545153"/>
              </a:cxn>
              <a:cxn ang="0">
                <a:pos x="1838819315" y="92922113"/>
              </a:cxn>
              <a:cxn ang="0">
                <a:pos x="1487585573" y="20647930"/>
              </a:cxn>
              <a:cxn ang="0">
                <a:pos x="1177672314" y="51623039"/>
              </a:cxn>
              <a:cxn ang="0">
                <a:pos x="1012383957" y="103246079"/>
              </a:cxn>
              <a:cxn ang="0">
                <a:pos x="743791179" y="134217974"/>
              </a:cxn>
              <a:cxn ang="0">
                <a:pos x="423547800" y="206492157"/>
              </a:cxn>
              <a:cxn ang="0">
                <a:pos x="506191978" y="464604141"/>
              </a:cxn>
              <a:cxn ang="0">
                <a:pos x="640486760" y="671096298"/>
              </a:cxn>
              <a:cxn ang="0">
                <a:pos x="537182340" y="918887529"/>
              </a:cxn>
              <a:cxn ang="0">
                <a:pos x="578506036" y="1053105504"/>
              </a:cxn>
              <a:cxn ang="0">
                <a:pos x="309913259" y="1084077399"/>
              </a:cxn>
              <a:cxn ang="0">
                <a:pos x="103304420" y="1249270483"/>
              </a:cxn>
              <a:cxn ang="0">
                <a:pos x="20660241" y="1404139600"/>
              </a:cxn>
              <a:cxn ang="0">
                <a:pos x="51653817" y="1744849732"/>
              </a:cxn>
              <a:cxn ang="0">
                <a:pos x="82644179" y="2033940038"/>
              </a:cxn>
              <a:cxn ang="0">
                <a:pos x="392557438" y="2147483646"/>
              </a:cxn>
              <a:cxn ang="0">
                <a:pos x="516522099" y="2147483646"/>
              </a:cxn>
              <a:cxn ang="0">
                <a:pos x="650816880" y="2147483646"/>
              </a:cxn>
              <a:cxn ang="0">
                <a:pos x="960730140" y="2147483646"/>
              </a:cxn>
              <a:cxn ang="0">
                <a:pos x="1404941394" y="2147483646"/>
              </a:cxn>
              <a:cxn ang="0">
                <a:pos x="1632210475" y="2147483646"/>
              </a:cxn>
              <a:cxn ang="0">
                <a:pos x="1756175136" y="2147483646"/>
              </a:cxn>
              <a:cxn ang="0">
                <a:pos x="1797498832" y="2147483646"/>
              </a:cxn>
              <a:cxn ang="0">
                <a:pos x="1890469917" y="2147483646"/>
              </a:cxn>
              <a:cxn ang="0">
                <a:pos x="2014437792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095887042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095887042"/>
              </a:cxn>
              <a:cxn ang="0">
                <a:pos x="2147483646" y="1806796737"/>
              </a:cxn>
              <a:cxn ang="0">
                <a:pos x="2147483646" y="1497061714"/>
              </a:cxn>
              <a:cxn ang="0">
                <a:pos x="2147483646" y="1311220700"/>
              </a:cxn>
              <a:cxn ang="0">
                <a:pos x="2147483646" y="867264490"/>
              </a:cxn>
              <a:cxn ang="0">
                <a:pos x="2147483646" y="815641451"/>
              </a:cxn>
              <a:cxn ang="0">
                <a:pos x="2147483646" y="516227180"/>
              </a:cxn>
              <a:cxn ang="0">
                <a:pos x="2147483646" y="547202289"/>
              </a:cxn>
              <a:cxn ang="0">
                <a:pos x="2147483646" y="402657136"/>
              </a:cxn>
              <a:cxn ang="0">
                <a:pos x="2147483646" y="258115197"/>
              </a:cxn>
              <a:cxn ang="0">
                <a:pos x="2147483646" y="278763127"/>
              </a:cxn>
              <a:cxn ang="0">
                <a:pos x="2147483646" y="154869118"/>
              </a:cxn>
            </a:cxnLst>
            <a:rect l="0" t="0" r="0" b="0"/>
            <a:pathLst>
              <a:path w="406" h="291">
                <a:moveTo>
                  <a:pt x="242" y="15"/>
                </a:moveTo>
                <a:cubicBezTo>
                  <a:pt x="238" y="18"/>
                  <a:pt x="238" y="18"/>
                  <a:pt x="238" y="18"/>
                </a:cubicBezTo>
                <a:cubicBezTo>
                  <a:pt x="238" y="19"/>
                  <a:pt x="239" y="23"/>
                  <a:pt x="240" y="28"/>
                </a:cubicBezTo>
                <a:cubicBezTo>
                  <a:pt x="240" y="29"/>
                  <a:pt x="240" y="29"/>
                  <a:pt x="240" y="29"/>
                </a:cubicBezTo>
                <a:cubicBezTo>
                  <a:pt x="241" y="29"/>
                  <a:pt x="241" y="29"/>
                  <a:pt x="241" y="29"/>
                </a:cubicBezTo>
                <a:cubicBezTo>
                  <a:pt x="240" y="29"/>
                  <a:pt x="240" y="29"/>
                  <a:pt x="240" y="29"/>
                </a:cubicBezTo>
                <a:cubicBezTo>
                  <a:pt x="236" y="39"/>
                  <a:pt x="236" y="39"/>
                  <a:pt x="236" y="39"/>
                </a:cubicBezTo>
                <a:cubicBezTo>
                  <a:pt x="230" y="41"/>
                  <a:pt x="230" y="41"/>
                  <a:pt x="230" y="41"/>
                </a:cubicBezTo>
                <a:cubicBezTo>
                  <a:pt x="229" y="42"/>
                  <a:pt x="229" y="42"/>
                  <a:pt x="229" y="42"/>
                </a:cubicBezTo>
                <a:cubicBezTo>
                  <a:pt x="228" y="42"/>
                  <a:pt x="228" y="42"/>
                  <a:pt x="228" y="42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198" y="19"/>
                  <a:pt x="198" y="19"/>
                  <a:pt x="198" y="19"/>
                </a:cubicBezTo>
                <a:cubicBezTo>
                  <a:pt x="190" y="14"/>
                  <a:pt x="190" y="14"/>
                  <a:pt x="190" y="14"/>
                </a:cubicBezTo>
                <a:cubicBezTo>
                  <a:pt x="178" y="10"/>
                  <a:pt x="178" y="10"/>
                  <a:pt x="178" y="10"/>
                </a:cubicBezTo>
                <a:cubicBezTo>
                  <a:pt x="178" y="9"/>
                  <a:pt x="178" y="9"/>
                  <a:pt x="178" y="9"/>
                </a:cubicBezTo>
                <a:cubicBezTo>
                  <a:pt x="178" y="9"/>
                  <a:pt x="178" y="9"/>
                  <a:pt x="178" y="9"/>
                </a:cubicBezTo>
                <a:cubicBezTo>
                  <a:pt x="178" y="9"/>
                  <a:pt x="178" y="9"/>
                  <a:pt x="178" y="9"/>
                </a:cubicBezTo>
                <a:cubicBezTo>
                  <a:pt x="178" y="9"/>
                  <a:pt x="178" y="9"/>
                  <a:pt x="178" y="9"/>
                </a:cubicBezTo>
                <a:cubicBezTo>
                  <a:pt x="172" y="5"/>
                  <a:pt x="172" y="5"/>
                  <a:pt x="172" y="5"/>
                </a:cubicBezTo>
                <a:cubicBezTo>
                  <a:pt x="162" y="2"/>
                  <a:pt x="162" y="2"/>
                  <a:pt x="162" y="2"/>
                </a:cubicBezTo>
                <a:cubicBezTo>
                  <a:pt x="157" y="3"/>
                  <a:pt x="157" y="3"/>
                  <a:pt x="157" y="3"/>
                </a:cubicBezTo>
                <a:cubicBezTo>
                  <a:pt x="156" y="3"/>
                  <a:pt x="156" y="3"/>
                  <a:pt x="156" y="3"/>
                </a:cubicBezTo>
                <a:cubicBezTo>
                  <a:pt x="144" y="2"/>
                  <a:pt x="144" y="2"/>
                  <a:pt x="144" y="2"/>
                </a:cubicBezTo>
                <a:cubicBezTo>
                  <a:pt x="143" y="2"/>
                  <a:pt x="143" y="2"/>
                  <a:pt x="143" y="2"/>
                </a:cubicBezTo>
                <a:cubicBezTo>
                  <a:pt x="134" y="0"/>
                  <a:pt x="134" y="0"/>
                  <a:pt x="134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4" y="3"/>
                  <a:pt x="124" y="3"/>
                  <a:pt x="124" y="3"/>
                </a:cubicBezTo>
                <a:cubicBezTo>
                  <a:pt x="122" y="4"/>
                  <a:pt x="118" y="5"/>
                  <a:pt x="114" y="5"/>
                </a:cubicBezTo>
                <a:cubicBezTo>
                  <a:pt x="106" y="7"/>
                  <a:pt x="106" y="7"/>
                  <a:pt x="106" y="7"/>
                </a:cubicBezTo>
                <a:cubicBezTo>
                  <a:pt x="99" y="9"/>
                  <a:pt x="99" y="9"/>
                  <a:pt x="99" y="9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10"/>
                  <a:pt x="98" y="10"/>
                  <a:pt x="98" y="10"/>
                </a:cubicBezTo>
                <a:cubicBezTo>
                  <a:pt x="90" y="11"/>
                  <a:pt x="90" y="11"/>
                  <a:pt x="90" y="11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79" y="14"/>
                  <a:pt x="79" y="14"/>
                  <a:pt x="79" y="14"/>
                </a:cubicBezTo>
                <a:cubicBezTo>
                  <a:pt x="72" y="13"/>
                  <a:pt x="72" y="13"/>
                  <a:pt x="72" y="13"/>
                </a:cubicBezTo>
                <a:cubicBezTo>
                  <a:pt x="60" y="15"/>
                  <a:pt x="60" y="15"/>
                  <a:pt x="6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1" y="20"/>
                  <a:pt x="41" y="20"/>
                  <a:pt x="41" y="20"/>
                </a:cubicBezTo>
                <a:cubicBezTo>
                  <a:pt x="43" y="25"/>
                  <a:pt x="43" y="25"/>
                  <a:pt x="43" y="25"/>
                </a:cubicBezTo>
                <a:cubicBezTo>
                  <a:pt x="43" y="33"/>
                  <a:pt x="43" y="33"/>
                  <a:pt x="43" y="33"/>
                </a:cubicBezTo>
                <a:cubicBezTo>
                  <a:pt x="42" y="39"/>
                  <a:pt x="42" y="39"/>
                  <a:pt x="42" y="39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5" y="51"/>
                  <a:pt x="55" y="51"/>
                  <a:pt x="55" y="51"/>
                </a:cubicBezTo>
                <a:cubicBezTo>
                  <a:pt x="58" y="54"/>
                  <a:pt x="60" y="56"/>
                  <a:pt x="60" y="59"/>
                </a:cubicBezTo>
                <a:cubicBezTo>
                  <a:pt x="62" y="65"/>
                  <a:pt x="62" y="65"/>
                  <a:pt x="62" y="65"/>
                </a:cubicBezTo>
                <a:cubicBezTo>
                  <a:pt x="65" y="71"/>
                  <a:pt x="65" y="71"/>
                  <a:pt x="65" y="71"/>
                </a:cubicBezTo>
                <a:cubicBezTo>
                  <a:pt x="64" y="71"/>
                  <a:pt x="64" y="71"/>
                  <a:pt x="64" y="71"/>
                </a:cubicBezTo>
                <a:cubicBezTo>
                  <a:pt x="56" y="77"/>
                  <a:pt x="56" y="77"/>
                  <a:pt x="56" y="77"/>
                </a:cubicBezTo>
                <a:cubicBezTo>
                  <a:pt x="51" y="83"/>
                  <a:pt x="51" y="83"/>
                  <a:pt x="51" y="83"/>
                </a:cubicBezTo>
                <a:cubicBezTo>
                  <a:pt x="52" y="89"/>
                  <a:pt x="52" y="89"/>
                  <a:pt x="52" y="89"/>
                </a:cubicBezTo>
                <a:cubicBezTo>
                  <a:pt x="56" y="98"/>
                  <a:pt x="56" y="98"/>
                  <a:pt x="56" y="98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55" y="104"/>
                  <a:pt x="54" y="106"/>
                  <a:pt x="53" y="107"/>
                </a:cubicBezTo>
                <a:cubicBezTo>
                  <a:pt x="50" y="109"/>
                  <a:pt x="46" y="109"/>
                  <a:pt x="40" y="107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1" y="101"/>
                  <a:pt x="11" y="101"/>
                  <a:pt x="11" y="101"/>
                </a:cubicBezTo>
                <a:cubicBezTo>
                  <a:pt x="10" y="121"/>
                  <a:pt x="10" y="121"/>
                  <a:pt x="10" y="121"/>
                </a:cubicBezTo>
                <a:cubicBezTo>
                  <a:pt x="9" y="124"/>
                  <a:pt x="7" y="125"/>
                  <a:pt x="4" y="125"/>
                </a:cubicBezTo>
                <a:cubicBezTo>
                  <a:pt x="3" y="126"/>
                  <a:pt x="2" y="127"/>
                  <a:pt x="3" y="131"/>
                </a:cubicBezTo>
                <a:cubicBezTo>
                  <a:pt x="3" y="131"/>
                  <a:pt x="3" y="131"/>
                  <a:pt x="3" y="131"/>
                </a:cubicBezTo>
                <a:cubicBezTo>
                  <a:pt x="2" y="131"/>
                  <a:pt x="2" y="131"/>
                  <a:pt x="2" y="131"/>
                </a:cubicBezTo>
                <a:cubicBezTo>
                  <a:pt x="2" y="136"/>
                  <a:pt x="2" y="136"/>
                  <a:pt x="2" y="136"/>
                </a:cubicBezTo>
                <a:cubicBezTo>
                  <a:pt x="4" y="139"/>
                  <a:pt x="6" y="141"/>
                  <a:pt x="7" y="142"/>
                </a:cubicBezTo>
                <a:cubicBezTo>
                  <a:pt x="9" y="152"/>
                  <a:pt x="9" y="152"/>
                  <a:pt x="9" y="152"/>
                </a:cubicBezTo>
                <a:cubicBezTo>
                  <a:pt x="9" y="155"/>
                  <a:pt x="9" y="155"/>
                  <a:pt x="9" y="155"/>
                </a:cubicBezTo>
                <a:cubicBezTo>
                  <a:pt x="9" y="157"/>
                  <a:pt x="8" y="159"/>
                  <a:pt x="8" y="161"/>
                </a:cubicBezTo>
                <a:cubicBezTo>
                  <a:pt x="5" y="169"/>
                  <a:pt x="5" y="169"/>
                  <a:pt x="5" y="169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5"/>
                  <a:pt x="0" y="185"/>
                  <a:pt x="0" y="185"/>
                </a:cubicBezTo>
                <a:cubicBezTo>
                  <a:pt x="6" y="192"/>
                  <a:pt x="6" y="192"/>
                  <a:pt x="6" y="192"/>
                </a:cubicBezTo>
                <a:cubicBezTo>
                  <a:pt x="7" y="194"/>
                  <a:pt x="8" y="195"/>
                  <a:pt x="8" y="197"/>
                </a:cubicBezTo>
                <a:cubicBezTo>
                  <a:pt x="13" y="203"/>
                  <a:pt x="13" y="203"/>
                  <a:pt x="13" y="203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23" y="214"/>
                  <a:pt x="25" y="215"/>
                  <a:pt x="26" y="215"/>
                </a:cubicBezTo>
                <a:cubicBezTo>
                  <a:pt x="34" y="211"/>
                  <a:pt x="34" y="211"/>
                  <a:pt x="34" y="211"/>
                </a:cubicBezTo>
                <a:cubicBezTo>
                  <a:pt x="35" y="209"/>
                  <a:pt x="36" y="209"/>
                  <a:pt x="38" y="209"/>
                </a:cubicBezTo>
                <a:cubicBezTo>
                  <a:pt x="40" y="209"/>
                  <a:pt x="42" y="210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46" y="213"/>
                  <a:pt x="46" y="213"/>
                  <a:pt x="46" y="213"/>
                </a:cubicBezTo>
                <a:cubicBezTo>
                  <a:pt x="50" y="217"/>
                  <a:pt x="50" y="217"/>
                  <a:pt x="50" y="217"/>
                </a:cubicBezTo>
                <a:cubicBezTo>
                  <a:pt x="52" y="222"/>
                  <a:pt x="52" y="222"/>
                  <a:pt x="52" y="222"/>
                </a:cubicBezTo>
                <a:cubicBezTo>
                  <a:pt x="54" y="224"/>
                  <a:pt x="54" y="224"/>
                  <a:pt x="54" y="224"/>
                </a:cubicBezTo>
                <a:cubicBezTo>
                  <a:pt x="55" y="225"/>
                  <a:pt x="55" y="225"/>
                  <a:pt x="55" y="225"/>
                </a:cubicBezTo>
                <a:cubicBezTo>
                  <a:pt x="60" y="229"/>
                  <a:pt x="60" y="229"/>
                  <a:pt x="60" y="229"/>
                </a:cubicBezTo>
                <a:cubicBezTo>
                  <a:pt x="63" y="229"/>
                  <a:pt x="63" y="229"/>
                  <a:pt x="63" y="229"/>
                </a:cubicBezTo>
                <a:cubicBezTo>
                  <a:pt x="65" y="229"/>
                  <a:pt x="66" y="231"/>
                  <a:pt x="68" y="232"/>
                </a:cubicBezTo>
                <a:cubicBezTo>
                  <a:pt x="68" y="233"/>
                  <a:pt x="73" y="235"/>
                  <a:pt x="80" y="237"/>
                </a:cubicBezTo>
                <a:cubicBezTo>
                  <a:pt x="81" y="237"/>
                  <a:pt x="81" y="237"/>
                  <a:pt x="81" y="237"/>
                </a:cubicBezTo>
                <a:cubicBezTo>
                  <a:pt x="93" y="241"/>
                  <a:pt x="93" y="241"/>
                  <a:pt x="93" y="241"/>
                </a:cubicBezTo>
                <a:cubicBezTo>
                  <a:pt x="93" y="241"/>
                  <a:pt x="93" y="241"/>
                  <a:pt x="93" y="241"/>
                </a:cubicBezTo>
                <a:cubicBezTo>
                  <a:pt x="94" y="241"/>
                  <a:pt x="94" y="241"/>
                  <a:pt x="94" y="241"/>
                </a:cubicBezTo>
                <a:cubicBezTo>
                  <a:pt x="102" y="245"/>
                  <a:pt x="102" y="245"/>
                  <a:pt x="102" y="245"/>
                </a:cubicBezTo>
                <a:cubicBezTo>
                  <a:pt x="116" y="249"/>
                  <a:pt x="116" y="249"/>
                  <a:pt x="116" y="249"/>
                </a:cubicBezTo>
                <a:cubicBezTo>
                  <a:pt x="117" y="249"/>
                  <a:pt x="117" y="249"/>
                  <a:pt x="117" y="249"/>
                </a:cubicBezTo>
                <a:cubicBezTo>
                  <a:pt x="136" y="250"/>
                  <a:pt x="136" y="250"/>
                  <a:pt x="136" y="250"/>
                </a:cubicBezTo>
                <a:cubicBezTo>
                  <a:pt x="144" y="247"/>
                  <a:pt x="144" y="247"/>
                  <a:pt x="144" y="247"/>
                </a:cubicBezTo>
                <a:cubicBezTo>
                  <a:pt x="152" y="247"/>
                  <a:pt x="152" y="247"/>
                  <a:pt x="152" y="247"/>
                </a:cubicBezTo>
                <a:cubicBezTo>
                  <a:pt x="152" y="247"/>
                  <a:pt x="152" y="247"/>
                  <a:pt x="152" y="247"/>
                </a:cubicBezTo>
                <a:cubicBezTo>
                  <a:pt x="152" y="248"/>
                  <a:pt x="152" y="248"/>
                  <a:pt x="152" y="248"/>
                </a:cubicBezTo>
                <a:cubicBezTo>
                  <a:pt x="158" y="256"/>
                  <a:pt x="158" y="256"/>
                  <a:pt x="158" y="256"/>
                </a:cubicBezTo>
                <a:cubicBezTo>
                  <a:pt x="158" y="256"/>
                  <a:pt x="158" y="256"/>
                  <a:pt x="158" y="256"/>
                </a:cubicBezTo>
                <a:cubicBezTo>
                  <a:pt x="158" y="256"/>
                  <a:pt x="158" y="256"/>
                  <a:pt x="158" y="256"/>
                </a:cubicBezTo>
                <a:cubicBezTo>
                  <a:pt x="162" y="263"/>
                  <a:pt x="162" y="263"/>
                  <a:pt x="162" y="263"/>
                </a:cubicBezTo>
                <a:cubicBezTo>
                  <a:pt x="166" y="266"/>
                  <a:pt x="166" y="266"/>
                  <a:pt x="166" y="266"/>
                </a:cubicBezTo>
                <a:cubicBezTo>
                  <a:pt x="170" y="268"/>
                  <a:pt x="170" y="268"/>
                  <a:pt x="170" y="268"/>
                </a:cubicBezTo>
                <a:cubicBezTo>
                  <a:pt x="170" y="269"/>
                  <a:pt x="170" y="269"/>
                  <a:pt x="170" y="269"/>
                </a:cubicBezTo>
                <a:cubicBezTo>
                  <a:pt x="170" y="269"/>
                  <a:pt x="170" y="269"/>
                  <a:pt x="170" y="269"/>
                </a:cubicBezTo>
                <a:cubicBezTo>
                  <a:pt x="171" y="269"/>
                  <a:pt x="171" y="269"/>
                  <a:pt x="171" y="269"/>
                </a:cubicBezTo>
                <a:cubicBezTo>
                  <a:pt x="174" y="277"/>
                  <a:pt x="174" y="277"/>
                  <a:pt x="174" y="277"/>
                </a:cubicBezTo>
                <a:cubicBezTo>
                  <a:pt x="174" y="277"/>
                  <a:pt x="174" y="277"/>
                  <a:pt x="174" y="277"/>
                </a:cubicBezTo>
                <a:cubicBezTo>
                  <a:pt x="175" y="277"/>
                  <a:pt x="175" y="277"/>
                  <a:pt x="175" y="277"/>
                </a:cubicBezTo>
                <a:cubicBezTo>
                  <a:pt x="175" y="278"/>
                  <a:pt x="175" y="278"/>
                  <a:pt x="175" y="278"/>
                </a:cubicBezTo>
                <a:cubicBezTo>
                  <a:pt x="177" y="287"/>
                  <a:pt x="177" y="287"/>
                  <a:pt x="177" y="287"/>
                </a:cubicBezTo>
                <a:cubicBezTo>
                  <a:pt x="182" y="289"/>
                  <a:pt x="182" y="289"/>
                  <a:pt x="182" y="289"/>
                </a:cubicBezTo>
                <a:cubicBezTo>
                  <a:pt x="183" y="289"/>
                  <a:pt x="183" y="289"/>
                  <a:pt x="183" y="289"/>
                </a:cubicBezTo>
                <a:cubicBezTo>
                  <a:pt x="183" y="289"/>
                  <a:pt x="183" y="289"/>
                  <a:pt x="183" y="289"/>
                </a:cubicBezTo>
                <a:cubicBezTo>
                  <a:pt x="183" y="289"/>
                  <a:pt x="183" y="289"/>
                  <a:pt x="183" y="289"/>
                </a:cubicBezTo>
                <a:cubicBezTo>
                  <a:pt x="188" y="291"/>
                  <a:pt x="188" y="291"/>
                  <a:pt x="188" y="291"/>
                </a:cubicBezTo>
                <a:cubicBezTo>
                  <a:pt x="194" y="290"/>
                  <a:pt x="194" y="290"/>
                  <a:pt x="194" y="290"/>
                </a:cubicBezTo>
                <a:cubicBezTo>
                  <a:pt x="195" y="284"/>
                  <a:pt x="195" y="284"/>
                  <a:pt x="195" y="284"/>
                </a:cubicBezTo>
                <a:cubicBezTo>
                  <a:pt x="195" y="284"/>
                  <a:pt x="195" y="284"/>
                  <a:pt x="195" y="284"/>
                </a:cubicBezTo>
                <a:cubicBezTo>
                  <a:pt x="196" y="283"/>
                  <a:pt x="196" y="283"/>
                  <a:pt x="196" y="283"/>
                </a:cubicBezTo>
                <a:cubicBezTo>
                  <a:pt x="202" y="277"/>
                  <a:pt x="202" y="277"/>
                  <a:pt x="202" y="277"/>
                </a:cubicBezTo>
                <a:cubicBezTo>
                  <a:pt x="210" y="279"/>
                  <a:pt x="210" y="279"/>
                  <a:pt x="210" y="279"/>
                </a:cubicBezTo>
                <a:cubicBezTo>
                  <a:pt x="210" y="279"/>
                  <a:pt x="210" y="279"/>
                  <a:pt x="210" y="279"/>
                </a:cubicBezTo>
                <a:cubicBezTo>
                  <a:pt x="214" y="287"/>
                  <a:pt x="214" y="287"/>
                  <a:pt x="214" y="287"/>
                </a:cubicBezTo>
                <a:cubicBezTo>
                  <a:pt x="221" y="285"/>
                  <a:pt x="221" y="285"/>
                  <a:pt x="221" y="285"/>
                </a:cubicBezTo>
                <a:cubicBezTo>
                  <a:pt x="222" y="277"/>
                  <a:pt x="222" y="277"/>
                  <a:pt x="222" y="277"/>
                </a:cubicBezTo>
                <a:cubicBezTo>
                  <a:pt x="222" y="277"/>
                  <a:pt x="222" y="277"/>
                  <a:pt x="222" y="277"/>
                </a:cubicBezTo>
                <a:cubicBezTo>
                  <a:pt x="222" y="276"/>
                  <a:pt x="222" y="276"/>
                  <a:pt x="222" y="276"/>
                </a:cubicBezTo>
                <a:cubicBezTo>
                  <a:pt x="222" y="276"/>
                  <a:pt x="222" y="276"/>
                  <a:pt x="222" y="276"/>
                </a:cubicBezTo>
                <a:cubicBezTo>
                  <a:pt x="228" y="273"/>
                  <a:pt x="228" y="273"/>
                  <a:pt x="228" y="273"/>
                </a:cubicBezTo>
                <a:cubicBezTo>
                  <a:pt x="226" y="262"/>
                  <a:pt x="226" y="262"/>
                  <a:pt x="226" y="262"/>
                </a:cubicBezTo>
                <a:cubicBezTo>
                  <a:pt x="226" y="261"/>
                  <a:pt x="226" y="261"/>
                  <a:pt x="226" y="261"/>
                </a:cubicBezTo>
                <a:cubicBezTo>
                  <a:pt x="226" y="261"/>
                  <a:pt x="226" y="261"/>
                  <a:pt x="226" y="261"/>
                </a:cubicBezTo>
                <a:cubicBezTo>
                  <a:pt x="226" y="261"/>
                  <a:pt x="226" y="261"/>
                  <a:pt x="226" y="261"/>
                </a:cubicBezTo>
                <a:cubicBezTo>
                  <a:pt x="232" y="248"/>
                  <a:pt x="232" y="248"/>
                  <a:pt x="232" y="248"/>
                </a:cubicBezTo>
                <a:cubicBezTo>
                  <a:pt x="238" y="246"/>
                  <a:pt x="238" y="246"/>
                  <a:pt x="238" y="246"/>
                </a:cubicBezTo>
                <a:cubicBezTo>
                  <a:pt x="236" y="235"/>
                  <a:pt x="236" y="235"/>
                  <a:pt x="236" y="235"/>
                </a:cubicBezTo>
                <a:cubicBezTo>
                  <a:pt x="242" y="235"/>
                  <a:pt x="242" y="235"/>
                  <a:pt x="242" y="235"/>
                </a:cubicBezTo>
                <a:cubicBezTo>
                  <a:pt x="242" y="229"/>
                  <a:pt x="242" y="229"/>
                  <a:pt x="242" y="229"/>
                </a:cubicBezTo>
                <a:cubicBezTo>
                  <a:pt x="238" y="219"/>
                  <a:pt x="238" y="219"/>
                  <a:pt x="238" y="219"/>
                </a:cubicBezTo>
                <a:cubicBezTo>
                  <a:pt x="238" y="219"/>
                  <a:pt x="238" y="219"/>
                  <a:pt x="238" y="219"/>
                </a:cubicBezTo>
                <a:cubicBezTo>
                  <a:pt x="238" y="218"/>
                  <a:pt x="238" y="218"/>
                  <a:pt x="238" y="218"/>
                </a:cubicBezTo>
                <a:cubicBezTo>
                  <a:pt x="239" y="210"/>
                  <a:pt x="239" y="210"/>
                  <a:pt x="239" y="210"/>
                </a:cubicBezTo>
                <a:cubicBezTo>
                  <a:pt x="239" y="209"/>
                  <a:pt x="239" y="209"/>
                  <a:pt x="239" y="209"/>
                </a:cubicBezTo>
                <a:cubicBezTo>
                  <a:pt x="240" y="209"/>
                  <a:pt x="240" y="209"/>
                  <a:pt x="240" y="209"/>
                </a:cubicBezTo>
                <a:cubicBezTo>
                  <a:pt x="244" y="203"/>
                  <a:pt x="244" y="203"/>
                  <a:pt x="244" y="203"/>
                </a:cubicBezTo>
                <a:cubicBezTo>
                  <a:pt x="245" y="203"/>
                  <a:pt x="245" y="203"/>
                  <a:pt x="245" y="203"/>
                </a:cubicBezTo>
                <a:cubicBezTo>
                  <a:pt x="246" y="203"/>
                  <a:pt x="246" y="203"/>
                  <a:pt x="246" y="203"/>
                </a:cubicBezTo>
                <a:cubicBezTo>
                  <a:pt x="257" y="205"/>
                  <a:pt x="257" y="205"/>
                  <a:pt x="257" y="205"/>
                </a:cubicBezTo>
                <a:cubicBezTo>
                  <a:pt x="257" y="205"/>
                  <a:pt x="257" y="205"/>
                  <a:pt x="257" y="205"/>
                </a:cubicBezTo>
                <a:cubicBezTo>
                  <a:pt x="266" y="207"/>
                  <a:pt x="266" y="207"/>
                  <a:pt x="266" y="207"/>
                </a:cubicBezTo>
                <a:cubicBezTo>
                  <a:pt x="274" y="205"/>
                  <a:pt x="274" y="205"/>
                  <a:pt x="274" y="205"/>
                </a:cubicBezTo>
                <a:cubicBezTo>
                  <a:pt x="278" y="213"/>
                  <a:pt x="278" y="213"/>
                  <a:pt x="278" y="213"/>
                </a:cubicBezTo>
                <a:cubicBezTo>
                  <a:pt x="278" y="214"/>
                  <a:pt x="278" y="214"/>
                  <a:pt x="278" y="214"/>
                </a:cubicBezTo>
                <a:cubicBezTo>
                  <a:pt x="278" y="220"/>
                  <a:pt x="278" y="220"/>
                  <a:pt x="278" y="220"/>
                </a:cubicBezTo>
                <a:cubicBezTo>
                  <a:pt x="280" y="226"/>
                  <a:pt x="280" y="226"/>
                  <a:pt x="280" y="226"/>
                </a:cubicBezTo>
                <a:cubicBezTo>
                  <a:pt x="280" y="229"/>
                  <a:pt x="282" y="230"/>
                  <a:pt x="284" y="231"/>
                </a:cubicBezTo>
                <a:cubicBezTo>
                  <a:pt x="284" y="231"/>
                  <a:pt x="284" y="231"/>
                  <a:pt x="284" y="231"/>
                </a:cubicBezTo>
                <a:cubicBezTo>
                  <a:pt x="288" y="231"/>
                  <a:pt x="290" y="233"/>
                  <a:pt x="290" y="235"/>
                </a:cubicBezTo>
                <a:cubicBezTo>
                  <a:pt x="291" y="237"/>
                  <a:pt x="292" y="240"/>
                  <a:pt x="295" y="243"/>
                </a:cubicBezTo>
                <a:cubicBezTo>
                  <a:pt x="299" y="249"/>
                  <a:pt x="299" y="249"/>
                  <a:pt x="299" y="249"/>
                </a:cubicBezTo>
                <a:cubicBezTo>
                  <a:pt x="299" y="249"/>
                  <a:pt x="299" y="249"/>
                  <a:pt x="299" y="249"/>
                </a:cubicBezTo>
                <a:cubicBezTo>
                  <a:pt x="299" y="249"/>
                  <a:pt x="299" y="249"/>
                  <a:pt x="299" y="249"/>
                </a:cubicBezTo>
                <a:cubicBezTo>
                  <a:pt x="301" y="253"/>
                  <a:pt x="301" y="253"/>
                  <a:pt x="301" y="253"/>
                </a:cubicBezTo>
                <a:cubicBezTo>
                  <a:pt x="305" y="253"/>
                  <a:pt x="305" y="253"/>
                  <a:pt x="305" y="253"/>
                </a:cubicBezTo>
                <a:cubicBezTo>
                  <a:pt x="312" y="247"/>
                  <a:pt x="312" y="247"/>
                  <a:pt x="312" y="247"/>
                </a:cubicBezTo>
                <a:cubicBezTo>
                  <a:pt x="316" y="256"/>
                  <a:pt x="316" y="256"/>
                  <a:pt x="316" y="256"/>
                </a:cubicBezTo>
                <a:cubicBezTo>
                  <a:pt x="325" y="259"/>
                  <a:pt x="325" y="259"/>
                  <a:pt x="325" y="259"/>
                </a:cubicBezTo>
                <a:cubicBezTo>
                  <a:pt x="325" y="259"/>
                  <a:pt x="325" y="259"/>
                  <a:pt x="325" y="259"/>
                </a:cubicBezTo>
                <a:cubicBezTo>
                  <a:pt x="326" y="259"/>
                  <a:pt x="326" y="259"/>
                  <a:pt x="326" y="259"/>
                </a:cubicBezTo>
                <a:cubicBezTo>
                  <a:pt x="330" y="267"/>
                  <a:pt x="330" y="267"/>
                  <a:pt x="330" y="26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32" y="261"/>
                  <a:pt x="332" y="261"/>
                  <a:pt x="332" y="261"/>
                </a:cubicBezTo>
                <a:cubicBezTo>
                  <a:pt x="332" y="261"/>
                  <a:pt x="332" y="261"/>
                  <a:pt x="332" y="261"/>
                </a:cubicBezTo>
                <a:cubicBezTo>
                  <a:pt x="332" y="259"/>
                  <a:pt x="332" y="259"/>
                  <a:pt x="332" y="259"/>
                </a:cubicBezTo>
                <a:cubicBezTo>
                  <a:pt x="350" y="259"/>
                  <a:pt x="350" y="259"/>
                  <a:pt x="350" y="259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51" y="257"/>
                  <a:pt x="351" y="255"/>
                  <a:pt x="350" y="254"/>
                </a:cubicBezTo>
                <a:cubicBezTo>
                  <a:pt x="349" y="251"/>
                  <a:pt x="348" y="249"/>
                  <a:pt x="348" y="247"/>
                </a:cubicBezTo>
                <a:cubicBezTo>
                  <a:pt x="348" y="243"/>
                  <a:pt x="348" y="241"/>
                  <a:pt x="349" y="240"/>
                </a:cubicBezTo>
                <a:cubicBezTo>
                  <a:pt x="350" y="239"/>
                  <a:pt x="351" y="239"/>
                  <a:pt x="353" y="239"/>
                </a:cubicBezTo>
                <a:cubicBezTo>
                  <a:pt x="360" y="241"/>
                  <a:pt x="360" y="241"/>
                  <a:pt x="360" y="241"/>
                </a:cubicBezTo>
                <a:cubicBezTo>
                  <a:pt x="361" y="236"/>
                  <a:pt x="361" y="236"/>
                  <a:pt x="361" y="236"/>
                </a:cubicBezTo>
                <a:cubicBezTo>
                  <a:pt x="348" y="230"/>
                  <a:pt x="348" y="230"/>
                  <a:pt x="348" y="230"/>
                </a:cubicBezTo>
                <a:cubicBezTo>
                  <a:pt x="347" y="230"/>
                  <a:pt x="347" y="230"/>
                  <a:pt x="347" y="230"/>
                </a:cubicBezTo>
                <a:cubicBezTo>
                  <a:pt x="346" y="229"/>
                  <a:pt x="346" y="229"/>
                  <a:pt x="346" y="229"/>
                </a:cubicBezTo>
                <a:cubicBezTo>
                  <a:pt x="346" y="229"/>
                  <a:pt x="346" y="229"/>
                  <a:pt x="346" y="229"/>
                </a:cubicBezTo>
                <a:cubicBezTo>
                  <a:pt x="346" y="229"/>
                  <a:pt x="346" y="229"/>
                  <a:pt x="346" y="229"/>
                </a:cubicBezTo>
                <a:cubicBezTo>
                  <a:pt x="344" y="213"/>
                  <a:pt x="344" y="213"/>
                  <a:pt x="344" y="213"/>
                </a:cubicBezTo>
                <a:cubicBezTo>
                  <a:pt x="345" y="203"/>
                  <a:pt x="345" y="203"/>
                  <a:pt x="345" y="203"/>
                </a:cubicBezTo>
                <a:cubicBezTo>
                  <a:pt x="345" y="201"/>
                  <a:pt x="345" y="201"/>
                  <a:pt x="345" y="201"/>
                </a:cubicBezTo>
                <a:cubicBezTo>
                  <a:pt x="345" y="201"/>
                  <a:pt x="345" y="201"/>
                  <a:pt x="345" y="201"/>
                </a:cubicBezTo>
                <a:cubicBezTo>
                  <a:pt x="367" y="203"/>
                  <a:pt x="367" y="203"/>
                  <a:pt x="367" y="203"/>
                </a:cubicBezTo>
                <a:cubicBezTo>
                  <a:pt x="372" y="198"/>
                  <a:pt x="372" y="198"/>
                  <a:pt x="372" y="198"/>
                </a:cubicBezTo>
                <a:cubicBezTo>
                  <a:pt x="374" y="196"/>
                  <a:pt x="373" y="195"/>
                  <a:pt x="372" y="194"/>
                </a:cubicBezTo>
                <a:cubicBezTo>
                  <a:pt x="367" y="192"/>
                  <a:pt x="364" y="190"/>
                  <a:pt x="364" y="187"/>
                </a:cubicBezTo>
                <a:cubicBezTo>
                  <a:pt x="364" y="186"/>
                  <a:pt x="364" y="185"/>
                  <a:pt x="366" y="184"/>
                </a:cubicBezTo>
                <a:cubicBezTo>
                  <a:pt x="376" y="175"/>
                  <a:pt x="376" y="175"/>
                  <a:pt x="376" y="175"/>
                </a:cubicBezTo>
                <a:cubicBezTo>
                  <a:pt x="386" y="174"/>
                  <a:pt x="386" y="174"/>
                  <a:pt x="386" y="174"/>
                </a:cubicBezTo>
                <a:cubicBezTo>
                  <a:pt x="391" y="165"/>
                  <a:pt x="391" y="165"/>
                  <a:pt x="391" y="165"/>
                </a:cubicBezTo>
                <a:cubicBezTo>
                  <a:pt x="391" y="157"/>
                  <a:pt x="391" y="157"/>
                  <a:pt x="391" y="157"/>
                </a:cubicBezTo>
                <a:cubicBezTo>
                  <a:pt x="398" y="155"/>
                  <a:pt x="398" y="155"/>
                  <a:pt x="398" y="155"/>
                </a:cubicBezTo>
                <a:cubicBezTo>
                  <a:pt x="400" y="149"/>
                  <a:pt x="402" y="146"/>
                  <a:pt x="402" y="145"/>
                </a:cubicBezTo>
                <a:cubicBezTo>
                  <a:pt x="406" y="138"/>
                  <a:pt x="406" y="138"/>
                  <a:pt x="406" y="138"/>
                </a:cubicBezTo>
                <a:cubicBezTo>
                  <a:pt x="400" y="128"/>
                  <a:pt x="400" y="128"/>
                  <a:pt x="400" y="128"/>
                </a:cubicBezTo>
                <a:cubicBezTo>
                  <a:pt x="400" y="128"/>
                  <a:pt x="400" y="128"/>
                  <a:pt x="400" y="128"/>
                </a:cubicBezTo>
                <a:cubicBezTo>
                  <a:pt x="400" y="128"/>
                  <a:pt x="400" y="128"/>
                  <a:pt x="400" y="128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396" y="114"/>
                  <a:pt x="396" y="114"/>
                  <a:pt x="396" y="114"/>
                </a:cubicBezTo>
                <a:cubicBezTo>
                  <a:pt x="396" y="113"/>
                  <a:pt x="396" y="113"/>
                  <a:pt x="396" y="113"/>
                </a:cubicBezTo>
                <a:cubicBezTo>
                  <a:pt x="394" y="99"/>
                  <a:pt x="394" y="99"/>
                  <a:pt x="394" y="99"/>
                </a:cubicBezTo>
                <a:cubicBezTo>
                  <a:pt x="389" y="91"/>
                  <a:pt x="389" y="91"/>
                  <a:pt x="389" y="91"/>
                </a:cubicBezTo>
                <a:cubicBezTo>
                  <a:pt x="382" y="84"/>
                  <a:pt x="382" y="84"/>
                  <a:pt x="382" y="84"/>
                </a:cubicBezTo>
                <a:cubicBezTo>
                  <a:pt x="382" y="84"/>
                  <a:pt x="382" y="84"/>
                  <a:pt x="382" y="84"/>
                </a:cubicBezTo>
                <a:cubicBezTo>
                  <a:pt x="382" y="83"/>
                  <a:pt x="382" y="83"/>
                  <a:pt x="382" y="83"/>
                </a:cubicBezTo>
                <a:cubicBezTo>
                  <a:pt x="382" y="83"/>
                  <a:pt x="382" y="83"/>
                  <a:pt x="382" y="83"/>
                </a:cubicBezTo>
                <a:cubicBezTo>
                  <a:pt x="381" y="75"/>
                  <a:pt x="381" y="75"/>
                  <a:pt x="381" y="75"/>
                </a:cubicBezTo>
                <a:cubicBezTo>
                  <a:pt x="368" y="79"/>
                  <a:pt x="368" y="79"/>
                  <a:pt x="368" y="79"/>
                </a:cubicBezTo>
                <a:cubicBezTo>
                  <a:pt x="368" y="79"/>
                  <a:pt x="368" y="79"/>
                  <a:pt x="368" y="79"/>
                </a:cubicBezTo>
                <a:cubicBezTo>
                  <a:pt x="362" y="72"/>
                  <a:pt x="362" y="72"/>
                  <a:pt x="362" y="72"/>
                </a:cubicBezTo>
                <a:cubicBezTo>
                  <a:pt x="344" y="59"/>
                  <a:pt x="344" y="59"/>
                  <a:pt x="344" y="59"/>
                </a:cubicBezTo>
                <a:cubicBezTo>
                  <a:pt x="343" y="59"/>
                  <a:pt x="343" y="59"/>
                  <a:pt x="343" y="59"/>
                </a:cubicBezTo>
                <a:cubicBezTo>
                  <a:pt x="336" y="50"/>
                  <a:pt x="336" y="50"/>
                  <a:pt x="336" y="50"/>
                </a:cubicBezTo>
                <a:cubicBezTo>
                  <a:pt x="332" y="47"/>
                  <a:pt x="332" y="47"/>
                  <a:pt x="332" y="47"/>
                </a:cubicBezTo>
                <a:cubicBezTo>
                  <a:pt x="329" y="51"/>
                  <a:pt x="329" y="51"/>
                  <a:pt x="329" y="51"/>
                </a:cubicBezTo>
                <a:cubicBezTo>
                  <a:pt x="329" y="52"/>
                  <a:pt x="329" y="52"/>
                  <a:pt x="329" y="52"/>
                </a:cubicBezTo>
                <a:cubicBezTo>
                  <a:pt x="329" y="53"/>
                  <a:pt x="329" y="53"/>
                  <a:pt x="329" y="53"/>
                </a:cubicBezTo>
                <a:cubicBezTo>
                  <a:pt x="328" y="53"/>
                  <a:pt x="328" y="53"/>
                  <a:pt x="328" y="53"/>
                </a:cubicBezTo>
                <a:cubicBezTo>
                  <a:pt x="328" y="53"/>
                  <a:pt x="328" y="53"/>
                  <a:pt x="328" y="53"/>
                </a:cubicBezTo>
                <a:cubicBezTo>
                  <a:pt x="322" y="53"/>
                  <a:pt x="322" y="53"/>
                  <a:pt x="322" y="53"/>
                </a:cubicBezTo>
                <a:cubicBezTo>
                  <a:pt x="321" y="53"/>
                  <a:pt x="321" y="53"/>
                  <a:pt x="321" y="53"/>
                </a:cubicBezTo>
                <a:cubicBezTo>
                  <a:pt x="321" y="53"/>
                  <a:pt x="321" y="53"/>
                  <a:pt x="321" y="53"/>
                </a:cubicBezTo>
                <a:cubicBezTo>
                  <a:pt x="308" y="39"/>
                  <a:pt x="308" y="39"/>
                  <a:pt x="308" y="39"/>
                </a:cubicBezTo>
                <a:cubicBezTo>
                  <a:pt x="305" y="38"/>
                  <a:pt x="302" y="35"/>
                  <a:pt x="298" y="31"/>
                </a:cubicBezTo>
                <a:cubicBezTo>
                  <a:pt x="292" y="27"/>
                  <a:pt x="292" y="27"/>
                  <a:pt x="292" y="27"/>
                </a:cubicBezTo>
                <a:cubicBezTo>
                  <a:pt x="292" y="26"/>
                  <a:pt x="292" y="26"/>
                  <a:pt x="292" y="26"/>
                </a:cubicBezTo>
                <a:cubicBezTo>
                  <a:pt x="285" y="22"/>
                  <a:pt x="285" y="22"/>
                  <a:pt x="285" y="22"/>
                </a:cubicBezTo>
                <a:cubicBezTo>
                  <a:pt x="281" y="25"/>
                  <a:pt x="281" y="25"/>
                  <a:pt x="281" y="25"/>
                </a:cubicBezTo>
                <a:cubicBezTo>
                  <a:pt x="280" y="26"/>
                  <a:pt x="280" y="26"/>
                  <a:pt x="280" y="26"/>
                </a:cubicBezTo>
                <a:cubicBezTo>
                  <a:pt x="280" y="26"/>
                  <a:pt x="280" y="26"/>
                  <a:pt x="280" y="26"/>
                </a:cubicBezTo>
                <a:cubicBezTo>
                  <a:pt x="280" y="26"/>
                  <a:pt x="280" y="26"/>
                  <a:pt x="280" y="26"/>
                </a:cubicBezTo>
                <a:cubicBezTo>
                  <a:pt x="276" y="25"/>
                  <a:pt x="276" y="25"/>
                  <a:pt x="276" y="25"/>
                </a:cubicBezTo>
                <a:cubicBezTo>
                  <a:pt x="272" y="27"/>
                  <a:pt x="272" y="27"/>
                  <a:pt x="272" y="27"/>
                </a:cubicBezTo>
                <a:cubicBezTo>
                  <a:pt x="272" y="27"/>
                  <a:pt x="272" y="27"/>
                  <a:pt x="272" y="27"/>
                </a:cubicBezTo>
                <a:cubicBezTo>
                  <a:pt x="271" y="28"/>
                  <a:pt x="271" y="28"/>
                  <a:pt x="271" y="28"/>
                </a:cubicBezTo>
                <a:cubicBezTo>
                  <a:pt x="271" y="28"/>
                  <a:pt x="271" y="28"/>
                  <a:pt x="271" y="28"/>
                </a:cubicBezTo>
                <a:cubicBezTo>
                  <a:pt x="265" y="29"/>
                  <a:pt x="265" y="29"/>
                  <a:pt x="265" y="29"/>
                </a:cubicBezTo>
                <a:cubicBezTo>
                  <a:pt x="258" y="24"/>
                  <a:pt x="250" y="20"/>
                  <a:pt x="242" y="15"/>
                </a:cubicBez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66" name="Freeform 10"/>
          <p:cNvSpPr/>
          <p:nvPr/>
        </p:nvSpPr>
        <p:spPr>
          <a:xfrm>
            <a:off x="2603500" y="3590925"/>
            <a:ext cx="1130300" cy="990600"/>
          </a:xfrm>
          <a:custGeom>
            <a:avLst/>
            <a:gdLst/>
            <a:ahLst/>
            <a:cxnLst>
              <a:cxn ang="0">
                <a:pos x="103697779" y="144817358"/>
              </a:cxn>
              <a:cxn ang="0">
                <a:pos x="93328646" y="362045003"/>
              </a:cxn>
              <a:cxn ang="0">
                <a:pos x="51848890" y="589616055"/>
              </a:cxn>
              <a:cxn ang="0">
                <a:pos x="197026425" y="713746597"/>
              </a:cxn>
              <a:cxn ang="0">
                <a:pos x="362945448" y="1003384529"/>
              </a:cxn>
              <a:cxn ang="0">
                <a:pos x="383683716" y="1261989021"/>
              </a:cxn>
              <a:cxn ang="0">
                <a:pos x="466643228" y="1479213450"/>
              </a:cxn>
              <a:cxn ang="0">
                <a:pos x="518492118" y="1810228229"/>
              </a:cxn>
              <a:cxn ang="0">
                <a:pos x="487384716" y="2147483646"/>
              </a:cxn>
              <a:cxn ang="0">
                <a:pos x="570344228" y="2147483646"/>
              </a:cxn>
              <a:cxn ang="0">
                <a:pos x="642931385" y="2147483646"/>
              </a:cxn>
              <a:cxn ang="0">
                <a:pos x="808850409" y="2147483646"/>
              </a:cxn>
              <a:cxn ang="0">
                <a:pos x="881437566" y="2147483646"/>
              </a:cxn>
              <a:cxn ang="0">
                <a:pos x="1057725723" y="2147483646"/>
              </a:cxn>
              <a:cxn ang="0">
                <a:pos x="1234013881" y="2147483646"/>
              </a:cxn>
              <a:cxn ang="0">
                <a:pos x="1275493636" y="2147483646"/>
              </a:cxn>
              <a:cxn ang="0">
                <a:pos x="1358453148" y="2147483646"/>
              </a:cxn>
              <a:cxn ang="0">
                <a:pos x="1586590195" y="2147483646"/>
              </a:cxn>
              <a:cxn ang="0">
                <a:pos x="1700657109" y="2147483646"/>
              </a:cxn>
              <a:cxn ang="0">
                <a:pos x="1793985754" y="2147483646"/>
              </a:cxn>
              <a:cxn ang="0">
                <a:pos x="1939166510" y="2147483646"/>
              </a:cxn>
              <a:cxn ang="0">
                <a:pos x="2022122801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934358771"/>
              </a:cxn>
              <a:cxn ang="0">
                <a:pos x="2147483646" y="1686097687"/>
              </a:cxn>
              <a:cxn ang="0">
                <a:pos x="2147483646" y="1479213450"/>
              </a:cxn>
              <a:cxn ang="0">
                <a:pos x="2147483646" y="1251642397"/>
              </a:cxn>
              <a:cxn ang="0">
                <a:pos x="2147483646" y="1148201887"/>
              </a:cxn>
              <a:cxn ang="0">
                <a:pos x="2147483646" y="879253987"/>
              </a:cxn>
              <a:cxn ang="0">
                <a:pos x="2147483646" y="806843700"/>
              </a:cxn>
              <a:cxn ang="0">
                <a:pos x="2147483646" y="703403190"/>
              </a:cxn>
              <a:cxn ang="0">
                <a:pos x="2147483646" y="755123445"/>
              </a:cxn>
              <a:cxn ang="0">
                <a:pos x="2147483646" y="651682934"/>
              </a:cxn>
              <a:cxn ang="0">
                <a:pos x="2147483646" y="641336310"/>
              </a:cxn>
              <a:cxn ang="0">
                <a:pos x="2147483646" y="599962679"/>
              </a:cxn>
              <a:cxn ang="0">
                <a:pos x="2147483646" y="610306087"/>
              </a:cxn>
              <a:cxn ang="0">
                <a:pos x="2147483646" y="568929240"/>
              </a:cxn>
              <a:cxn ang="0">
                <a:pos x="2147483646" y="403421850"/>
              </a:cxn>
              <a:cxn ang="0">
                <a:pos x="1866576132" y="165507390"/>
              </a:cxn>
              <a:cxn ang="0">
                <a:pos x="1690287975" y="51720255"/>
              </a:cxn>
              <a:cxn ang="0">
                <a:pos x="1659177353" y="320668155"/>
              </a:cxn>
              <a:cxn ang="0">
                <a:pos x="1451781794" y="341358187"/>
              </a:cxn>
              <a:cxn ang="0">
                <a:pos x="1358453148" y="424111882"/>
              </a:cxn>
              <a:cxn ang="0">
                <a:pos x="1265124503" y="568929240"/>
              </a:cxn>
              <a:cxn ang="0">
                <a:pos x="985138566" y="693059782"/>
              </a:cxn>
              <a:cxn ang="0">
                <a:pos x="798481275" y="517208984"/>
              </a:cxn>
              <a:cxn ang="0">
                <a:pos x="653300519" y="486175545"/>
              </a:cxn>
              <a:cxn ang="0">
                <a:pos x="508122984" y="320668155"/>
              </a:cxn>
              <a:cxn ang="0">
                <a:pos x="352576315" y="72410287"/>
              </a:cxn>
            </a:cxnLst>
            <a:rect l="0" t="0" r="0" b="0"/>
            <a:pathLst>
              <a:path w="351" h="308">
                <a:moveTo>
                  <a:pt x="33" y="7"/>
                </a:moveTo>
                <a:cubicBezTo>
                  <a:pt x="23" y="5"/>
                  <a:pt x="23" y="5"/>
                  <a:pt x="23" y="5"/>
                </a:cubicBezTo>
                <a:cubicBezTo>
                  <a:pt x="14" y="3"/>
                  <a:pt x="14" y="3"/>
                  <a:pt x="14" y="3"/>
                </a:cubicBezTo>
                <a:cubicBezTo>
                  <a:pt x="11" y="7"/>
                  <a:pt x="11" y="7"/>
                  <a:pt x="11" y="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33"/>
                  <a:pt x="13" y="33"/>
                  <a:pt x="13" y="33"/>
                </a:cubicBezTo>
                <a:cubicBezTo>
                  <a:pt x="13" y="35"/>
                  <a:pt x="13" y="35"/>
                  <a:pt x="13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11" y="45"/>
                  <a:pt x="11" y="45"/>
                  <a:pt x="11" y="45"/>
                </a:cubicBezTo>
                <a:cubicBezTo>
                  <a:pt x="3" y="47"/>
                  <a:pt x="3" y="47"/>
                  <a:pt x="3" y="47"/>
                </a:cubicBezTo>
                <a:cubicBezTo>
                  <a:pt x="0" y="53"/>
                  <a:pt x="0" y="53"/>
                  <a:pt x="0" y="53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19" y="68"/>
                  <a:pt x="19" y="68"/>
                  <a:pt x="19" y="68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79"/>
                  <a:pt x="21" y="79"/>
                  <a:pt x="21" y="79"/>
                </a:cubicBezTo>
                <a:cubicBezTo>
                  <a:pt x="28" y="89"/>
                  <a:pt x="28" y="89"/>
                  <a:pt x="28" y="89"/>
                </a:cubicBezTo>
                <a:cubicBezTo>
                  <a:pt x="29" y="91"/>
                  <a:pt x="31" y="93"/>
                  <a:pt x="35" y="97"/>
                </a:cubicBezTo>
                <a:cubicBezTo>
                  <a:pt x="35" y="97"/>
                  <a:pt x="35" y="97"/>
                  <a:pt x="35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5" y="98"/>
                  <a:pt x="35" y="98"/>
                  <a:pt x="35" y="98"/>
                </a:cubicBezTo>
                <a:cubicBezTo>
                  <a:pt x="35" y="107"/>
                  <a:pt x="35" y="107"/>
                  <a:pt x="35" y="107"/>
                </a:cubicBezTo>
                <a:cubicBezTo>
                  <a:pt x="37" y="109"/>
                  <a:pt x="37" y="115"/>
                  <a:pt x="37" y="122"/>
                </a:cubicBezTo>
                <a:cubicBezTo>
                  <a:pt x="41" y="127"/>
                  <a:pt x="42" y="131"/>
                  <a:pt x="42" y="133"/>
                </a:cubicBezTo>
                <a:cubicBezTo>
                  <a:pt x="42" y="135"/>
                  <a:pt x="43" y="138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6" y="149"/>
                  <a:pt x="46" y="153"/>
                  <a:pt x="45" y="157"/>
                </a:cubicBezTo>
                <a:cubicBezTo>
                  <a:pt x="43" y="160"/>
                  <a:pt x="45" y="165"/>
                  <a:pt x="49" y="173"/>
                </a:cubicBezTo>
                <a:cubicBezTo>
                  <a:pt x="50" y="173"/>
                  <a:pt x="50" y="173"/>
                  <a:pt x="50" y="173"/>
                </a:cubicBezTo>
                <a:cubicBezTo>
                  <a:pt x="50" y="174"/>
                  <a:pt x="50" y="174"/>
                  <a:pt x="50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43" y="189"/>
                  <a:pt x="43" y="189"/>
                  <a:pt x="43" y="189"/>
                </a:cubicBezTo>
                <a:cubicBezTo>
                  <a:pt x="45" y="192"/>
                  <a:pt x="45" y="194"/>
                  <a:pt x="45" y="196"/>
                </a:cubicBezTo>
                <a:cubicBezTo>
                  <a:pt x="43" y="209"/>
                  <a:pt x="43" y="209"/>
                  <a:pt x="43" y="209"/>
                </a:cubicBezTo>
                <a:cubicBezTo>
                  <a:pt x="43" y="213"/>
                  <a:pt x="43" y="216"/>
                  <a:pt x="45" y="217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51" y="220"/>
                  <a:pt x="52" y="222"/>
                  <a:pt x="52" y="224"/>
                </a:cubicBezTo>
                <a:cubicBezTo>
                  <a:pt x="51" y="231"/>
                  <a:pt x="51" y="231"/>
                  <a:pt x="51" y="231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4" y="232"/>
                  <a:pt x="54" y="232"/>
                  <a:pt x="54" y="232"/>
                </a:cubicBezTo>
                <a:cubicBezTo>
                  <a:pt x="55" y="231"/>
                  <a:pt x="55" y="231"/>
                  <a:pt x="55" y="231"/>
                </a:cubicBezTo>
                <a:cubicBezTo>
                  <a:pt x="56" y="229"/>
                  <a:pt x="57" y="228"/>
                  <a:pt x="58" y="226"/>
                </a:cubicBezTo>
                <a:cubicBezTo>
                  <a:pt x="59" y="225"/>
                  <a:pt x="59" y="225"/>
                  <a:pt x="59" y="225"/>
                </a:cubicBezTo>
                <a:cubicBezTo>
                  <a:pt x="59" y="224"/>
                  <a:pt x="59" y="224"/>
                  <a:pt x="59" y="224"/>
                </a:cubicBezTo>
                <a:cubicBezTo>
                  <a:pt x="61" y="223"/>
                  <a:pt x="61" y="222"/>
                  <a:pt x="63" y="220"/>
                </a:cubicBezTo>
                <a:cubicBezTo>
                  <a:pt x="63" y="218"/>
                  <a:pt x="63" y="215"/>
                  <a:pt x="62" y="213"/>
                </a:cubicBezTo>
                <a:cubicBezTo>
                  <a:pt x="61" y="211"/>
                  <a:pt x="61" y="211"/>
                  <a:pt x="61" y="211"/>
                </a:cubicBezTo>
                <a:cubicBezTo>
                  <a:pt x="63" y="210"/>
                  <a:pt x="63" y="210"/>
                  <a:pt x="63" y="210"/>
                </a:cubicBezTo>
                <a:cubicBezTo>
                  <a:pt x="70" y="209"/>
                  <a:pt x="73" y="209"/>
                  <a:pt x="75" y="212"/>
                </a:cubicBezTo>
                <a:cubicBezTo>
                  <a:pt x="78" y="220"/>
                  <a:pt x="78" y="220"/>
                  <a:pt x="78" y="220"/>
                </a:cubicBezTo>
                <a:cubicBezTo>
                  <a:pt x="78" y="220"/>
                  <a:pt x="78" y="220"/>
                  <a:pt x="78" y="220"/>
                </a:cubicBezTo>
                <a:cubicBezTo>
                  <a:pt x="78" y="221"/>
                  <a:pt x="78" y="221"/>
                  <a:pt x="78" y="221"/>
                </a:cubicBezTo>
                <a:cubicBezTo>
                  <a:pt x="79" y="234"/>
                  <a:pt x="79" y="234"/>
                  <a:pt x="79" y="234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9" y="239"/>
                  <a:pt x="89" y="239"/>
                  <a:pt x="89" y="239"/>
                </a:cubicBezTo>
                <a:cubicBezTo>
                  <a:pt x="92" y="236"/>
                  <a:pt x="92" y="236"/>
                  <a:pt x="92" y="236"/>
                </a:cubicBezTo>
                <a:cubicBezTo>
                  <a:pt x="95" y="233"/>
                  <a:pt x="95" y="233"/>
                  <a:pt x="95" y="233"/>
                </a:cubicBezTo>
                <a:cubicBezTo>
                  <a:pt x="97" y="233"/>
                  <a:pt x="97" y="233"/>
                  <a:pt x="97" y="233"/>
                </a:cubicBezTo>
                <a:cubicBezTo>
                  <a:pt x="99" y="234"/>
                  <a:pt x="101" y="236"/>
                  <a:pt x="102" y="239"/>
                </a:cubicBezTo>
                <a:cubicBezTo>
                  <a:pt x="103" y="249"/>
                  <a:pt x="103" y="249"/>
                  <a:pt x="103" y="249"/>
                </a:cubicBezTo>
                <a:cubicBezTo>
                  <a:pt x="104" y="251"/>
                  <a:pt x="104" y="251"/>
                  <a:pt x="104" y="251"/>
                </a:cubicBezTo>
                <a:cubicBezTo>
                  <a:pt x="115" y="274"/>
                  <a:pt x="115" y="274"/>
                  <a:pt x="115" y="274"/>
                </a:cubicBezTo>
                <a:cubicBezTo>
                  <a:pt x="119" y="278"/>
                  <a:pt x="119" y="278"/>
                  <a:pt x="119" y="278"/>
                </a:cubicBezTo>
                <a:cubicBezTo>
                  <a:pt x="119" y="279"/>
                  <a:pt x="119" y="279"/>
                  <a:pt x="119" y="279"/>
                </a:cubicBezTo>
                <a:cubicBezTo>
                  <a:pt x="119" y="279"/>
                  <a:pt x="119" y="279"/>
                  <a:pt x="119" y="279"/>
                </a:cubicBezTo>
                <a:cubicBezTo>
                  <a:pt x="121" y="289"/>
                  <a:pt x="121" y="289"/>
                  <a:pt x="121" y="289"/>
                </a:cubicBezTo>
                <a:cubicBezTo>
                  <a:pt x="121" y="289"/>
                  <a:pt x="121" y="289"/>
                  <a:pt x="121" y="289"/>
                </a:cubicBezTo>
                <a:cubicBezTo>
                  <a:pt x="122" y="298"/>
                  <a:pt x="122" y="298"/>
                  <a:pt x="122" y="298"/>
                </a:cubicBezTo>
                <a:cubicBezTo>
                  <a:pt x="123" y="299"/>
                  <a:pt x="123" y="299"/>
                  <a:pt x="123" y="299"/>
                </a:cubicBezTo>
                <a:cubicBezTo>
                  <a:pt x="125" y="295"/>
                  <a:pt x="128" y="293"/>
                  <a:pt x="129" y="293"/>
                </a:cubicBezTo>
                <a:cubicBezTo>
                  <a:pt x="131" y="294"/>
                  <a:pt x="131" y="295"/>
                  <a:pt x="131" y="296"/>
                </a:cubicBezTo>
                <a:cubicBezTo>
                  <a:pt x="131" y="299"/>
                  <a:pt x="131" y="299"/>
                  <a:pt x="131" y="299"/>
                </a:cubicBezTo>
                <a:cubicBezTo>
                  <a:pt x="131" y="306"/>
                  <a:pt x="131" y="306"/>
                  <a:pt x="131" y="306"/>
                </a:cubicBezTo>
                <a:cubicBezTo>
                  <a:pt x="131" y="308"/>
                  <a:pt x="131" y="308"/>
                  <a:pt x="131" y="308"/>
                </a:cubicBezTo>
                <a:cubicBezTo>
                  <a:pt x="133" y="308"/>
                  <a:pt x="135" y="308"/>
                  <a:pt x="135" y="307"/>
                </a:cubicBezTo>
                <a:cubicBezTo>
                  <a:pt x="139" y="301"/>
                  <a:pt x="139" y="301"/>
                  <a:pt x="139" y="301"/>
                </a:cubicBezTo>
                <a:cubicBezTo>
                  <a:pt x="144" y="297"/>
                  <a:pt x="144" y="297"/>
                  <a:pt x="144" y="297"/>
                </a:cubicBezTo>
                <a:cubicBezTo>
                  <a:pt x="147" y="295"/>
                  <a:pt x="149" y="293"/>
                  <a:pt x="153" y="293"/>
                </a:cubicBezTo>
                <a:cubicBezTo>
                  <a:pt x="153" y="293"/>
                  <a:pt x="153" y="293"/>
                  <a:pt x="153" y="293"/>
                </a:cubicBezTo>
                <a:cubicBezTo>
                  <a:pt x="161" y="295"/>
                  <a:pt x="161" y="295"/>
                  <a:pt x="161" y="295"/>
                </a:cubicBezTo>
                <a:cubicBezTo>
                  <a:pt x="164" y="294"/>
                  <a:pt x="164" y="294"/>
                  <a:pt x="164" y="294"/>
                </a:cubicBezTo>
                <a:cubicBezTo>
                  <a:pt x="168" y="288"/>
                  <a:pt x="168" y="288"/>
                  <a:pt x="168" y="288"/>
                </a:cubicBezTo>
                <a:cubicBezTo>
                  <a:pt x="167" y="279"/>
                  <a:pt x="167" y="279"/>
                  <a:pt x="167" y="279"/>
                </a:cubicBezTo>
                <a:cubicBezTo>
                  <a:pt x="165" y="275"/>
                  <a:pt x="163" y="271"/>
                  <a:pt x="164" y="268"/>
                </a:cubicBezTo>
                <a:cubicBezTo>
                  <a:pt x="165" y="261"/>
                  <a:pt x="165" y="261"/>
                  <a:pt x="165" y="261"/>
                </a:cubicBezTo>
                <a:cubicBezTo>
                  <a:pt x="165" y="260"/>
                  <a:pt x="165" y="260"/>
                  <a:pt x="165" y="260"/>
                </a:cubicBezTo>
                <a:cubicBezTo>
                  <a:pt x="166" y="259"/>
                  <a:pt x="166" y="259"/>
                  <a:pt x="166" y="259"/>
                </a:cubicBezTo>
                <a:cubicBezTo>
                  <a:pt x="166" y="259"/>
                  <a:pt x="166" y="259"/>
                  <a:pt x="166" y="259"/>
                </a:cubicBezTo>
                <a:cubicBezTo>
                  <a:pt x="173" y="255"/>
                  <a:pt x="173" y="255"/>
                  <a:pt x="173" y="255"/>
                </a:cubicBezTo>
                <a:cubicBezTo>
                  <a:pt x="174" y="255"/>
                  <a:pt x="174" y="255"/>
                  <a:pt x="174" y="255"/>
                </a:cubicBezTo>
                <a:cubicBezTo>
                  <a:pt x="174" y="255"/>
                  <a:pt x="174" y="255"/>
                  <a:pt x="174" y="255"/>
                </a:cubicBezTo>
                <a:cubicBezTo>
                  <a:pt x="179" y="251"/>
                  <a:pt x="179" y="251"/>
                  <a:pt x="179" y="251"/>
                </a:cubicBezTo>
                <a:cubicBezTo>
                  <a:pt x="186" y="242"/>
                  <a:pt x="186" y="242"/>
                  <a:pt x="186" y="242"/>
                </a:cubicBezTo>
                <a:cubicBezTo>
                  <a:pt x="187" y="235"/>
                  <a:pt x="187" y="235"/>
                  <a:pt x="187" y="235"/>
                </a:cubicBezTo>
                <a:cubicBezTo>
                  <a:pt x="179" y="218"/>
                  <a:pt x="179" y="218"/>
                  <a:pt x="179" y="218"/>
                </a:cubicBezTo>
                <a:cubicBezTo>
                  <a:pt x="195" y="225"/>
                  <a:pt x="195" y="225"/>
                  <a:pt x="195" y="225"/>
                </a:cubicBezTo>
                <a:cubicBezTo>
                  <a:pt x="195" y="219"/>
                  <a:pt x="195" y="219"/>
                  <a:pt x="195" y="219"/>
                </a:cubicBezTo>
                <a:cubicBezTo>
                  <a:pt x="195" y="219"/>
                  <a:pt x="195" y="219"/>
                  <a:pt x="195" y="219"/>
                </a:cubicBezTo>
                <a:cubicBezTo>
                  <a:pt x="195" y="218"/>
                  <a:pt x="195" y="218"/>
                  <a:pt x="195" y="218"/>
                </a:cubicBezTo>
                <a:cubicBezTo>
                  <a:pt x="201" y="213"/>
                  <a:pt x="201" y="213"/>
                  <a:pt x="201" y="213"/>
                </a:cubicBezTo>
                <a:cubicBezTo>
                  <a:pt x="213" y="210"/>
                  <a:pt x="213" y="210"/>
                  <a:pt x="213" y="210"/>
                </a:cubicBezTo>
                <a:cubicBezTo>
                  <a:pt x="214" y="210"/>
                  <a:pt x="214" y="210"/>
                  <a:pt x="214" y="210"/>
                </a:cubicBezTo>
                <a:cubicBezTo>
                  <a:pt x="221" y="225"/>
                  <a:pt x="221" y="225"/>
                  <a:pt x="221" y="225"/>
                </a:cubicBezTo>
                <a:cubicBezTo>
                  <a:pt x="221" y="225"/>
                  <a:pt x="221" y="225"/>
                  <a:pt x="221" y="225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21" y="236"/>
                  <a:pt x="221" y="236"/>
                  <a:pt x="221" y="236"/>
                </a:cubicBezTo>
                <a:cubicBezTo>
                  <a:pt x="221" y="239"/>
                  <a:pt x="223" y="240"/>
                  <a:pt x="224" y="240"/>
                </a:cubicBezTo>
                <a:cubicBezTo>
                  <a:pt x="226" y="240"/>
                  <a:pt x="227" y="239"/>
                  <a:pt x="229" y="237"/>
                </a:cubicBezTo>
                <a:cubicBezTo>
                  <a:pt x="229" y="236"/>
                  <a:pt x="229" y="236"/>
                  <a:pt x="229" y="236"/>
                </a:cubicBezTo>
                <a:cubicBezTo>
                  <a:pt x="229" y="236"/>
                  <a:pt x="229" y="236"/>
                  <a:pt x="229" y="236"/>
                </a:cubicBezTo>
                <a:cubicBezTo>
                  <a:pt x="230" y="236"/>
                  <a:pt x="230" y="236"/>
                  <a:pt x="230" y="236"/>
                </a:cubicBezTo>
                <a:cubicBezTo>
                  <a:pt x="239" y="233"/>
                  <a:pt x="239" y="233"/>
                  <a:pt x="239" y="233"/>
                </a:cubicBezTo>
                <a:cubicBezTo>
                  <a:pt x="239" y="233"/>
                  <a:pt x="239" y="233"/>
                  <a:pt x="239" y="233"/>
                </a:cubicBezTo>
                <a:cubicBezTo>
                  <a:pt x="240" y="233"/>
                  <a:pt x="240" y="233"/>
                  <a:pt x="240" y="233"/>
                </a:cubicBezTo>
                <a:cubicBezTo>
                  <a:pt x="245" y="233"/>
                  <a:pt x="247" y="234"/>
                  <a:pt x="249" y="236"/>
                </a:cubicBezTo>
                <a:cubicBezTo>
                  <a:pt x="249" y="247"/>
                  <a:pt x="249" y="247"/>
                  <a:pt x="249" y="247"/>
                </a:cubicBezTo>
                <a:cubicBezTo>
                  <a:pt x="249" y="247"/>
                  <a:pt x="249" y="247"/>
                  <a:pt x="249" y="247"/>
                </a:cubicBezTo>
                <a:cubicBezTo>
                  <a:pt x="251" y="248"/>
                  <a:pt x="251" y="248"/>
                  <a:pt x="251" y="248"/>
                </a:cubicBezTo>
                <a:cubicBezTo>
                  <a:pt x="255" y="249"/>
                  <a:pt x="255" y="249"/>
                  <a:pt x="255" y="249"/>
                </a:cubicBezTo>
                <a:cubicBezTo>
                  <a:pt x="261" y="249"/>
                  <a:pt x="261" y="249"/>
                  <a:pt x="261" y="249"/>
                </a:cubicBezTo>
                <a:cubicBezTo>
                  <a:pt x="271" y="246"/>
                  <a:pt x="271" y="246"/>
                  <a:pt x="271" y="246"/>
                </a:cubicBezTo>
                <a:cubicBezTo>
                  <a:pt x="277" y="241"/>
                  <a:pt x="277" y="241"/>
                  <a:pt x="277" y="241"/>
                </a:cubicBezTo>
                <a:cubicBezTo>
                  <a:pt x="278" y="236"/>
                  <a:pt x="278" y="236"/>
                  <a:pt x="278" y="236"/>
                </a:cubicBezTo>
                <a:cubicBezTo>
                  <a:pt x="275" y="233"/>
                  <a:pt x="275" y="233"/>
                  <a:pt x="275" y="233"/>
                </a:cubicBezTo>
                <a:cubicBezTo>
                  <a:pt x="265" y="229"/>
                  <a:pt x="265" y="229"/>
                  <a:pt x="265" y="229"/>
                </a:cubicBezTo>
                <a:cubicBezTo>
                  <a:pt x="265" y="229"/>
                  <a:pt x="265" y="229"/>
                  <a:pt x="265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52" y="217"/>
                  <a:pt x="252" y="217"/>
                  <a:pt x="252" y="217"/>
                </a:cubicBezTo>
                <a:cubicBezTo>
                  <a:pt x="253" y="216"/>
                  <a:pt x="253" y="216"/>
                  <a:pt x="253" y="216"/>
                </a:cubicBezTo>
                <a:cubicBezTo>
                  <a:pt x="259" y="211"/>
                  <a:pt x="259" y="211"/>
                  <a:pt x="259" y="211"/>
                </a:cubicBezTo>
                <a:cubicBezTo>
                  <a:pt x="259" y="210"/>
                  <a:pt x="259" y="210"/>
                  <a:pt x="259" y="210"/>
                </a:cubicBezTo>
                <a:cubicBezTo>
                  <a:pt x="259" y="210"/>
                  <a:pt x="259" y="210"/>
                  <a:pt x="259" y="210"/>
                </a:cubicBezTo>
                <a:cubicBezTo>
                  <a:pt x="265" y="208"/>
                  <a:pt x="265" y="208"/>
                  <a:pt x="265" y="208"/>
                </a:cubicBezTo>
                <a:cubicBezTo>
                  <a:pt x="265" y="208"/>
                  <a:pt x="265" y="208"/>
                  <a:pt x="265" y="208"/>
                </a:cubicBezTo>
                <a:cubicBezTo>
                  <a:pt x="267" y="208"/>
                  <a:pt x="267" y="208"/>
                  <a:pt x="267" y="208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10"/>
                  <a:pt x="275" y="210"/>
                  <a:pt x="275" y="210"/>
                </a:cubicBezTo>
                <a:cubicBezTo>
                  <a:pt x="275" y="207"/>
                  <a:pt x="275" y="207"/>
                  <a:pt x="275" y="207"/>
                </a:cubicBezTo>
                <a:cubicBezTo>
                  <a:pt x="272" y="201"/>
                  <a:pt x="272" y="201"/>
                  <a:pt x="272" y="201"/>
                </a:cubicBezTo>
                <a:cubicBezTo>
                  <a:pt x="266" y="198"/>
                  <a:pt x="266" y="198"/>
                  <a:pt x="266" y="198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8" y="186"/>
                  <a:pt x="258" y="186"/>
                  <a:pt x="258" y="186"/>
                </a:cubicBezTo>
                <a:cubicBezTo>
                  <a:pt x="258" y="186"/>
                  <a:pt x="258" y="186"/>
                  <a:pt x="258" y="186"/>
                </a:cubicBezTo>
                <a:cubicBezTo>
                  <a:pt x="255" y="173"/>
                  <a:pt x="255" y="173"/>
                  <a:pt x="255" y="173"/>
                </a:cubicBezTo>
                <a:cubicBezTo>
                  <a:pt x="255" y="163"/>
                  <a:pt x="255" y="163"/>
                  <a:pt x="255" y="163"/>
                </a:cubicBezTo>
                <a:cubicBezTo>
                  <a:pt x="261" y="157"/>
                  <a:pt x="261" y="157"/>
                  <a:pt x="261" y="157"/>
                </a:cubicBezTo>
                <a:cubicBezTo>
                  <a:pt x="271" y="157"/>
                  <a:pt x="271" y="157"/>
                  <a:pt x="271" y="157"/>
                </a:cubicBezTo>
                <a:cubicBezTo>
                  <a:pt x="293" y="159"/>
                  <a:pt x="293" y="159"/>
                  <a:pt x="293" y="159"/>
                </a:cubicBezTo>
                <a:cubicBezTo>
                  <a:pt x="303" y="144"/>
                  <a:pt x="303" y="144"/>
                  <a:pt x="303" y="144"/>
                </a:cubicBezTo>
                <a:cubicBezTo>
                  <a:pt x="303" y="143"/>
                  <a:pt x="303" y="143"/>
                  <a:pt x="303" y="143"/>
                </a:cubicBezTo>
                <a:cubicBezTo>
                  <a:pt x="304" y="143"/>
                  <a:pt x="304" y="143"/>
                  <a:pt x="304" y="143"/>
                </a:cubicBezTo>
                <a:cubicBezTo>
                  <a:pt x="313" y="139"/>
                  <a:pt x="313" y="139"/>
                  <a:pt x="313" y="139"/>
                </a:cubicBezTo>
                <a:cubicBezTo>
                  <a:pt x="317" y="130"/>
                  <a:pt x="317" y="130"/>
                  <a:pt x="317" y="130"/>
                </a:cubicBezTo>
                <a:cubicBezTo>
                  <a:pt x="317" y="129"/>
                  <a:pt x="317" y="129"/>
                  <a:pt x="317" y="129"/>
                </a:cubicBezTo>
                <a:cubicBezTo>
                  <a:pt x="327" y="121"/>
                  <a:pt x="327" y="121"/>
                  <a:pt x="327" y="121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3" y="112"/>
                  <a:pt x="333" y="112"/>
                  <a:pt x="333" y="112"/>
                </a:cubicBezTo>
                <a:cubicBezTo>
                  <a:pt x="333" y="111"/>
                  <a:pt x="333" y="111"/>
                  <a:pt x="333" y="111"/>
                </a:cubicBezTo>
                <a:cubicBezTo>
                  <a:pt x="333" y="111"/>
                  <a:pt x="333" y="111"/>
                  <a:pt x="333" y="111"/>
                </a:cubicBezTo>
                <a:cubicBezTo>
                  <a:pt x="337" y="107"/>
                  <a:pt x="337" y="107"/>
                  <a:pt x="337" y="107"/>
                </a:cubicBezTo>
                <a:cubicBezTo>
                  <a:pt x="341" y="99"/>
                  <a:pt x="341" y="99"/>
                  <a:pt x="341" y="99"/>
                </a:cubicBezTo>
                <a:cubicBezTo>
                  <a:pt x="343" y="87"/>
                  <a:pt x="343" y="87"/>
                  <a:pt x="343" y="87"/>
                </a:cubicBezTo>
                <a:cubicBezTo>
                  <a:pt x="343" y="86"/>
                  <a:pt x="343" y="86"/>
                  <a:pt x="343" y="86"/>
                </a:cubicBezTo>
                <a:cubicBezTo>
                  <a:pt x="343" y="85"/>
                  <a:pt x="343" y="85"/>
                  <a:pt x="343" y="85"/>
                </a:cubicBezTo>
                <a:cubicBezTo>
                  <a:pt x="350" y="81"/>
                  <a:pt x="350" y="81"/>
                  <a:pt x="350" y="81"/>
                </a:cubicBezTo>
                <a:cubicBezTo>
                  <a:pt x="351" y="79"/>
                  <a:pt x="351" y="79"/>
                  <a:pt x="351" y="79"/>
                </a:cubicBezTo>
                <a:cubicBezTo>
                  <a:pt x="342" y="78"/>
                  <a:pt x="342" y="78"/>
                  <a:pt x="342" y="78"/>
                </a:cubicBezTo>
                <a:cubicBezTo>
                  <a:pt x="326" y="79"/>
                  <a:pt x="326" y="79"/>
                  <a:pt x="326" y="79"/>
                </a:cubicBezTo>
                <a:cubicBezTo>
                  <a:pt x="325" y="78"/>
                  <a:pt x="325" y="78"/>
                  <a:pt x="325" y="78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5" y="68"/>
                  <a:pt x="315" y="68"/>
                  <a:pt x="315" y="68"/>
                </a:cubicBezTo>
                <a:cubicBezTo>
                  <a:pt x="315" y="69"/>
                  <a:pt x="315" y="69"/>
                  <a:pt x="315" y="69"/>
                </a:cubicBezTo>
                <a:cubicBezTo>
                  <a:pt x="314" y="69"/>
                  <a:pt x="314" y="69"/>
                  <a:pt x="314" y="69"/>
                </a:cubicBezTo>
                <a:cubicBezTo>
                  <a:pt x="313" y="71"/>
                  <a:pt x="311" y="71"/>
                  <a:pt x="309" y="71"/>
                </a:cubicBezTo>
                <a:cubicBezTo>
                  <a:pt x="307" y="72"/>
                  <a:pt x="307" y="72"/>
                  <a:pt x="307" y="72"/>
                </a:cubicBezTo>
                <a:cubicBezTo>
                  <a:pt x="306" y="73"/>
                  <a:pt x="305" y="73"/>
                  <a:pt x="304" y="73"/>
                </a:cubicBezTo>
                <a:cubicBezTo>
                  <a:pt x="303" y="73"/>
                  <a:pt x="303" y="71"/>
                  <a:pt x="302" y="69"/>
                </a:cubicBezTo>
                <a:cubicBezTo>
                  <a:pt x="302" y="67"/>
                  <a:pt x="301" y="65"/>
                  <a:pt x="299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6" y="57"/>
                  <a:pt x="296" y="57"/>
                  <a:pt x="296" y="57"/>
                </a:cubicBezTo>
                <a:cubicBezTo>
                  <a:pt x="294" y="57"/>
                  <a:pt x="294" y="57"/>
                  <a:pt x="294" y="57"/>
                </a:cubicBezTo>
                <a:cubicBezTo>
                  <a:pt x="288" y="61"/>
                  <a:pt x="288" y="61"/>
                  <a:pt x="288" y="61"/>
                </a:cubicBezTo>
                <a:cubicBezTo>
                  <a:pt x="288" y="62"/>
                  <a:pt x="288" y="62"/>
                  <a:pt x="288" y="62"/>
                </a:cubicBezTo>
                <a:cubicBezTo>
                  <a:pt x="287" y="62"/>
                  <a:pt x="287" y="62"/>
                  <a:pt x="287" y="62"/>
                </a:cubicBezTo>
                <a:cubicBezTo>
                  <a:pt x="273" y="65"/>
                  <a:pt x="273" y="65"/>
                  <a:pt x="273" y="65"/>
                </a:cubicBezTo>
                <a:cubicBezTo>
                  <a:pt x="273" y="65"/>
                  <a:pt x="273" y="65"/>
                  <a:pt x="273" y="65"/>
                </a:cubicBezTo>
                <a:cubicBezTo>
                  <a:pt x="272" y="64"/>
                  <a:pt x="272" y="64"/>
                  <a:pt x="272" y="64"/>
                </a:cubicBezTo>
                <a:cubicBezTo>
                  <a:pt x="263" y="58"/>
                  <a:pt x="263" y="58"/>
                  <a:pt x="263" y="58"/>
                </a:cubicBezTo>
                <a:cubicBezTo>
                  <a:pt x="263" y="58"/>
                  <a:pt x="263" y="58"/>
                  <a:pt x="263" y="58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59" y="52"/>
                  <a:pt x="259" y="52"/>
                  <a:pt x="259" y="52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48" y="65"/>
                  <a:pt x="244" y="67"/>
                  <a:pt x="242" y="65"/>
                </a:cubicBezTo>
                <a:cubicBezTo>
                  <a:pt x="233" y="60"/>
                  <a:pt x="233" y="60"/>
                  <a:pt x="233" y="60"/>
                </a:cubicBezTo>
                <a:cubicBezTo>
                  <a:pt x="226" y="59"/>
                  <a:pt x="226" y="59"/>
                  <a:pt x="226" y="59"/>
                </a:cubicBezTo>
                <a:cubicBezTo>
                  <a:pt x="225" y="60"/>
                  <a:pt x="225" y="60"/>
                  <a:pt x="225" y="60"/>
                </a:cubicBezTo>
                <a:cubicBezTo>
                  <a:pt x="219" y="55"/>
                  <a:pt x="219" y="55"/>
                  <a:pt x="219" y="55"/>
                </a:cubicBezTo>
                <a:cubicBezTo>
                  <a:pt x="219" y="55"/>
                  <a:pt x="219" y="55"/>
                  <a:pt x="219" y="55"/>
                </a:cubicBezTo>
                <a:cubicBezTo>
                  <a:pt x="218" y="55"/>
                  <a:pt x="218" y="55"/>
                  <a:pt x="218" y="55"/>
                </a:cubicBezTo>
                <a:cubicBezTo>
                  <a:pt x="221" y="44"/>
                  <a:pt x="221" y="44"/>
                  <a:pt x="221" y="44"/>
                </a:cubicBezTo>
                <a:cubicBezTo>
                  <a:pt x="221" y="40"/>
                  <a:pt x="221" y="40"/>
                  <a:pt x="221" y="40"/>
                </a:cubicBezTo>
                <a:cubicBezTo>
                  <a:pt x="217" y="39"/>
                  <a:pt x="217" y="39"/>
                  <a:pt x="217" y="39"/>
                </a:cubicBezTo>
                <a:cubicBezTo>
                  <a:pt x="217" y="39"/>
                  <a:pt x="217" y="39"/>
                  <a:pt x="217" y="39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209" y="23"/>
                  <a:pt x="209" y="23"/>
                  <a:pt x="209" y="23"/>
                </a:cubicBezTo>
                <a:cubicBezTo>
                  <a:pt x="188" y="21"/>
                  <a:pt x="188" y="21"/>
                  <a:pt x="188" y="21"/>
                </a:cubicBezTo>
                <a:cubicBezTo>
                  <a:pt x="180" y="16"/>
                  <a:pt x="180" y="16"/>
                  <a:pt x="180" y="16"/>
                </a:cubicBezTo>
                <a:cubicBezTo>
                  <a:pt x="178" y="15"/>
                  <a:pt x="176" y="13"/>
                  <a:pt x="175" y="9"/>
                </a:cubicBezTo>
                <a:cubicBezTo>
                  <a:pt x="174" y="6"/>
                  <a:pt x="174" y="6"/>
                  <a:pt x="174" y="6"/>
                </a:cubicBezTo>
                <a:cubicBezTo>
                  <a:pt x="172" y="0"/>
                  <a:pt x="172" y="0"/>
                  <a:pt x="172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3" y="5"/>
                  <a:pt x="163" y="5"/>
                  <a:pt x="163" y="5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21"/>
                  <a:pt x="157" y="21"/>
                  <a:pt x="157" y="21"/>
                </a:cubicBezTo>
                <a:cubicBezTo>
                  <a:pt x="159" y="30"/>
                  <a:pt x="159" y="30"/>
                  <a:pt x="159" y="30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60" y="31"/>
                  <a:pt x="160" y="31"/>
                  <a:pt x="160" y="3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9" y="34"/>
                  <a:pt x="156" y="35"/>
                  <a:pt x="153" y="35"/>
                </a:cubicBezTo>
                <a:cubicBezTo>
                  <a:pt x="145" y="35"/>
                  <a:pt x="145" y="35"/>
                  <a:pt x="145" y="35"/>
                </a:cubicBezTo>
                <a:cubicBezTo>
                  <a:pt x="140" y="33"/>
                  <a:pt x="140" y="33"/>
                  <a:pt x="140" y="33"/>
                </a:cubicBezTo>
                <a:cubicBezTo>
                  <a:pt x="134" y="35"/>
                  <a:pt x="134" y="35"/>
                  <a:pt x="134" y="35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31" y="43"/>
                  <a:pt x="131" y="43"/>
                  <a:pt x="131" y="43"/>
                </a:cubicBezTo>
                <a:cubicBezTo>
                  <a:pt x="129" y="43"/>
                  <a:pt x="129" y="43"/>
                  <a:pt x="129" y="43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19" y="43"/>
                  <a:pt x="120" y="45"/>
                  <a:pt x="121" y="48"/>
                </a:cubicBezTo>
                <a:cubicBezTo>
                  <a:pt x="123" y="51"/>
                  <a:pt x="123" y="53"/>
                  <a:pt x="122" y="55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19" y="59"/>
                  <a:pt x="116" y="60"/>
                  <a:pt x="111" y="59"/>
                </a:cubicBezTo>
                <a:cubicBezTo>
                  <a:pt x="104" y="59"/>
                  <a:pt x="104" y="59"/>
                  <a:pt x="104" y="59"/>
                </a:cubicBezTo>
                <a:cubicBezTo>
                  <a:pt x="103" y="71"/>
                  <a:pt x="103" y="71"/>
                  <a:pt x="103" y="71"/>
                </a:cubicBezTo>
                <a:cubicBezTo>
                  <a:pt x="95" y="67"/>
                  <a:pt x="95" y="67"/>
                  <a:pt x="95" y="67"/>
                </a:cubicBezTo>
                <a:cubicBezTo>
                  <a:pt x="94" y="67"/>
                  <a:pt x="94" y="67"/>
                  <a:pt x="94" y="67"/>
                </a:cubicBezTo>
                <a:cubicBezTo>
                  <a:pt x="94" y="67"/>
                  <a:pt x="94" y="67"/>
                  <a:pt x="94" y="67"/>
                </a:cubicBezTo>
                <a:cubicBezTo>
                  <a:pt x="89" y="59"/>
                  <a:pt x="89" y="59"/>
                  <a:pt x="89" y="59"/>
                </a:cubicBezTo>
                <a:cubicBezTo>
                  <a:pt x="80" y="55"/>
                  <a:pt x="80" y="55"/>
                  <a:pt x="80" y="55"/>
                </a:cubicBezTo>
                <a:cubicBezTo>
                  <a:pt x="77" y="50"/>
                  <a:pt x="77" y="50"/>
                  <a:pt x="77" y="50"/>
                </a:cubicBezTo>
                <a:cubicBezTo>
                  <a:pt x="74" y="53"/>
                  <a:pt x="74" y="53"/>
                  <a:pt x="74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3" y="47"/>
                  <a:pt x="63" y="47"/>
                  <a:pt x="63" y="47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42"/>
                  <a:pt x="59" y="42"/>
                  <a:pt x="59" y="42"/>
                </a:cubicBezTo>
                <a:cubicBezTo>
                  <a:pt x="56" y="38"/>
                  <a:pt x="54" y="35"/>
                  <a:pt x="53" y="33"/>
                </a:cubicBezTo>
                <a:cubicBezTo>
                  <a:pt x="53" y="32"/>
                  <a:pt x="53" y="31"/>
                  <a:pt x="51" y="31"/>
                </a:cubicBezTo>
                <a:cubicBezTo>
                  <a:pt x="49" y="31"/>
                  <a:pt x="49" y="31"/>
                  <a:pt x="49" y="31"/>
                </a:cubicBezTo>
                <a:cubicBezTo>
                  <a:pt x="46" y="29"/>
                  <a:pt x="44" y="27"/>
                  <a:pt x="43" y="23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1"/>
                  <a:pt x="41" y="11"/>
                  <a:pt x="41" y="11"/>
                </a:cubicBezTo>
                <a:cubicBezTo>
                  <a:pt x="39" y="6"/>
                  <a:pt x="39" y="6"/>
                  <a:pt x="39" y="6"/>
                </a:cubicBezTo>
                <a:cubicBezTo>
                  <a:pt x="34" y="7"/>
                  <a:pt x="34" y="7"/>
                  <a:pt x="34" y="7"/>
                </a:cubicBezTo>
                <a:cubicBezTo>
                  <a:pt x="33" y="7"/>
                  <a:pt x="33" y="7"/>
                  <a:pt x="33" y="7"/>
                </a:cubicBezTo>
                <a:cubicBezTo>
                  <a:pt x="33" y="7"/>
                  <a:pt x="33" y="7"/>
                  <a:pt x="33" y="7"/>
                </a:cubicBez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67" name="Freeform 11"/>
          <p:cNvSpPr/>
          <p:nvPr/>
        </p:nvSpPr>
        <p:spPr>
          <a:xfrm>
            <a:off x="728663" y="3190875"/>
            <a:ext cx="2020887" cy="1225550"/>
          </a:xfrm>
          <a:custGeom>
            <a:avLst/>
            <a:gdLst/>
            <a:ahLst/>
            <a:cxnLst>
              <a:cxn ang="0">
                <a:pos x="691602793" y="185269794"/>
              </a:cxn>
              <a:cxn ang="0">
                <a:pos x="350962851" y="298492006"/>
              </a:cxn>
              <a:cxn ang="0">
                <a:pos x="216771456" y="555812591"/>
              </a:cxn>
              <a:cxn ang="0">
                <a:pos x="103225880" y="1080749022"/>
              </a:cxn>
              <a:cxn ang="0">
                <a:pos x="92902971" y="1224847394"/>
              </a:cxn>
              <a:cxn ang="0">
                <a:pos x="319997336" y="1708612403"/>
              </a:cxn>
              <a:cxn ang="0">
                <a:pos x="670960187" y="2099739307"/>
              </a:cxn>
              <a:cxn ang="0">
                <a:pos x="949665886" y="2017396463"/>
              </a:cxn>
              <a:cxn ang="0">
                <a:pos x="1218048675" y="2147483646"/>
              </a:cxn>
              <a:cxn ang="0">
                <a:pos x="1496754374" y="2147483646"/>
              </a:cxn>
              <a:cxn ang="0">
                <a:pos x="1620626073" y="2147483646"/>
              </a:cxn>
              <a:cxn ang="0">
                <a:pos x="1950943105" y="2147483646"/>
              </a:cxn>
              <a:cxn ang="0">
                <a:pos x="2105780318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30618675"/>
              </a:cxn>
              <a:cxn ang="0">
                <a:pos x="2147483646" y="1976225041"/>
              </a:cxn>
              <a:cxn ang="0">
                <a:pos x="2147483646" y="2027688516"/>
              </a:cxn>
              <a:cxn ang="0">
                <a:pos x="2147483646" y="2089447253"/>
              </a:cxn>
              <a:cxn ang="0">
                <a:pos x="2147483646" y="2147483646"/>
              </a:cxn>
              <a:cxn ang="0">
                <a:pos x="2147483646" y="1955640934"/>
              </a:cxn>
              <a:cxn ang="0">
                <a:pos x="2147483646" y="1770367932"/>
              </a:cxn>
              <a:cxn ang="0">
                <a:pos x="2147483646" y="1708612403"/>
              </a:cxn>
              <a:cxn ang="0">
                <a:pos x="2147483646" y="1543926716"/>
              </a:cxn>
              <a:cxn ang="0">
                <a:pos x="2147483646" y="1379241028"/>
              </a:cxn>
              <a:cxn ang="0">
                <a:pos x="2147483646" y="1399825135"/>
              </a:cxn>
              <a:cxn ang="0">
                <a:pos x="2147483646" y="1008698231"/>
              </a:cxn>
              <a:cxn ang="0">
                <a:pos x="2147483646" y="761669700"/>
              </a:cxn>
              <a:cxn ang="0">
                <a:pos x="2147483646" y="411714219"/>
              </a:cxn>
              <a:cxn ang="0">
                <a:pos x="2147483646" y="226441216"/>
              </a:cxn>
              <a:cxn ang="0">
                <a:pos x="2147483646" y="205857109"/>
              </a:cxn>
              <a:cxn ang="0">
                <a:pos x="2147483646" y="154393634"/>
              </a:cxn>
              <a:cxn ang="0">
                <a:pos x="2147483646" y="20584107"/>
              </a:cxn>
              <a:cxn ang="0">
                <a:pos x="2147483646" y="123514266"/>
              </a:cxn>
              <a:cxn ang="0">
                <a:pos x="2147483646" y="185269794"/>
              </a:cxn>
              <a:cxn ang="0">
                <a:pos x="2126426137" y="205857109"/>
              </a:cxn>
              <a:cxn ang="0">
                <a:pos x="1765140377" y="185269794"/>
              </a:cxn>
              <a:cxn ang="0">
                <a:pos x="1569011526" y="0"/>
              </a:cxn>
              <a:cxn ang="0">
                <a:pos x="1393531707" y="102926951"/>
              </a:cxn>
              <a:cxn ang="0">
                <a:pos x="949665886" y="61755529"/>
              </a:cxn>
            </a:cxnLst>
            <a:rect l="0" t="0" r="0" b="0"/>
            <a:pathLst>
              <a:path w="629" h="382">
                <a:moveTo>
                  <a:pt x="77" y="2"/>
                </a:moveTo>
                <a:cubicBezTo>
                  <a:pt x="77" y="2"/>
                  <a:pt x="77" y="2"/>
                  <a:pt x="77" y="2"/>
                </a:cubicBezTo>
                <a:cubicBezTo>
                  <a:pt x="76" y="6"/>
                  <a:pt x="73" y="8"/>
                  <a:pt x="70" y="11"/>
                </a:cubicBezTo>
                <a:cubicBezTo>
                  <a:pt x="67" y="12"/>
                  <a:pt x="67" y="14"/>
                  <a:pt x="67" y="16"/>
                </a:cubicBezTo>
                <a:cubicBezTo>
                  <a:pt x="67" y="18"/>
                  <a:pt x="67" y="18"/>
                  <a:pt x="67" y="18"/>
                </a:cubicBezTo>
                <a:cubicBezTo>
                  <a:pt x="67" y="20"/>
                  <a:pt x="65" y="23"/>
                  <a:pt x="62" y="28"/>
                </a:cubicBezTo>
                <a:cubicBezTo>
                  <a:pt x="62" y="30"/>
                  <a:pt x="62" y="30"/>
                  <a:pt x="62" y="30"/>
                </a:cubicBezTo>
                <a:cubicBezTo>
                  <a:pt x="61" y="31"/>
                  <a:pt x="59" y="32"/>
                  <a:pt x="57" y="32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26" y="44"/>
                  <a:pt x="22" y="50"/>
                  <a:pt x="21" y="54"/>
                </a:cubicBezTo>
                <a:cubicBezTo>
                  <a:pt x="21" y="56"/>
                  <a:pt x="23" y="63"/>
                  <a:pt x="29" y="75"/>
                </a:cubicBezTo>
                <a:cubicBezTo>
                  <a:pt x="32" y="84"/>
                  <a:pt x="32" y="84"/>
                  <a:pt x="32" y="84"/>
                </a:cubicBezTo>
                <a:cubicBezTo>
                  <a:pt x="34" y="88"/>
                  <a:pt x="33" y="92"/>
                  <a:pt x="29" y="98"/>
                </a:cubicBezTo>
                <a:cubicBezTo>
                  <a:pt x="22" y="105"/>
                  <a:pt x="22" y="105"/>
                  <a:pt x="22" y="105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7" y="92"/>
                  <a:pt x="7" y="92"/>
                  <a:pt x="7" y="92"/>
                </a:cubicBezTo>
                <a:cubicBezTo>
                  <a:pt x="4" y="108"/>
                  <a:pt x="4" y="108"/>
                  <a:pt x="4" y="108"/>
                </a:cubicBezTo>
                <a:cubicBezTo>
                  <a:pt x="9" y="116"/>
                  <a:pt x="9" y="116"/>
                  <a:pt x="9" y="116"/>
                </a:cubicBezTo>
                <a:cubicBezTo>
                  <a:pt x="10" y="117"/>
                  <a:pt x="10" y="118"/>
                  <a:pt x="9" y="118"/>
                </a:cubicBezTo>
                <a:cubicBezTo>
                  <a:pt x="9" y="119"/>
                  <a:pt x="9" y="119"/>
                  <a:pt x="9" y="119"/>
                </a:cubicBezTo>
                <a:cubicBezTo>
                  <a:pt x="7" y="120"/>
                  <a:pt x="5" y="124"/>
                  <a:pt x="2" y="131"/>
                </a:cubicBezTo>
                <a:cubicBezTo>
                  <a:pt x="0" y="137"/>
                  <a:pt x="1" y="143"/>
                  <a:pt x="6" y="150"/>
                </a:cubicBezTo>
                <a:cubicBezTo>
                  <a:pt x="15" y="150"/>
                  <a:pt x="15" y="150"/>
                  <a:pt x="15" y="150"/>
                </a:cubicBezTo>
                <a:cubicBezTo>
                  <a:pt x="19" y="150"/>
                  <a:pt x="23" y="156"/>
                  <a:pt x="30" y="165"/>
                </a:cubicBezTo>
                <a:cubicBezTo>
                  <a:pt x="31" y="166"/>
                  <a:pt x="31" y="166"/>
                  <a:pt x="31" y="166"/>
                </a:cubicBezTo>
                <a:cubicBezTo>
                  <a:pt x="31" y="166"/>
                  <a:pt x="31" y="166"/>
                  <a:pt x="31" y="166"/>
                </a:cubicBezTo>
                <a:cubicBezTo>
                  <a:pt x="31" y="168"/>
                  <a:pt x="32" y="170"/>
                  <a:pt x="34" y="172"/>
                </a:cubicBezTo>
                <a:cubicBezTo>
                  <a:pt x="55" y="192"/>
                  <a:pt x="55" y="192"/>
                  <a:pt x="55" y="192"/>
                </a:cubicBezTo>
                <a:cubicBezTo>
                  <a:pt x="55" y="192"/>
                  <a:pt x="55" y="192"/>
                  <a:pt x="55" y="192"/>
                </a:cubicBezTo>
                <a:cubicBezTo>
                  <a:pt x="65" y="204"/>
                  <a:pt x="65" y="204"/>
                  <a:pt x="65" y="204"/>
                </a:cubicBezTo>
                <a:cubicBezTo>
                  <a:pt x="70" y="204"/>
                  <a:pt x="70" y="204"/>
                  <a:pt x="70" y="204"/>
                </a:cubicBezTo>
                <a:cubicBezTo>
                  <a:pt x="76" y="193"/>
                  <a:pt x="76" y="193"/>
                  <a:pt x="76" y="193"/>
                </a:cubicBezTo>
                <a:cubicBezTo>
                  <a:pt x="77" y="192"/>
                  <a:pt x="77" y="192"/>
                  <a:pt x="77" y="192"/>
                </a:cubicBezTo>
                <a:cubicBezTo>
                  <a:pt x="77" y="192"/>
                  <a:pt x="77" y="192"/>
                  <a:pt x="77" y="192"/>
                </a:cubicBezTo>
                <a:cubicBezTo>
                  <a:pt x="92" y="196"/>
                  <a:pt x="92" y="196"/>
                  <a:pt x="92" y="196"/>
                </a:cubicBezTo>
                <a:cubicBezTo>
                  <a:pt x="92" y="196"/>
                  <a:pt x="92" y="196"/>
                  <a:pt x="92" y="196"/>
                </a:cubicBezTo>
                <a:cubicBezTo>
                  <a:pt x="92" y="197"/>
                  <a:pt x="92" y="197"/>
                  <a:pt x="92" y="197"/>
                </a:cubicBezTo>
                <a:cubicBezTo>
                  <a:pt x="94" y="207"/>
                  <a:pt x="94" y="207"/>
                  <a:pt x="94" y="207"/>
                </a:cubicBezTo>
                <a:cubicBezTo>
                  <a:pt x="112" y="227"/>
                  <a:pt x="112" y="227"/>
                  <a:pt x="112" y="227"/>
                </a:cubicBezTo>
                <a:cubicBezTo>
                  <a:pt x="118" y="230"/>
                  <a:pt x="118" y="230"/>
                  <a:pt x="118" y="230"/>
                </a:cubicBezTo>
                <a:cubicBezTo>
                  <a:pt x="118" y="230"/>
                  <a:pt x="118" y="230"/>
                  <a:pt x="118" y="230"/>
                </a:cubicBezTo>
                <a:cubicBezTo>
                  <a:pt x="121" y="232"/>
                  <a:pt x="121" y="232"/>
                  <a:pt x="121" y="232"/>
                </a:cubicBezTo>
                <a:cubicBezTo>
                  <a:pt x="121" y="232"/>
                  <a:pt x="121" y="232"/>
                  <a:pt x="121" y="232"/>
                </a:cubicBezTo>
                <a:cubicBezTo>
                  <a:pt x="135" y="252"/>
                  <a:pt x="135" y="252"/>
                  <a:pt x="135" y="252"/>
                </a:cubicBezTo>
                <a:cubicBezTo>
                  <a:pt x="145" y="250"/>
                  <a:pt x="145" y="250"/>
                  <a:pt x="145" y="250"/>
                </a:cubicBezTo>
                <a:cubicBezTo>
                  <a:pt x="146" y="250"/>
                  <a:pt x="146" y="250"/>
                  <a:pt x="146" y="250"/>
                </a:cubicBezTo>
                <a:cubicBezTo>
                  <a:pt x="147" y="250"/>
                  <a:pt x="147" y="250"/>
                  <a:pt x="147" y="250"/>
                </a:cubicBezTo>
                <a:cubicBezTo>
                  <a:pt x="147" y="251"/>
                  <a:pt x="147" y="251"/>
                  <a:pt x="147" y="251"/>
                </a:cubicBezTo>
                <a:cubicBezTo>
                  <a:pt x="148" y="252"/>
                  <a:pt x="148" y="252"/>
                  <a:pt x="148" y="252"/>
                </a:cubicBezTo>
                <a:cubicBezTo>
                  <a:pt x="157" y="271"/>
                  <a:pt x="157" y="271"/>
                  <a:pt x="157" y="271"/>
                </a:cubicBezTo>
                <a:cubicBezTo>
                  <a:pt x="168" y="278"/>
                  <a:pt x="168" y="278"/>
                  <a:pt x="168" y="278"/>
                </a:cubicBezTo>
                <a:cubicBezTo>
                  <a:pt x="177" y="280"/>
                  <a:pt x="177" y="280"/>
                  <a:pt x="177" y="280"/>
                </a:cubicBezTo>
                <a:cubicBezTo>
                  <a:pt x="182" y="292"/>
                  <a:pt x="182" y="292"/>
                  <a:pt x="182" y="292"/>
                </a:cubicBezTo>
                <a:cubicBezTo>
                  <a:pt x="189" y="292"/>
                  <a:pt x="189" y="292"/>
                  <a:pt x="189" y="292"/>
                </a:cubicBezTo>
                <a:cubicBezTo>
                  <a:pt x="189" y="293"/>
                  <a:pt x="189" y="293"/>
                  <a:pt x="189" y="293"/>
                </a:cubicBezTo>
                <a:cubicBezTo>
                  <a:pt x="189" y="293"/>
                  <a:pt x="189" y="293"/>
                  <a:pt x="189" y="293"/>
                </a:cubicBezTo>
                <a:cubicBezTo>
                  <a:pt x="203" y="301"/>
                  <a:pt x="203" y="301"/>
                  <a:pt x="203" y="301"/>
                </a:cubicBezTo>
                <a:cubicBezTo>
                  <a:pt x="203" y="301"/>
                  <a:pt x="203" y="301"/>
                  <a:pt x="203" y="301"/>
                </a:cubicBezTo>
                <a:cubicBezTo>
                  <a:pt x="203" y="301"/>
                  <a:pt x="203" y="301"/>
                  <a:pt x="203" y="301"/>
                </a:cubicBezTo>
                <a:cubicBezTo>
                  <a:pt x="204" y="302"/>
                  <a:pt x="204" y="302"/>
                  <a:pt x="204" y="302"/>
                </a:cubicBezTo>
                <a:cubicBezTo>
                  <a:pt x="214" y="314"/>
                  <a:pt x="214" y="314"/>
                  <a:pt x="214" y="314"/>
                </a:cubicBezTo>
                <a:cubicBezTo>
                  <a:pt x="229" y="312"/>
                  <a:pt x="229" y="312"/>
                  <a:pt x="229" y="312"/>
                </a:cubicBezTo>
                <a:cubicBezTo>
                  <a:pt x="230" y="312"/>
                  <a:pt x="230" y="312"/>
                  <a:pt x="230" y="312"/>
                </a:cubicBezTo>
                <a:cubicBezTo>
                  <a:pt x="236" y="314"/>
                  <a:pt x="236" y="314"/>
                  <a:pt x="236" y="314"/>
                </a:cubicBezTo>
                <a:cubicBezTo>
                  <a:pt x="236" y="314"/>
                  <a:pt x="236" y="314"/>
                  <a:pt x="236" y="314"/>
                </a:cubicBezTo>
                <a:cubicBezTo>
                  <a:pt x="246" y="322"/>
                  <a:pt x="246" y="322"/>
                  <a:pt x="246" y="322"/>
                </a:cubicBezTo>
                <a:cubicBezTo>
                  <a:pt x="263" y="324"/>
                  <a:pt x="263" y="324"/>
                  <a:pt x="263" y="324"/>
                </a:cubicBezTo>
                <a:cubicBezTo>
                  <a:pt x="273" y="322"/>
                  <a:pt x="273" y="322"/>
                  <a:pt x="273" y="322"/>
                </a:cubicBezTo>
                <a:cubicBezTo>
                  <a:pt x="273" y="322"/>
                  <a:pt x="273" y="322"/>
                  <a:pt x="273" y="322"/>
                </a:cubicBezTo>
                <a:cubicBezTo>
                  <a:pt x="287" y="320"/>
                  <a:pt x="296" y="321"/>
                  <a:pt x="299" y="324"/>
                </a:cubicBezTo>
                <a:cubicBezTo>
                  <a:pt x="301" y="328"/>
                  <a:pt x="300" y="331"/>
                  <a:pt x="295" y="335"/>
                </a:cubicBezTo>
                <a:cubicBezTo>
                  <a:pt x="291" y="339"/>
                  <a:pt x="291" y="339"/>
                  <a:pt x="291" y="339"/>
                </a:cubicBezTo>
                <a:cubicBezTo>
                  <a:pt x="290" y="341"/>
                  <a:pt x="292" y="344"/>
                  <a:pt x="297" y="349"/>
                </a:cubicBezTo>
                <a:cubicBezTo>
                  <a:pt x="297" y="350"/>
                  <a:pt x="297" y="350"/>
                  <a:pt x="297" y="350"/>
                </a:cubicBezTo>
                <a:cubicBezTo>
                  <a:pt x="297" y="350"/>
                  <a:pt x="297" y="350"/>
                  <a:pt x="297" y="350"/>
                </a:cubicBezTo>
                <a:cubicBezTo>
                  <a:pt x="300" y="352"/>
                  <a:pt x="300" y="352"/>
                  <a:pt x="300" y="352"/>
                </a:cubicBezTo>
                <a:cubicBezTo>
                  <a:pt x="301" y="351"/>
                  <a:pt x="301" y="351"/>
                  <a:pt x="301" y="351"/>
                </a:cubicBezTo>
                <a:cubicBezTo>
                  <a:pt x="311" y="332"/>
                  <a:pt x="319" y="322"/>
                  <a:pt x="325" y="320"/>
                </a:cubicBezTo>
                <a:cubicBezTo>
                  <a:pt x="331" y="318"/>
                  <a:pt x="343" y="323"/>
                  <a:pt x="363" y="335"/>
                </a:cubicBezTo>
                <a:cubicBezTo>
                  <a:pt x="387" y="339"/>
                  <a:pt x="387" y="339"/>
                  <a:pt x="387" y="339"/>
                </a:cubicBezTo>
                <a:cubicBezTo>
                  <a:pt x="387" y="340"/>
                  <a:pt x="387" y="340"/>
                  <a:pt x="387" y="340"/>
                </a:cubicBezTo>
                <a:cubicBezTo>
                  <a:pt x="387" y="341"/>
                  <a:pt x="387" y="341"/>
                  <a:pt x="387" y="341"/>
                </a:cubicBezTo>
                <a:cubicBezTo>
                  <a:pt x="385" y="352"/>
                  <a:pt x="385" y="352"/>
                  <a:pt x="385" y="352"/>
                </a:cubicBezTo>
                <a:cubicBezTo>
                  <a:pt x="397" y="354"/>
                  <a:pt x="397" y="354"/>
                  <a:pt x="397" y="354"/>
                </a:cubicBezTo>
                <a:cubicBezTo>
                  <a:pt x="397" y="369"/>
                  <a:pt x="397" y="369"/>
                  <a:pt x="397" y="369"/>
                </a:cubicBezTo>
                <a:cubicBezTo>
                  <a:pt x="401" y="376"/>
                  <a:pt x="403" y="380"/>
                  <a:pt x="405" y="381"/>
                </a:cubicBezTo>
                <a:cubicBezTo>
                  <a:pt x="407" y="382"/>
                  <a:pt x="419" y="382"/>
                  <a:pt x="441" y="381"/>
                </a:cubicBezTo>
                <a:cubicBezTo>
                  <a:pt x="453" y="374"/>
                  <a:pt x="453" y="374"/>
                  <a:pt x="453" y="374"/>
                </a:cubicBezTo>
                <a:cubicBezTo>
                  <a:pt x="465" y="358"/>
                  <a:pt x="465" y="358"/>
                  <a:pt x="465" y="358"/>
                </a:cubicBezTo>
                <a:cubicBezTo>
                  <a:pt x="479" y="357"/>
                  <a:pt x="479" y="357"/>
                  <a:pt x="479" y="357"/>
                </a:cubicBezTo>
                <a:cubicBezTo>
                  <a:pt x="486" y="355"/>
                  <a:pt x="486" y="355"/>
                  <a:pt x="486" y="355"/>
                </a:cubicBezTo>
                <a:cubicBezTo>
                  <a:pt x="512" y="340"/>
                  <a:pt x="512" y="340"/>
                  <a:pt x="512" y="340"/>
                </a:cubicBezTo>
                <a:cubicBezTo>
                  <a:pt x="513" y="340"/>
                  <a:pt x="513" y="340"/>
                  <a:pt x="513" y="340"/>
                </a:cubicBezTo>
                <a:cubicBezTo>
                  <a:pt x="513" y="340"/>
                  <a:pt x="513" y="340"/>
                  <a:pt x="513" y="340"/>
                </a:cubicBezTo>
                <a:cubicBezTo>
                  <a:pt x="513" y="340"/>
                  <a:pt x="513" y="340"/>
                  <a:pt x="513" y="340"/>
                </a:cubicBezTo>
                <a:cubicBezTo>
                  <a:pt x="528" y="338"/>
                  <a:pt x="537" y="338"/>
                  <a:pt x="539" y="340"/>
                </a:cubicBezTo>
                <a:cubicBezTo>
                  <a:pt x="557" y="354"/>
                  <a:pt x="557" y="354"/>
                  <a:pt x="557" y="354"/>
                </a:cubicBezTo>
                <a:cubicBezTo>
                  <a:pt x="562" y="356"/>
                  <a:pt x="562" y="356"/>
                  <a:pt x="562" y="356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9" y="360"/>
                  <a:pt x="569" y="360"/>
                  <a:pt x="569" y="360"/>
                </a:cubicBezTo>
                <a:cubicBezTo>
                  <a:pt x="570" y="360"/>
                  <a:pt x="570" y="360"/>
                  <a:pt x="570" y="360"/>
                </a:cubicBezTo>
                <a:cubicBezTo>
                  <a:pt x="570" y="359"/>
                  <a:pt x="570" y="359"/>
                  <a:pt x="570" y="359"/>
                </a:cubicBezTo>
                <a:cubicBezTo>
                  <a:pt x="570" y="358"/>
                  <a:pt x="570" y="358"/>
                  <a:pt x="570" y="358"/>
                </a:cubicBezTo>
                <a:cubicBezTo>
                  <a:pt x="570" y="358"/>
                  <a:pt x="570" y="358"/>
                  <a:pt x="570" y="358"/>
                </a:cubicBezTo>
                <a:cubicBezTo>
                  <a:pt x="570" y="358"/>
                  <a:pt x="570" y="358"/>
                  <a:pt x="570" y="358"/>
                </a:cubicBezTo>
                <a:cubicBezTo>
                  <a:pt x="573" y="346"/>
                  <a:pt x="573" y="346"/>
                  <a:pt x="573" y="346"/>
                </a:cubicBezTo>
                <a:cubicBezTo>
                  <a:pt x="571" y="342"/>
                  <a:pt x="571" y="339"/>
                  <a:pt x="573" y="337"/>
                </a:cubicBezTo>
                <a:cubicBezTo>
                  <a:pt x="573" y="335"/>
                  <a:pt x="575" y="334"/>
                  <a:pt x="579" y="333"/>
                </a:cubicBezTo>
                <a:cubicBezTo>
                  <a:pt x="585" y="332"/>
                  <a:pt x="590" y="337"/>
                  <a:pt x="596" y="348"/>
                </a:cubicBezTo>
                <a:cubicBezTo>
                  <a:pt x="597" y="348"/>
                  <a:pt x="597" y="348"/>
                  <a:pt x="597" y="348"/>
                </a:cubicBezTo>
                <a:cubicBezTo>
                  <a:pt x="597" y="348"/>
                  <a:pt x="597" y="348"/>
                  <a:pt x="597" y="348"/>
                </a:cubicBezTo>
                <a:cubicBezTo>
                  <a:pt x="607" y="344"/>
                  <a:pt x="607" y="344"/>
                  <a:pt x="607" y="344"/>
                </a:cubicBezTo>
                <a:cubicBezTo>
                  <a:pt x="609" y="344"/>
                  <a:pt x="610" y="342"/>
                  <a:pt x="610" y="340"/>
                </a:cubicBezTo>
                <a:cubicBezTo>
                  <a:pt x="608" y="332"/>
                  <a:pt x="608" y="332"/>
                  <a:pt x="608" y="332"/>
                </a:cubicBezTo>
                <a:cubicBezTo>
                  <a:pt x="608" y="332"/>
                  <a:pt x="608" y="332"/>
                  <a:pt x="608" y="332"/>
                </a:cubicBezTo>
                <a:cubicBezTo>
                  <a:pt x="607" y="329"/>
                  <a:pt x="608" y="326"/>
                  <a:pt x="611" y="325"/>
                </a:cubicBezTo>
                <a:cubicBezTo>
                  <a:pt x="615" y="322"/>
                  <a:pt x="615" y="322"/>
                  <a:pt x="615" y="322"/>
                </a:cubicBezTo>
                <a:cubicBezTo>
                  <a:pt x="623" y="312"/>
                  <a:pt x="623" y="312"/>
                  <a:pt x="623" y="312"/>
                </a:cubicBezTo>
                <a:cubicBezTo>
                  <a:pt x="629" y="299"/>
                  <a:pt x="629" y="299"/>
                  <a:pt x="629" y="299"/>
                </a:cubicBezTo>
                <a:cubicBezTo>
                  <a:pt x="624" y="291"/>
                  <a:pt x="623" y="285"/>
                  <a:pt x="624" y="281"/>
                </a:cubicBezTo>
                <a:cubicBezTo>
                  <a:pt x="625" y="270"/>
                  <a:pt x="625" y="270"/>
                  <a:pt x="625" y="270"/>
                </a:cubicBezTo>
                <a:cubicBezTo>
                  <a:pt x="623" y="265"/>
                  <a:pt x="622" y="262"/>
                  <a:pt x="622" y="259"/>
                </a:cubicBezTo>
                <a:cubicBezTo>
                  <a:pt x="622" y="258"/>
                  <a:pt x="620" y="254"/>
                  <a:pt x="617" y="249"/>
                </a:cubicBezTo>
                <a:cubicBezTo>
                  <a:pt x="617" y="249"/>
                  <a:pt x="617" y="249"/>
                  <a:pt x="617" y="249"/>
                </a:cubicBezTo>
                <a:cubicBezTo>
                  <a:pt x="617" y="248"/>
                  <a:pt x="617" y="248"/>
                  <a:pt x="617" y="248"/>
                </a:cubicBezTo>
                <a:cubicBezTo>
                  <a:pt x="615" y="234"/>
                  <a:pt x="615" y="234"/>
                  <a:pt x="615" y="234"/>
                </a:cubicBezTo>
                <a:cubicBezTo>
                  <a:pt x="615" y="231"/>
                  <a:pt x="615" y="228"/>
                  <a:pt x="615" y="224"/>
                </a:cubicBezTo>
                <a:cubicBezTo>
                  <a:pt x="612" y="221"/>
                  <a:pt x="609" y="218"/>
                  <a:pt x="608" y="216"/>
                </a:cubicBezTo>
                <a:cubicBezTo>
                  <a:pt x="602" y="208"/>
                  <a:pt x="602" y="208"/>
                  <a:pt x="602" y="208"/>
                </a:cubicBezTo>
                <a:cubicBezTo>
                  <a:pt x="601" y="207"/>
                  <a:pt x="601" y="207"/>
                  <a:pt x="601" y="207"/>
                </a:cubicBezTo>
                <a:cubicBezTo>
                  <a:pt x="601" y="206"/>
                  <a:pt x="601" y="206"/>
                  <a:pt x="601" y="206"/>
                </a:cubicBezTo>
                <a:cubicBezTo>
                  <a:pt x="601" y="206"/>
                  <a:pt x="601" y="206"/>
                  <a:pt x="601" y="206"/>
                </a:cubicBezTo>
                <a:cubicBezTo>
                  <a:pt x="599" y="196"/>
                  <a:pt x="599" y="196"/>
                  <a:pt x="599" y="196"/>
                </a:cubicBezTo>
                <a:cubicBezTo>
                  <a:pt x="593" y="191"/>
                  <a:pt x="593" y="191"/>
                  <a:pt x="593" y="191"/>
                </a:cubicBezTo>
                <a:cubicBezTo>
                  <a:pt x="593" y="192"/>
                  <a:pt x="593" y="192"/>
                  <a:pt x="593" y="192"/>
                </a:cubicBezTo>
                <a:cubicBezTo>
                  <a:pt x="582" y="182"/>
                  <a:pt x="582" y="182"/>
                  <a:pt x="582" y="182"/>
                </a:cubicBezTo>
                <a:cubicBezTo>
                  <a:pt x="582" y="183"/>
                  <a:pt x="582" y="183"/>
                  <a:pt x="582" y="183"/>
                </a:cubicBezTo>
                <a:cubicBezTo>
                  <a:pt x="583" y="196"/>
                  <a:pt x="583" y="196"/>
                  <a:pt x="583" y="196"/>
                </a:cubicBezTo>
                <a:cubicBezTo>
                  <a:pt x="583" y="196"/>
                  <a:pt x="583" y="196"/>
                  <a:pt x="583" y="196"/>
                </a:cubicBezTo>
                <a:cubicBezTo>
                  <a:pt x="583" y="197"/>
                  <a:pt x="583" y="197"/>
                  <a:pt x="583" y="197"/>
                </a:cubicBezTo>
                <a:cubicBezTo>
                  <a:pt x="577" y="200"/>
                  <a:pt x="577" y="200"/>
                  <a:pt x="577" y="200"/>
                </a:cubicBezTo>
                <a:cubicBezTo>
                  <a:pt x="577" y="208"/>
                  <a:pt x="577" y="208"/>
                  <a:pt x="577" y="208"/>
                </a:cubicBezTo>
                <a:cubicBezTo>
                  <a:pt x="577" y="209"/>
                  <a:pt x="577" y="209"/>
                  <a:pt x="577" y="209"/>
                </a:cubicBezTo>
                <a:cubicBezTo>
                  <a:pt x="563" y="214"/>
                  <a:pt x="563" y="214"/>
                  <a:pt x="563" y="214"/>
                </a:cubicBezTo>
                <a:cubicBezTo>
                  <a:pt x="558" y="203"/>
                  <a:pt x="558" y="203"/>
                  <a:pt x="558" y="203"/>
                </a:cubicBezTo>
                <a:cubicBezTo>
                  <a:pt x="555" y="202"/>
                  <a:pt x="555" y="202"/>
                  <a:pt x="555" y="202"/>
                </a:cubicBezTo>
                <a:cubicBezTo>
                  <a:pt x="551" y="207"/>
                  <a:pt x="551" y="207"/>
                  <a:pt x="551" y="207"/>
                </a:cubicBezTo>
                <a:cubicBezTo>
                  <a:pt x="548" y="215"/>
                  <a:pt x="548" y="215"/>
                  <a:pt x="548" y="215"/>
                </a:cubicBezTo>
                <a:cubicBezTo>
                  <a:pt x="538" y="218"/>
                  <a:pt x="538" y="218"/>
                  <a:pt x="538" y="218"/>
                </a:cubicBezTo>
                <a:cubicBezTo>
                  <a:pt x="532" y="214"/>
                  <a:pt x="532" y="214"/>
                  <a:pt x="532" y="214"/>
                </a:cubicBezTo>
                <a:cubicBezTo>
                  <a:pt x="524" y="211"/>
                  <a:pt x="524" y="211"/>
                  <a:pt x="524" y="211"/>
                </a:cubicBezTo>
                <a:cubicBezTo>
                  <a:pt x="522" y="200"/>
                  <a:pt x="522" y="200"/>
                  <a:pt x="522" y="200"/>
                </a:cubicBezTo>
                <a:cubicBezTo>
                  <a:pt x="519" y="193"/>
                  <a:pt x="519" y="193"/>
                  <a:pt x="519" y="193"/>
                </a:cubicBezTo>
                <a:cubicBezTo>
                  <a:pt x="514" y="191"/>
                  <a:pt x="514" y="191"/>
                  <a:pt x="514" y="191"/>
                </a:cubicBezTo>
                <a:cubicBezTo>
                  <a:pt x="513" y="190"/>
                  <a:pt x="513" y="190"/>
                  <a:pt x="513" y="190"/>
                </a:cubicBezTo>
                <a:cubicBezTo>
                  <a:pt x="510" y="186"/>
                  <a:pt x="510" y="186"/>
                  <a:pt x="510" y="186"/>
                </a:cubicBezTo>
                <a:cubicBezTo>
                  <a:pt x="510" y="186"/>
                  <a:pt x="510" y="186"/>
                  <a:pt x="510" y="186"/>
                </a:cubicBezTo>
                <a:cubicBezTo>
                  <a:pt x="506" y="180"/>
                  <a:pt x="506" y="180"/>
                  <a:pt x="506" y="180"/>
                </a:cubicBezTo>
                <a:cubicBezTo>
                  <a:pt x="501" y="172"/>
                  <a:pt x="501" y="172"/>
                  <a:pt x="501" y="172"/>
                </a:cubicBezTo>
                <a:cubicBezTo>
                  <a:pt x="496" y="172"/>
                  <a:pt x="496" y="172"/>
                  <a:pt x="496" y="172"/>
                </a:cubicBezTo>
                <a:cubicBezTo>
                  <a:pt x="488" y="175"/>
                  <a:pt x="488" y="175"/>
                  <a:pt x="488" y="175"/>
                </a:cubicBezTo>
                <a:cubicBezTo>
                  <a:pt x="487" y="176"/>
                  <a:pt x="487" y="176"/>
                  <a:pt x="487" y="176"/>
                </a:cubicBezTo>
                <a:cubicBezTo>
                  <a:pt x="467" y="174"/>
                  <a:pt x="467" y="174"/>
                  <a:pt x="467" y="174"/>
                </a:cubicBezTo>
                <a:cubicBezTo>
                  <a:pt x="451" y="171"/>
                  <a:pt x="451" y="171"/>
                  <a:pt x="451" y="171"/>
                </a:cubicBezTo>
                <a:cubicBezTo>
                  <a:pt x="450" y="170"/>
                  <a:pt x="447" y="169"/>
                  <a:pt x="443" y="166"/>
                </a:cubicBezTo>
                <a:cubicBezTo>
                  <a:pt x="431" y="162"/>
                  <a:pt x="431" y="162"/>
                  <a:pt x="431" y="162"/>
                </a:cubicBezTo>
                <a:cubicBezTo>
                  <a:pt x="422" y="160"/>
                  <a:pt x="417" y="158"/>
                  <a:pt x="415" y="156"/>
                </a:cubicBezTo>
                <a:cubicBezTo>
                  <a:pt x="413" y="154"/>
                  <a:pt x="413" y="154"/>
                  <a:pt x="413" y="154"/>
                </a:cubicBezTo>
                <a:cubicBezTo>
                  <a:pt x="411" y="154"/>
                  <a:pt x="411" y="154"/>
                  <a:pt x="411" y="154"/>
                </a:cubicBezTo>
                <a:cubicBezTo>
                  <a:pt x="403" y="150"/>
                  <a:pt x="403" y="150"/>
                  <a:pt x="403" y="150"/>
                </a:cubicBezTo>
                <a:cubicBezTo>
                  <a:pt x="403" y="149"/>
                  <a:pt x="403" y="149"/>
                  <a:pt x="403" y="149"/>
                </a:cubicBezTo>
                <a:cubicBezTo>
                  <a:pt x="401" y="148"/>
                  <a:pt x="400" y="146"/>
                  <a:pt x="399" y="145"/>
                </a:cubicBezTo>
                <a:cubicBezTo>
                  <a:pt x="398" y="141"/>
                  <a:pt x="398" y="141"/>
                  <a:pt x="398" y="141"/>
                </a:cubicBezTo>
                <a:cubicBezTo>
                  <a:pt x="395" y="136"/>
                  <a:pt x="395" y="136"/>
                  <a:pt x="395" y="136"/>
                </a:cubicBezTo>
                <a:cubicBezTo>
                  <a:pt x="389" y="134"/>
                  <a:pt x="389" y="134"/>
                  <a:pt x="389" y="134"/>
                </a:cubicBezTo>
                <a:cubicBezTo>
                  <a:pt x="387" y="135"/>
                  <a:pt x="387" y="135"/>
                  <a:pt x="387" y="135"/>
                </a:cubicBezTo>
                <a:cubicBezTo>
                  <a:pt x="385" y="137"/>
                  <a:pt x="385" y="137"/>
                  <a:pt x="385" y="137"/>
                </a:cubicBezTo>
                <a:cubicBezTo>
                  <a:pt x="384" y="138"/>
                  <a:pt x="384" y="138"/>
                  <a:pt x="384" y="138"/>
                </a:cubicBezTo>
                <a:cubicBezTo>
                  <a:pt x="382" y="139"/>
                  <a:pt x="380" y="140"/>
                  <a:pt x="379" y="140"/>
                </a:cubicBezTo>
                <a:cubicBezTo>
                  <a:pt x="375" y="141"/>
                  <a:pt x="372" y="140"/>
                  <a:pt x="369" y="136"/>
                </a:cubicBezTo>
                <a:cubicBezTo>
                  <a:pt x="361" y="128"/>
                  <a:pt x="361" y="128"/>
                  <a:pt x="361" y="128"/>
                </a:cubicBezTo>
                <a:cubicBezTo>
                  <a:pt x="358" y="124"/>
                  <a:pt x="356" y="121"/>
                  <a:pt x="355" y="119"/>
                </a:cubicBezTo>
                <a:cubicBezTo>
                  <a:pt x="353" y="116"/>
                  <a:pt x="353" y="116"/>
                  <a:pt x="353" y="116"/>
                </a:cubicBezTo>
                <a:cubicBezTo>
                  <a:pt x="351" y="113"/>
                  <a:pt x="349" y="110"/>
                  <a:pt x="347" y="108"/>
                </a:cubicBezTo>
                <a:cubicBezTo>
                  <a:pt x="346" y="104"/>
                  <a:pt x="346" y="101"/>
                  <a:pt x="347" y="98"/>
                </a:cubicBezTo>
                <a:cubicBezTo>
                  <a:pt x="347" y="98"/>
                  <a:pt x="347" y="98"/>
                  <a:pt x="347" y="98"/>
                </a:cubicBezTo>
                <a:cubicBezTo>
                  <a:pt x="347" y="98"/>
                  <a:pt x="347" y="98"/>
                  <a:pt x="347" y="98"/>
                </a:cubicBezTo>
                <a:cubicBezTo>
                  <a:pt x="352" y="89"/>
                  <a:pt x="352" y="89"/>
                  <a:pt x="352" y="89"/>
                </a:cubicBezTo>
                <a:cubicBezTo>
                  <a:pt x="355" y="80"/>
                  <a:pt x="355" y="80"/>
                  <a:pt x="355" y="80"/>
                </a:cubicBezTo>
                <a:cubicBezTo>
                  <a:pt x="356" y="74"/>
                  <a:pt x="356" y="74"/>
                  <a:pt x="356" y="74"/>
                </a:cubicBezTo>
                <a:cubicBezTo>
                  <a:pt x="354" y="64"/>
                  <a:pt x="354" y="64"/>
                  <a:pt x="354" y="64"/>
                </a:cubicBezTo>
                <a:cubicBezTo>
                  <a:pt x="348" y="59"/>
                  <a:pt x="348" y="59"/>
                  <a:pt x="348" y="59"/>
                </a:cubicBezTo>
                <a:cubicBezTo>
                  <a:pt x="349" y="52"/>
                  <a:pt x="349" y="52"/>
                  <a:pt x="349" y="52"/>
                </a:cubicBezTo>
                <a:cubicBezTo>
                  <a:pt x="349" y="46"/>
                  <a:pt x="351" y="43"/>
                  <a:pt x="355" y="42"/>
                </a:cubicBezTo>
                <a:cubicBezTo>
                  <a:pt x="357" y="42"/>
                  <a:pt x="357" y="41"/>
                  <a:pt x="357" y="40"/>
                </a:cubicBezTo>
                <a:cubicBezTo>
                  <a:pt x="357" y="39"/>
                  <a:pt x="357" y="39"/>
                  <a:pt x="357" y="39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57" y="22"/>
                  <a:pt x="357" y="22"/>
                  <a:pt x="357" y="22"/>
                </a:cubicBezTo>
                <a:cubicBezTo>
                  <a:pt x="357" y="22"/>
                  <a:pt x="357" y="22"/>
                  <a:pt x="357" y="22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5" y="20"/>
                  <a:pt x="355" y="20"/>
                  <a:pt x="355" y="20"/>
                </a:cubicBezTo>
                <a:cubicBezTo>
                  <a:pt x="355" y="20"/>
                  <a:pt x="355" y="20"/>
                  <a:pt x="355" y="20"/>
                </a:cubicBezTo>
                <a:cubicBezTo>
                  <a:pt x="354" y="20"/>
                  <a:pt x="354" y="20"/>
                  <a:pt x="354" y="20"/>
                </a:cubicBezTo>
                <a:cubicBezTo>
                  <a:pt x="347" y="15"/>
                  <a:pt x="347" y="15"/>
                  <a:pt x="347" y="15"/>
                </a:cubicBezTo>
                <a:cubicBezTo>
                  <a:pt x="347" y="15"/>
                  <a:pt x="347" y="15"/>
                  <a:pt x="347" y="15"/>
                </a:cubicBezTo>
                <a:cubicBezTo>
                  <a:pt x="347" y="15"/>
                  <a:pt x="347" y="15"/>
                  <a:pt x="347" y="15"/>
                </a:cubicBezTo>
                <a:cubicBezTo>
                  <a:pt x="341" y="10"/>
                  <a:pt x="341" y="10"/>
                  <a:pt x="341" y="10"/>
                </a:cubicBezTo>
                <a:cubicBezTo>
                  <a:pt x="322" y="7"/>
                  <a:pt x="322" y="7"/>
                  <a:pt x="322" y="7"/>
                </a:cubicBezTo>
                <a:cubicBezTo>
                  <a:pt x="322" y="7"/>
                  <a:pt x="322" y="7"/>
                  <a:pt x="322" y="7"/>
                </a:cubicBezTo>
                <a:cubicBezTo>
                  <a:pt x="316" y="2"/>
                  <a:pt x="316" y="2"/>
                  <a:pt x="316" y="2"/>
                </a:cubicBezTo>
                <a:cubicBezTo>
                  <a:pt x="305" y="2"/>
                  <a:pt x="305" y="2"/>
                  <a:pt x="305" y="2"/>
                </a:cubicBezTo>
                <a:cubicBezTo>
                  <a:pt x="303" y="2"/>
                  <a:pt x="301" y="4"/>
                  <a:pt x="299" y="5"/>
                </a:cubicBezTo>
                <a:cubicBezTo>
                  <a:pt x="298" y="5"/>
                  <a:pt x="298" y="5"/>
                  <a:pt x="298" y="5"/>
                </a:cubicBezTo>
                <a:cubicBezTo>
                  <a:pt x="289" y="8"/>
                  <a:pt x="289" y="8"/>
                  <a:pt x="289" y="8"/>
                </a:cubicBezTo>
                <a:cubicBezTo>
                  <a:pt x="267" y="8"/>
                  <a:pt x="267" y="8"/>
                  <a:pt x="267" y="8"/>
                </a:cubicBezTo>
                <a:cubicBezTo>
                  <a:pt x="264" y="9"/>
                  <a:pt x="261" y="10"/>
                  <a:pt x="260" y="12"/>
                </a:cubicBezTo>
                <a:cubicBezTo>
                  <a:pt x="257" y="14"/>
                  <a:pt x="253" y="15"/>
                  <a:pt x="247" y="17"/>
                </a:cubicBezTo>
                <a:cubicBezTo>
                  <a:pt x="237" y="20"/>
                  <a:pt x="237" y="20"/>
                  <a:pt x="237" y="20"/>
                </a:cubicBezTo>
                <a:cubicBezTo>
                  <a:pt x="237" y="20"/>
                  <a:pt x="237" y="20"/>
                  <a:pt x="237" y="20"/>
                </a:cubicBezTo>
                <a:cubicBezTo>
                  <a:pt x="236" y="20"/>
                  <a:pt x="236" y="20"/>
                  <a:pt x="236" y="20"/>
                </a:cubicBezTo>
                <a:cubicBezTo>
                  <a:pt x="221" y="18"/>
                  <a:pt x="221" y="18"/>
                  <a:pt x="221" y="18"/>
                </a:cubicBezTo>
                <a:cubicBezTo>
                  <a:pt x="220" y="18"/>
                  <a:pt x="220" y="18"/>
                  <a:pt x="220" y="18"/>
                </a:cubicBezTo>
                <a:cubicBezTo>
                  <a:pt x="220" y="18"/>
                  <a:pt x="220" y="18"/>
                  <a:pt x="220" y="18"/>
                </a:cubicBezTo>
                <a:cubicBezTo>
                  <a:pt x="220" y="18"/>
                  <a:pt x="220" y="18"/>
                  <a:pt x="220" y="18"/>
                </a:cubicBezTo>
                <a:cubicBezTo>
                  <a:pt x="215" y="18"/>
                  <a:pt x="215" y="18"/>
                  <a:pt x="215" y="18"/>
                </a:cubicBezTo>
                <a:cubicBezTo>
                  <a:pt x="206" y="20"/>
                  <a:pt x="206" y="20"/>
                  <a:pt x="206" y="20"/>
                </a:cubicBezTo>
                <a:cubicBezTo>
                  <a:pt x="188" y="22"/>
                  <a:pt x="188" y="22"/>
                  <a:pt x="188" y="22"/>
                </a:cubicBezTo>
                <a:cubicBezTo>
                  <a:pt x="188" y="22"/>
                  <a:pt x="188" y="22"/>
                  <a:pt x="188" y="22"/>
                </a:cubicBezTo>
                <a:cubicBezTo>
                  <a:pt x="187" y="22"/>
                  <a:pt x="187" y="22"/>
                  <a:pt x="187" y="22"/>
                </a:cubicBezTo>
                <a:cubicBezTo>
                  <a:pt x="179" y="18"/>
                  <a:pt x="179" y="18"/>
                  <a:pt x="179" y="18"/>
                </a:cubicBezTo>
                <a:cubicBezTo>
                  <a:pt x="171" y="18"/>
                  <a:pt x="171" y="18"/>
                  <a:pt x="171" y="18"/>
                </a:cubicBezTo>
                <a:cubicBezTo>
                  <a:pt x="168" y="18"/>
                  <a:pt x="165" y="15"/>
                  <a:pt x="161" y="10"/>
                </a:cubicBezTo>
                <a:cubicBezTo>
                  <a:pt x="160" y="10"/>
                  <a:pt x="160" y="10"/>
                  <a:pt x="160" y="10"/>
                </a:cubicBezTo>
                <a:cubicBezTo>
                  <a:pt x="159" y="6"/>
                  <a:pt x="158" y="4"/>
                  <a:pt x="158" y="4"/>
                </a:cubicBezTo>
                <a:cubicBezTo>
                  <a:pt x="156" y="2"/>
                  <a:pt x="156" y="2"/>
                  <a:pt x="156" y="2"/>
                </a:cubicBezTo>
                <a:cubicBezTo>
                  <a:pt x="152" y="0"/>
                  <a:pt x="152" y="0"/>
                  <a:pt x="152" y="0"/>
                </a:cubicBezTo>
                <a:cubicBezTo>
                  <a:pt x="149" y="4"/>
                  <a:pt x="149" y="4"/>
                  <a:pt x="149" y="4"/>
                </a:cubicBezTo>
                <a:cubicBezTo>
                  <a:pt x="149" y="4"/>
                  <a:pt x="149" y="4"/>
                  <a:pt x="149" y="4"/>
                </a:cubicBezTo>
                <a:cubicBezTo>
                  <a:pt x="136" y="10"/>
                  <a:pt x="136" y="10"/>
                  <a:pt x="136" y="10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19" y="11"/>
                  <a:pt x="119" y="11"/>
                  <a:pt x="119" y="11"/>
                </a:cubicBezTo>
                <a:cubicBezTo>
                  <a:pt x="117" y="11"/>
                  <a:pt x="112" y="10"/>
                  <a:pt x="106" y="8"/>
                </a:cubicBezTo>
                <a:cubicBezTo>
                  <a:pt x="93" y="6"/>
                  <a:pt x="93" y="6"/>
                  <a:pt x="93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84" y="2"/>
                  <a:pt x="84" y="2"/>
                  <a:pt x="84" y="2"/>
                </a:cubicBezTo>
                <a:lnTo>
                  <a:pt x="77" y="2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68" name="Freeform 12"/>
          <p:cNvSpPr/>
          <p:nvPr/>
        </p:nvSpPr>
        <p:spPr>
          <a:xfrm>
            <a:off x="2568575" y="4210050"/>
            <a:ext cx="914400" cy="950913"/>
          </a:xfrm>
          <a:custGeom>
            <a:avLst/>
            <a:gdLst/>
            <a:ahLst/>
            <a:cxnLst>
              <a:cxn ang="0">
                <a:pos x="103665270" y="1878319816"/>
              </a:cxn>
              <a:cxn ang="0">
                <a:pos x="425028575" y="1867997913"/>
              </a:cxn>
              <a:cxn ang="0">
                <a:pos x="435396068" y="2012485288"/>
              </a:cxn>
              <a:cxn ang="0">
                <a:pos x="704928346" y="2147483646"/>
              </a:cxn>
              <a:cxn ang="0">
                <a:pos x="746395099" y="2147483646"/>
              </a:cxn>
              <a:cxn ang="0">
                <a:pos x="1140324414" y="2147483646"/>
              </a:cxn>
              <a:cxn ang="0">
                <a:pos x="1223257918" y="2147483646"/>
              </a:cxn>
              <a:cxn ang="0">
                <a:pos x="1409856693" y="2147483646"/>
              </a:cxn>
              <a:cxn ang="0">
                <a:pos x="1409856693" y="2147483646"/>
              </a:cxn>
              <a:cxn ang="0">
                <a:pos x="1399489200" y="2147483646"/>
              </a:cxn>
              <a:cxn ang="0">
                <a:pos x="1679385752" y="2147483646"/>
              </a:cxn>
              <a:cxn ang="0">
                <a:pos x="1969649797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15691474"/>
              </a:cxn>
              <a:cxn ang="0">
                <a:pos x="2147483646" y="2002166597"/>
              </a:cxn>
              <a:cxn ang="0">
                <a:pos x="2147483646" y="1857679221"/>
              </a:cxn>
              <a:cxn ang="0">
                <a:pos x="2147483646" y="1878319816"/>
              </a:cxn>
              <a:cxn ang="0">
                <a:pos x="2147483646" y="1754473036"/>
              </a:cxn>
              <a:cxn ang="0">
                <a:pos x="2147483646" y="1599666969"/>
              </a:cxn>
              <a:cxn ang="0">
                <a:pos x="2147483646" y="1403579713"/>
              </a:cxn>
              <a:cxn ang="0">
                <a:pos x="2147483646" y="1093967581"/>
              </a:cxn>
              <a:cxn ang="0">
                <a:pos x="2147483646" y="1052683179"/>
              </a:cxn>
              <a:cxn ang="0">
                <a:pos x="2073318287" y="866917827"/>
              </a:cxn>
              <a:cxn ang="0">
                <a:pos x="2052583301" y="763711641"/>
              </a:cxn>
              <a:cxn ang="0">
                <a:pos x="2135516806" y="681149262"/>
              </a:cxn>
              <a:cxn ang="0">
                <a:pos x="2147483646" y="650186764"/>
              </a:cxn>
              <a:cxn ang="0">
                <a:pos x="2147483646" y="681149262"/>
              </a:cxn>
              <a:cxn ang="0">
                <a:pos x="2147483646" y="557302481"/>
              </a:cxn>
              <a:cxn ang="0">
                <a:pos x="2147483646" y="536661887"/>
              </a:cxn>
              <a:cxn ang="0">
                <a:pos x="2147483646" y="454099508"/>
              </a:cxn>
              <a:cxn ang="0">
                <a:pos x="2147483646" y="227049754"/>
              </a:cxn>
              <a:cxn ang="0">
                <a:pos x="2052583301" y="350893322"/>
              </a:cxn>
              <a:cxn ang="0">
                <a:pos x="2083682561" y="516021292"/>
              </a:cxn>
              <a:cxn ang="0">
                <a:pos x="2000752276" y="639868073"/>
              </a:cxn>
              <a:cxn ang="0">
                <a:pos x="1897083786" y="877236518"/>
              </a:cxn>
              <a:cxn ang="0">
                <a:pos x="1897083786" y="1011401989"/>
              </a:cxn>
              <a:cxn ang="0">
                <a:pos x="1845252761" y="1073326986"/>
              </a:cxn>
              <a:cxn ang="0">
                <a:pos x="1793418515" y="1104286272"/>
              </a:cxn>
              <a:cxn ang="0">
                <a:pos x="1596455468" y="1155889365"/>
              </a:cxn>
              <a:cxn ang="0">
                <a:pos x="1430588459" y="1135248770"/>
              </a:cxn>
              <a:cxn ang="0">
                <a:pos x="1337290682" y="1093967581"/>
              </a:cxn>
              <a:cxn ang="0">
                <a:pos x="1264724670" y="866917827"/>
              </a:cxn>
              <a:cxn ang="0">
                <a:pos x="1171423673" y="660508667"/>
              </a:cxn>
              <a:cxn ang="0">
                <a:pos x="1140324414" y="588264980"/>
              </a:cxn>
              <a:cxn ang="0">
                <a:pos x="1036659144" y="536661887"/>
              </a:cxn>
              <a:cxn ang="0">
                <a:pos x="891527121" y="454099508"/>
              </a:cxn>
              <a:cxn ang="0">
                <a:pos x="891527121" y="361215226"/>
              </a:cxn>
              <a:cxn ang="0">
                <a:pos x="798226124" y="299293442"/>
              </a:cxn>
              <a:cxn ang="0">
                <a:pos x="632362335" y="433458913"/>
              </a:cxn>
              <a:cxn ang="0">
                <a:pos x="518329572" y="216727850"/>
              </a:cxn>
              <a:cxn ang="0">
                <a:pos x="414664301" y="103202973"/>
              </a:cxn>
              <a:cxn ang="0">
                <a:pos x="290264045" y="340574631"/>
              </a:cxn>
              <a:cxn ang="0">
                <a:pos x="290264045" y="557302481"/>
              </a:cxn>
              <a:cxn ang="0">
                <a:pos x="476862820" y="722430451"/>
              </a:cxn>
              <a:cxn ang="0">
                <a:pos x="321363304" y="1321017335"/>
              </a:cxn>
              <a:cxn ang="0">
                <a:pos x="20731766" y="1795757437"/>
              </a:cxn>
              <a:cxn ang="0">
                <a:pos x="20731766" y="1878319816"/>
              </a:cxn>
            </a:cxnLst>
            <a:rect l="0" t="0" r="0" b="0"/>
            <a:pathLst>
              <a:path w="284" h="296">
                <a:moveTo>
                  <a:pt x="2" y="182"/>
                </a:moveTo>
                <a:cubicBezTo>
                  <a:pt x="0" y="187"/>
                  <a:pt x="0" y="187"/>
                  <a:pt x="0" y="187"/>
                </a:cubicBezTo>
                <a:cubicBezTo>
                  <a:pt x="3" y="187"/>
                  <a:pt x="6" y="185"/>
                  <a:pt x="9" y="183"/>
                </a:cubicBezTo>
                <a:cubicBezTo>
                  <a:pt x="10" y="182"/>
                  <a:pt x="10" y="182"/>
                  <a:pt x="10" y="182"/>
                </a:cubicBezTo>
                <a:cubicBezTo>
                  <a:pt x="10" y="182"/>
                  <a:pt x="10" y="182"/>
                  <a:pt x="10" y="182"/>
                </a:cubicBezTo>
                <a:cubicBezTo>
                  <a:pt x="26" y="180"/>
                  <a:pt x="26" y="180"/>
                  <a:pt x="26" y="180"/>
                </a:cubicBezTo>
                <a:cubicBezTo>
                  <a:pt x="37" y="175"/>
                  <a:pt x="37" y="175"/>
                  <a:pt x="37" y="175"/>
                </a:cubicBezTo>
                <a:cubicBezTo>
                  <a:pt x="41" y="181"/>
                  <a:pt x="41" y="181"/>
                  <a:pt x="41" y="181"/>
                </a:cubicBezTo>
                <a:cubicBezTo>
                  <a:pt x="42" y="181"/>
                  <a:pt x="42" y="181"/>
                  <a:pt x="42" y="181"/>
                </a:cubicBezTo>
                <a:cubicBezTo>
                  <a:pt x="37" y="189"/>
                  <a:pt x="37" y="189"/>
                  <a:pt x="37" y="189"/>
                </a:cubicBezTo>
                <a:cubicBezTo>
                  <a:pt x="42" y="194"/>
                  <a:pt x="42" y="194"/>
                  <a:pt x="42" y="194"/>
                </a:cubicBezTo>
                <a:cubicBezTo>
                  <a:pt x="42" y="195"/>
                  <a:pt x="42" y="195"/>
                  <a:pt x="42" y="195"/>
                </a:cubicBezTo>
                <a:cubicBezTo>
                  <a:pt x="42" y="196"/>
                  <a:pt x="42" y="196"/>
                  <a:pt x="42" y="196"/>
                </a:cubicBezTo>
                <a:cubicBezTo>
                  <a:pt x="38" y="213"/>
                  <a:pt x="38" y="213"/>
                  <a:pt x="38" y="213"/>
                </a:cubicBezTo>
                <a:cubicBezTo>
                  <a:pt x="49" y="220"/>
                  <a:pt x="49" y="220"/>
                  <a:pt x="49" y="220"/>
                </a:cubicBezTo>
                <a:cubicBezTo>
                  <a:pt x="68" y="221"/>
                  <a:pt x="68" y="221"/>
                  <a:pt x="68" y="221"/>
                </a:cubicBezTo>
                <a:cubicBezTo>
                  <a:pt x="65" y="225"/>
                  <a:pt x="65" y="225"/>
                  <a:pt x="65" y="225"/>
                </a:cubicBezTo>
                <a:cubicBezTo>
                  <a:pt x="53" y="240"/>
                  <a:pt x="47" y="248"/>
                  <a:pt x="48" y="251"/>
                </a:cubicBezTo>
                <a:cubicBezTo>
                  <a:pt x="55" y="253"/>
                  <a:pt x="55" y="253"/>
                  <a:pt x="55" y="253"/>
                </a:cubicBezTo>
                <a:cubicBezTo>
                  <a:pt x="64" y="254"/>
                  <a:pt x="70" y="256"/>
                  <a:pt x="72" y="260"/>
                </a:cubicBezTo>
                <a:cubicBezTo>
                  <a:pt x="74" y="265"/>
                  <a:pt x="77" y="270"/>
                  <a:pt x="79" y="275"/>
                </a:cubicBezTo>
                <a:cubicBezTo>
                  <a:pt x="90" y="281"/>
                  <a:pt x="90" y="281"/>
                  <a:pt x="90" y="281"/>
                </a:cubicBezTo>
                <a:cubicBezTo>
                  <a:pt x="96" y="282"/>
                  <a:pt x="96" y="282"/>
                  <a:pt x="96" y="282"/>
                </a:cubicBezTo>
                <a:cubicBezTo>
                  <a:pt x="110" y="270"/>
                  <a:pt x="110" y="270"/>
                  <a:pt x="110" y="270"/>
                </a:cubicBezTo>
                <a:cubicBezTo>
                  <a:pt x="118" y="281"/>
                  <a:pt x="118" y="281"/>
                  <a:pt x="118" y="281"/>
                </a:cubicBezTo>
                <a:cubicBezTo>
                  <a:pt x="118" y="282"/>
                  <a:pt x="118" y="282"/>
                  <a:pt x="118" y="282"/>
                </a:cubicBezTo>
                <a:cubicBezTo>
                  <a:pt x="118" y="282"/>
                  <a:pt x="118" y="282"/>
                  <a:pt x="118" y="282"/>
                </a:cubicBezTo>
                <a:cubicBezTo>
                  <a:pt x="118" y="282"/>
                  <a:pt x="118" y="282"/>
                  <a:pt x="118" y="282"/>
                </a:cubicBezTo>
                <a:cubicBezTo>
                  <a:pt x="120" y="292"/>
                  <a:pt x="120" y="292"/>
                  <a:pt x="120" y="292"/>
                </a:cubicBezTo>
                <a:cubicBezTo>
                  <a:pt x="126" y="293"/>
                  <a:pt x="126" y="293"/>
                  <a:pt x="126" y="293"/>
                </a:cubicBezTo>
                <a:cubicBezTo>
                  <a:pt x="126" y="293"/>
                  <a:pt x="126" y="293"/>
                  <a:pt x="126" y="293"/>
                </a:cubicBezTo>
                <a:cubicBezTo>
                  <a:pt x="136" y="296"/>
                  <a:pt x="136" y="296"/>
                  <a:pt x="136" y="296"/>
                </a:cubicBezTo>
                <a:cubicBezTo>
                  <a:pt x="138" y="296"/>
                  <a:pt x="138" y="296"/>
                  <a:pt x="138" y="296"/>
                </a:cubicBezTo>
                <a:cubicBezTo>
                  <a:pt x="138" y="295"/>
                  <a:pt x="138" y="295"/>
                  <a:pt x="138" y="295"/>
                </a:cubicBezTo>
                <a:cubicBezTo>
                  <a:pt x="136" y="285"/>
                  <a:pt x="136" y="285"/>
                  <a:pt x="136" y="285"/>
                </a:cubicBezTo>
                <a:cubicBezTo>
                  <a:pt x="136" y="284"/>
                  <a:pt x="136" y="284"/>
                  <a:pt x="136" y="284"/>
                </a:cubicBezTo>
                <a:cubicBezTo>
                  <a:pt x="131" y="261"/>
                  <a:pt x="131" y="261"/>
                  <a:pt x="131" y="261"/>
                </a:cubicBezTo>
                <a:cubicBezTo>
                  <a:pt x="131" y="260"/>
                  <a:pt x="131" y="260"/>
                  <a:pt x="131" y="260"/>
                </a:cubicBezTo>
                <a:cubicBezTo>
                  <a:pt x="134" y="244"/>
                  <a:pt x="134" y="244"/>
                  <a:pt x="134" y="244"/>
                </a:cubicBezTo>
                <a:cubicBezTo>
                  <a:pt x="135" y="244"/>
                  <a:pt x="135" y="244"/>
                  <a:pt x="135" y="244"/>
                </a:cubicBezTo>
                <a:cubicBezTo>
                  <a:pt x="136" y="244"/>
                  <a:pt x="136" y="244"/>
                  <a:pt x="136" y="244"/>
                </a:cubicBezTo>
                <a:cubicBezTo>
                  <a:pt x="147" y="245"/>
                  <a:pt x="147" y="245"/>
                  <a:pt x="147" y="245"/>
                </a:cubicBezTo>
                <a:cubicBezTo>
                  <a:pt x="160" y="235"/>
                  <a:pt x="160" y="235"/>
                  <a:pt x="160" y="235"/>
                </a:cubicBezTo>
                <a:cubicBezTo>
                  <a:pt x="162" y="236"/>
                  <a:pt x="162" y="236"/>
                  <a:pt x="162" y="236"/>
                </a:cubicBezTo>
                <a:cubicBezTo>
                  <a:pt x="169" y="241"/>
                  <a:pt x="174" y="246"/>
                  <a:pt x="176" y="249"/>
                </a:cubicBezTo>
                <a:cubicBezTo>
                  <a:pt x="178" y="248"/>
                  <a:pt x="183" y="244"/>
                  <a:pt x="189" y="237"/>
                </a:cubicBezTo>
                <a:cubicBezTo>
                  <a:pt x="189" y="236"/>
                  <a:pt x="189" y="236"/>
                  <a:pt x="189" y="236"/>
                </a:cubicBezTo>
                <a:cubicBezTo>
                  <a:pt x="190" y="236"/>
                  <a:pt x="190" y="236"/>
                  <a:pt x="190" y="236"/>
                </a:cubicBezTo>
                <a:cubicBezTo>
                  <a:pt x="210" y="241"/>
                  <a:pt x="210" y="241"/>
                  <a:pt x="210" y="241"/>
                </a:cubicBezTo>
                <a:cubicBezTo>
                  <a:pt x="219" y="234"/>
                  <a:pt x="219" y="234"/>
                  <a:pt x="219" y="234"/>
                </a:cubicBezTo>
                <a:cubicBezTo>
                  <a:pt x="219" y="233"/>
                  <a:pt x="219" y="233"/>
                  <a:pt x="219" y="233"/>
                </a:cubicBezTo>
                <a:cubicBezTo>
                  <a:pt x="220" y="233"/>
                  <a:pt x="220" y="233"/>
                  <a:pt x="220" y="233"/>
                </a:cubicBezTo>
                <a:cubicBezTo>
                  <a:pt x="220" y="233"/>
                  <a:pt x="220" y="233"/>
                  <a:pt x="220" y="233"/>
                </a:cubicBezTo>
                <a:cubicBezTo>
                  <a:pt x="220" y="233"/>
                  <a:pt x="220" y="233"/>
                  <a:pt x="220" y="233"/>
                </a:cubicBezTo>
                <a:cubicBezTo>
                  <a:pt x="229" y="235"/>
                  <a:pt x="229" y="235"/>
                  <a:pt x="229" y="235"/>
                </a:cubicBezTo>
                <a:cubicBezTo>
                  <a:pt x="256" y="211"/>
                  <a:pt x="256" y="211"/>
                  <a:pt x="256" y="211"/>
                </a:cubicBezTo>
                <a:cubicBezTo>
                  <a:pt x="264" y="213"/>
                  <a:pt x="264" y="213"/>
                  <a:pt x="264" y="213"/>
                </a:cubicBezTo>
                <a:cubicBezTo>
                  <a:pt x="264" y="213"/>
                  <a:pt x="264" y="213"/>
                  <a:pt x="264" y="213"/>
                </a:cubicBezTo>
                <a:cubicBezTo>
                  <a:pt x="265" y="214"/>
                  <a:pt x="265" y="214"/>
                  <a:pt x="265" y="214"/>
                </a:cubicBezTo>
                <a:cubicBezTo>
                  <a:pt x="265" y="214"/>
                  <a:pt x="265" y="214"/>
                  <a:pt x="265" y="214"/>
                </a:cubicBezTo>
                <a:cubicBezTo>
                  <a:pt x="266" y="214"/>
                  <a:pt x="266" y="214"/>
                  <a:pt x="266" y="214"/>
                </a:cubicBezTo>
                <a:cubicBezTo>
                  <a:pt x="268" y="218"/>
                  <a:pt x="268" y="218"/>
                  <a:pt x="268" y="218"/>
                </a:cubicBezTo>
                <a:cubicBezTo>
                  <a:pt x="270" y="216"/>
                  <a:pt x="270" y="216"/>
                  <a:pt x="270" y="216"/>
                </a:cubicBezTo>
                <a:cubicBezTo>
                  <a:pt x="270" y="216"/>
                  <a:pt x="270" y="216"/>
                  <a:pt x="270" y="216"/>
                </a:cubicBezTo>
                <a:cubicBezTo>
                  <a:pt x="270" y="215"/>
                  <a:pt x="270" y="215"/>
                  <a:pt x="270" y="215"/>
                </a:cubicBezTo>
                <a:cubicBezTo>
                  <a:pt x="270" y="215"/>
                  <a:pt x="270" y="215"/>
                  <a:pt x="270" y="215"/>
                </a:cubicBezTo>
                <a:cubicBezTo>
                  <a:pt x="278" y="211"/>
                  <a:pt x="278" y="211"/>
                  <a:pt x="278" y="211"/>
                </a:cubicBezTo>
                <a:cubicBezTo>
                  <a:pt x="284" y="205"/>
                  <a:pt x="284" y="205"/>
                  <a:pt x="284" y="205"/>
                </a:cubicBezTo>
                <a:cubicBezTo>
                  <a:pt x="283" y="193"/>
                  <a:pt x="283" y="193"/>
                  <a:pt x="283" y="193"/>
                </a:cubicBezTo>
                <a:cubicBezTo>
                  <a:pt x="282" y="191"/>
                  <a:pt x="282" y="191"/>
                  <a:pt x="282" y="191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72" y="195"/>
                  <a:pt x="270" y="196"/>
                  <a:pt x="267" y="196"/>
                </a:cubicBezTo>
                <a:cubicBezTo>
                  <a:pt x="258" y="196"/>
                  <a:pt x="258" y="196"/>
                  <a:pt x="258" y="196"/>
                </a:cubicBezTo>
                <a:cubicBezTo>
                  <a:pt x="255" y="196"/>
                  <a:pt x="254" y="195"/>
                  <a:pt x="252" y="193"/>
                </a:cubicBezTo>
                <a:cubicBezTo>
                  <a:pt x="252" y="180"/>
                  <a:pt x="252" y="180"/>
                  <a:pt x="252" y="180"/>
                </a:cubicBezTo>
                <a:cubicBezTo>
                  <a:pt x="249" y="179"/>
                  <a:pt x="248" y="178"/>
                  <a:pt x="246" y="178"/>
                </a:cubicBezTo>
                <a:cubicBezTo>
                  <a:pt x="244" y="179"/>
                  <a:pt x="244" y="179"/>
                  <a:pt x="244" y="179"/>
                </a:cubicBezTo>
                <a:cubicBezTo>
                  <a:pt x="242" y="180"/>
                  <a:pt x="242" y="180"/>
                  <a:pt x="242" y="180"/>
                </a:cubicBezTo>
                <a:cubicBezTo>
                  <a:pt x="236" y="182"/>
                  <a:pt x="236" y="182"/>
                  <a:pt x="236" y="182"/>
                </a:cubicBezTo>
                <a:cubicBezTo>
                  <a:pt x="234" y="182"/>
                  <a:pt x="234" y="182"/>
                  <a:pt x="234" y="182"/>
                </a:cubicBezTo>
                <a:cubicBezTo>
                  <a:pt x="234" y="181"/>
                  <a:pt x="234" y="181"/>
                  <a:pt x="234" y="181"/>
                </a:cubicBezTo>
                <a:cubicBezTo>
                  <a:pt x="231" y="175"/>
                  <a:pt x="231" y="175"/>
                  <a:pt x="231" y="175"/>
                </a:cubicBezTo>
                <a:cubicBezTo>
                  <a:pt x="230" y="170"/>
                  <a:pt x="230" y="170"/>
                  <a:pt x="230" y="170"/>
                </a:cubicBezTo>
                <a:cubicBezTo>
                  <a:pt x="230" y="170"/>
                  <a:pt x="230" y="170"/>
                  <a:pt x="230" y="170"/>
                </a:cubicBezTo>
                <a:cubicBezTo>
                  <a:pt x="234" y="155"/>
                  <a:pt x="234" y="155"/>
                  <a:pt x="234" y="155"/>
                </a:cubicBezTo>
                <a:cubicBezTo>
                  <a:pt x="234" y="155"/>
                  <a:pt x="234" y="155"/>
                  <a:pt x="234" y="155"/>
                </a:cubicBezTo>
                <a:cubicBezTo>
                  <a:pt x="234" y="155"/>
                  <a:pt x="234" y="155"/>
                  <a:pt x="234" y="155"/>
                </a:cubicBezTo>
                <a:cubicBezTo>
                  <a:pt x="234" y="154"/>
                  <a:pt x="234" y="154"/>
                  <a:pt x="234" y="154"/>
                </a:cubicBezTo>
                <a:cubicBezTo>
                  <a:pt x="238" y="147"/>
                  <a:pt x="238" y="147"/>
                  <a:pt x="238" y="147"/>
                </a:cubicBezTo>
                <a:cubicBezTo>
                  <a:pt x="226" y="137"/>
                  <a:pt x="226" y="137"/>
                  <a:pt x="226" y="137"/>
                </a:cubicBezTo>
                <a:cubicBezTo>
                  <a:pt x="226" y="136"/>
                  <a:pt x="226" y="136"/>
                  <a:pt x="226" y="136"/>
                </a:cubicBezTo>
                <a:cubicBezTo>
                  <a:pt x="226" y="136"/>
                  <a:pt x="226" y="136"/>
                  <a:pt x="226" y="136"/>
                </a:cubicBezTo>
                <a:cubicBezTo>
                  <a:pt x="226" y="124"/>
                  <a:pt x="226" y="124"/>
                  <a:pt x="226" y="124"/>
                </a:cubicBezTo>
                <a:cubicBezTo>
                  <a:pt x="226" y="124"/>
                  <a:pt x="226" y="124"/>
                  <a:pt x="226" y="124"/>
                </a:cubicBezTo>
                <a:cubicBezTo>
                  <a:pt x="232" y="106"/>
                  <a:pt x="232" y="106"/>
                  <a:pt x="232" y="106"/>
                </a:cubicBezTo>
                <a:cubicBezTo>
                  <a:pt x="228" y="96"/>
                  <a:pt x="228" y="96"/>
                  <a:pt x="228" y="96"/>
                </a:cubicBezTo>
                <a:cubicBezTo>
                  <a:pt x="225" y="95"/>
                  <a:pt x="225" y="95"/>
                  <a:pt x="225" y="95"/>
                </a:cubicBezTo>
                <a:cubicBezTo>
                  <a:pt x="220" y="95"/>
                  <a:pt x="220" y="95"/>
                  <a:pt x="220" y="95"/>
                </a:cubicBezTo>
                <a:cubicBezTo>
                  <a:pt x="216" y="102"/>
                  <a:pt x="216" y="102"/>
                  <a:pt x="216" y="102"/>
                </a:cubicBezTo>
                <a:cubicBezTo>
                  <a:pt x="210" y="98"/>
                  <a:pt x="210" y="98"/>
                  <a:pt x="210" y="98"/>
                </a:cubicBezTo>
                <a:cubicBezTo>
                  <a:pt x="205" y="95"/>
                  <a:pt x="205" y="95"/>
                  <a:pt x="205" y="95"/>
                </a:cubicBezTo>
                <a:cubicBezTo>
                  <a:pt x="200" y="84"/>
                  <a:pt x="200" y="84"/>
                  <a:pt x="200" y="84"/>
                </a:cubicBezTo>
                <a:cubicBezTo>
                  <a:pt x="200" y="84"/>
                  <a:pt x="200" y="84"/>
                  <a:pt x="200" y="84"/>
                </a:cubicBezTo>
                <a:cubicBezTo>
                  <a:pt x="200" y="84"/>
                  <a:pt x="200" y="84"/>
                  <a:pt x="200" y="84"/>
                </a:cubicBezTo>
                <a:cubicBezTo>
                  <a:pt x="199" y="76"/>
                  <a:pt x="199" y="76"/>
                  <a:pt x="199" y="76"/>
                </a:cubicBezTo>
                <a:cubicBezTo>
                  <a:pt x="199" y="75"/>
                  <a:pt x="199" y="75"/>
                  <a:pt x="199" y="75"/>
                </a:cubicBezTo>
                <a:cubicBezTo>
                  <a:pt x="198" y="74"/>
                  <a:pt x="198" y="74"/>
                  <a:pt x="198" y="74"/>
                </a:cubicBezTo>
                <a:cubicBezTo>
                  <a:pt x="200" y="74"/>
                  <a:pt x="200" y="74"/>
                  <a:pt x="200" y="74"/>
                </a:cubicBezTo>
                <a:cubicBezTo>
                  <a:pt x="205" y="66"/>
                  <a:pt x="205" y="66"/>
                  <a:pt x="205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5" y="64"/>
                  <a:pt x="215" y="64"/>
                  <a:pt x="215" y="64"/>
                </a:cubicBezTo>
                <a:cubicBezTo>
                  <a:pt x="236" y="63"/>
                  <a:pt x="236" y="63"/>
                  <a:pt x="236" y="63"/>
                </a:cubicBezTo>
                <a:cubicBezTo>
                  <a:pt x="236" y="63"/>
                  <a:pt x="236" y="63"/>
                  <a:pt x="236" y="63"/>
                </a:cubicBezTo>
                <a:cubicBezTo>
                  <a:pt x="239" y="64"/>
                  <a:pt x="239" y="64"/>
                  <a:pt x="239" y="64"/>
                </a:cubicBezTo>
                <a:cubicBezTo>
                  <a:pt x="240" y="64"/>
                  <a:pt x="240" y="64"/>
                  <a:pt x="240" y="64"/>
                </a:cubicBezTo>
                <a:cubicBezTo>
                  <a:pt x="243" y="66"/>
                  <a:pt x="243" y="66"/>
                  <a:pt x="243" y="66"/>
                </a:cubicBezTo>
                <a:cubicBezTo>
                  <a:pt x="248" y="63"/>
                  <a:pt x="248" y="63"/>
                  <a:pt x="248" y="63"/>
                </a:cubicBezTo>
                <a:cubicBezTo>
                  <a:pt x="253" y="60"/>
                  <a:pt x="253" y="60"/>
                  <a:pt x="253" y="60"/>
                </a:cubicBezTo>
                <a:cubicBezTo>
                  <a:pt x="256" y="56"/>
                  <a:pt x="256" y="56"/>
                  <a:pt x="256" y="56"/>
                </a:cubicBezTo>
                <a:cubicBezTo>
                  <a:pt x="256" y="54"/>
                  <a:pt x="256" y="54"/>
                  <a:pt x="256" y="54"/>
                </a:cubicBezTo>
                <a:cubicBezTo>
                  <a:pt x="256" y="45"/>
                  <a:pt x="256" y="45"/>
                  <a:pt x="256" y="45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43" y="47"/>
                  <a:pt x="243" y="47"/>
                  <a:pt x="243" y="47"/>
                </a:cubicBezTo>
                <a:cubicBezTo>
                  <a:pt x="240" y="50"/>
                  <a:pt x="238" y="52"/>
                  <a:pt x="235" y="52"/>
                </a:cubicBezTo>
                <a:cubicBezTo>
                  <a:pt x="232" y="52"/>
                  <a:pt x="230" y="49"/>
                  <a:pt x="227" y="45"/>
                </a:cubicBezTo>
                <a:cubicBezTo>
                  <a:pt x="227" y="45"/>
                  <a:pt x="227" y="45"/>
                  <a:pt x="227" y="45"/>
                </a:cubicBezTo>
                <a:cubicBezTo>
                  <a:pt x="227" y="45"/>
                  <a:pt x="227" y="45"/>
                  <a:pt x="227" y="45"/>
                </a:cubicBezTo>
                <a:cubicBezTo>
                  <a:pt x="227" y="44"/>
                  <a:pt x="227" y="44"/>
                  <a:pt x="227" y="44"/>
                </a:cubicBezTo>
                <a:cubicBezTo>
                  <a:pt x="226" y="39"/>
                  <a:pt x="226" y="39"/>
                  <a:pt x="226" y="39"/>
                </a:cubicBezTo>
                <a:cubicBezTo>
                  <a:pt x="226" y="38"/>
                  <a:pt x="226" y="38"/>
                  <a:pt x="226" y="38"/>
                </a:cubicBezTo>
                <a:cubicBezTo>
                  <a:pt x="227" y="33"/>
                  <a:pt x="227" y="33"/>
                  <a:pt x="227" y="33"/>
                </a:cubicBezTo>
                <a:cubicBezTo>
                  <a:pt x="222" y="22"/>
                  <a:pt x="222" y="22"/>
                  <a:pt x="222" y="22"/>
                </a:cubicBezTo>
                <a:cubicBezTo>
                  <a:pt x="214" y="24"/>
                  <a:pt x="214" y="24"/>
                  <a:pt x="214" y="24"/>
                </a:cubicBezTo>
                <a:cubicBezTo>
                  <a:pt x="210" y="28"/>
                  <a:pt x="210" y="28"/>
                  <a:pt x="210" y="28"/>
                </a:cubicBezTo>
                <a:cubicBezTo>
                  <a:pt x="212" y="40"/>
                  <a:pt x="212" y="40"/>
                  <a:pt x="212" y="40"/>
                </a:cubicBezTo>
                <a:cubicBezTo>
                  <a:pt x="198" y="34"/>
                  <a:pt x="198" y="34"/>
                  <a:pt x="198" y="34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202" y="42"/>
                  <a:pt x="202" y="42"/>
                  <a:pt x="202" y="42"/>
                </a:cubicBezTo>
                <a:cubicBezTo>
                  <a:pt x="201" y="50"/>
                  <a:pt x="201" y="50"/>
                  <a:pt x="201" y="50"/>
                </a:cubicBezTo>
                <a:cubicBezTo>
                  <a:pt x="201" y="51"/>
                  <a:pt x="201" y="51"/>
                  <a:pt x="201" y="51"/>
                </a:cubicBezTo>
                <a:cubicBezTo>
                  <a:pt x="200" y="51"/>
                  <a:pt x="200" y="51"/>
                  <a:pt x="200" y="51"/>
                </a:cubicBezTo>
                <a:cubicBezTo>
                  <a:pt x="193" y="62"/>
                  <a:pt x="193" y="62"/>
                  <a:pt x="193" y="62"/>
                </a:cubicBezTo>
                <a:cubicBezTo>
                  <a:pt x="193" y="62"/>
                  <a:pt x="193" y="62"/>
                  <a:pt x="193" y="62"/>
                </a:cubicBezTo>
                <a:cubicBezTo>
                  <a:pt x="180" y="69"/>
                  <a:pt x="180" y="69"/>
                  <a:pt x="180" y="69"/>
                </a:cubicBezTo>
                <a:cubicBezTo>
                  <a:pt x="179" y="76"/>
                  <a:pt x="179" y="76"/>
                  <a:pt x="179" y="76"/>
                </a:cubicBezTo>
                <a:cubicBezTo>
                  <a:pt x="179" y="78"/>
                  <a:pt x="180" y="81"/>
                  <a:pt x="182" y="85"/>
                </a:cubicBezTo>
                <a:cubicBezTo>
                  <a:pt x="183" y="85"/>
                  <a:pt x="183" y="85"/>
                  <a:pt x="183" y="85"/>
                </a:cubicBezTo>
                <a:cubicBezTo>
                  <a:pt x="183" y="86"/>
                  <a:pt x="183" y="86"/>
                  <a:pt x="183" y="86"/>
                </a:cubicBezTo>
                <a:cubicBezTo>
                  <a:pt x="184" y="96"/>
                  <a:pt x="184" y="96"/>
                  <a:pt x="184" y="96"/>
                </a:cubicBezTo>
                <a:cubicBezTo>
                  <a:pt x="184" y="97"/>
                  <a:pt x="184" y="97"/>
                  <a:pt x="184" y="97"/>
                </a:cubicBezTo>
                <a:cubicBezTo>
                  <a:pt x="183" y="98"/>
                  <a:pt x="183" y="98"/>
                  <a:pt x="183" y="98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4" y="107"/>
                  <a:pt x="174" y="107"/>
                  <a:pt x="174" y="107"/>
                </a:cubicBezTo>
                <a:cubicBezTo>
                  <a:pt x="174" y="107"/>
                  <a:pt x="174" y="107"/>
                  <a:pt x="174" y="107"/>
                </a:cubicBezTo>
                <a:cubicBezTo>
                  <a:pt x="173" y="107"/>
                  <a:pt x="173" y="107"/>
                  <a:pt x="173" y="107"/>
                </a:cubicBezTo>
                <a:cubicBezTo>
                  <a:pt x="173" y="107"/>
                  <a:pt x="173" y="107"/>
                  <a:pt x="173" y="107"/>
                </a:cubicBezTo>
                <a:cubicBezTo>
                  <a:pt x="172" y="107"/>
                  <a:pt x="172" y="107"/>
                  <a:pt x="172" y="107"/>
                </a:cubicBezTo>
                <a:cubicBezTo>
                  <a:pt x="163" y="105"/>
                  <a:pt x="163" y="105"/>
                  <a:pt x="163" y="105"/>
                </a:cubicBezTo>
                <a:cubicBezTo>
                  <a:pt x="162" y="105"/>
                  <a:pt x="160" y="106"/>
                  <a:pt x="158" y="107"/>
                </a:cubicBezTo>
                <a:cubicBezTo>
                  <a:pt x="154" y="112"/>
                  <a:pt x="154" y="112"/>
                  <a:pt x="154" y="112"/>
                </a:cubicBezTo>
                <a:cubicBezTo>
                  <a:pt x="150" y="116"/>
                  <a:pt x="150" y="116"/>
                  <a:pt x="150" y="116"/>
                </a:cubicBezTo>
                <a:cubicBezTo>
                  <a:pt x="148" y="119"/>
                  <a:pt x="146" y="120"/>
                  <a:pt x="141" y="119"/>
                </a:cubicBezTo>
                <a:cubicBezTo>
                  <a:pt x="138" y="119"/>
                  <a:pt x="138" y="116"/>
                  <a:pt x="138" y="112"/>
                </a:cubicBezTo>
                <a:cubicBezTo>
                  <a:pt x="138" y="110"/>
                  <a:pt x="138" y="110"/>
                  <a:pt x="138" y="110"/>
                </a:cubicBezTo>
                <a:cubicBezTo>
                  <a:pt x="138" y="107"/>
                  <a:pt x="138" y="107"/>
                  <a:pt x="138" y="107"/>
                </a:cubicBezTo>
                <a:cubicBezTo>
                  <a:pt x="136" y="109"/>
                  <a:pt x="136" y="109"/>
                  <a:pt x="136" y="109"/>
                </a:cubicBezTo>
                <a:cubicBezTo>
                  <a:pt x="135" y="110"/>
                  <a:pt x="134" y="111"/>
                  <a:pt x="132" y="111"/>
                </a:cubicBezTo>
                <a:cubicBezTo>
                  <a:pt x="131" y="110"/>
                  <a:pt x="130" y="109"/>
                  <a:pt x="129" y="106"/>
                </a:cubicBezTo>
                <a:cubicBezTo>
                  <a:pt x="129" y="106"/>
                  <a:pt x="129" y="106"/>
                  <a:pt x="129" y="106"/>
                </a:cubicBezTo>
                <a:cubicBezTo>
                  <a:pt x="128" y="96"/>
                  <a:pt x="128" y="96"/>
                  <a:pt x="128" y="96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22" y="84"/>
                  <a:pt x="122" y="84"/>
                  <a:pt x="122" y="84"/>
                </a:cubicBezTo>
                <a:cubicBezTo>
                  <a:pt x="122" y="84"/>
                  <a:pt x="122" y="84"/>
                  <a:pt x="122" y="84"/>
                </a:cubicBezTo>
                <a:cubicBezTo>
                  <a:pt x="122" y="83"/>
                  <a:pt x="122" y="83"/>
                  <a:pt x="122" y="83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0" y="58"/>
                  <a:pt x="110" y="58"/>
                  <a:pt x="110" y="58"/>
                </a:cubicBezTo>
                <a:cubicBezTo>
                  <a:pt x="110" y="58"/>
                  <a:pt x="110" y="58"/>
                  <a:pt x="110" y="58"/>
                </a:cubicBezTo>
                <a:cubicBezTo>
                  <a:pt x="110" y="58"/>
                  <a:pt x="110" y="58"/>
                  <a:pt x="110" y="58"/>
                </a:cubicBezTo>
                <a:cubicBezTo>
                  <a:pt x="110" y="57"/>
                  <a:pt x="110" y="57"/>
                  <a:pt x="110" y="5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6"/>
                  <a:pt x="106" y="46"/>
                  <a:pt x="106" y="46"/>
                </a:cubicBezTo>
                <a:cubicBezTo>
                  <a:pt x="103" y="50"/>
                  <a:pt x="101" y="52"/>
                  <a:pt x="100" y="52"/>
                </a:cubicBezTo>
                <a:cubicBezTo>
                  <a:pt x="99" y="52"/>
                  <a:pt x="97" y="50"/>
                  <a:pt x="94" y="48"/>
                </a:cubicBezTo>
                <a:cubicBezTo>
                  <a:pt x="88" y="45"/>
                  <a:pt x="88" y="45"/>
                  <a:pt x="88" y="45"/>
                </a:cubicBezTo>
                <a:cubicBezTo>
                  <a:pt x="87" y="44"/>
                  <a:pt x="87" y="44"/>
                  <a:pt x="87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6" y="43"/>
                  <a:pt x="86" y="43"/>
                  <a:pt x="86" y="43"/>
                </a:cubicBezTo>
                <a:cubicBezTo>
                  <a:pt x="86" y="35"/>
                  <a:pt x="86" y="35"/>
                  <a:pt x="86" y="35"/>
                </a:cubicBezTo>
                <a:cubicBezTo>
                  <a:pt x="86" y="35"/>
                  <a:pt x="86" y="35"/>
                  <a:pt x="86" y="35"/>
                </a:cubicBezTo>
                <a:cubicBezTo>
                  <a:pt x="84" y="29"/>
                  <a:pt x="84" y="29"/>
                  <a:pt x="84" y="29"/>
                </a:cubicBezTo>
                <a:cubicBezTo>
                  <a:pt x="81" y="21"/>
                  <a:pt x="81" y="21"/>
                  <a:pt x="81" y="21"/>
                </a:cubicBezTo>
                <a:cubicBezTo>
                  <a:pt x="78" y="21"/>
                  <a:pt x="78" y="21"/>
                  <a:pt x="78" y="21"/>
                </a:cubicBezTo>
                <a:cubicBezTo>
                  <a:pt x="78" y="24"/>
                  <a:pt x="78" y="27"/>
                  <a:pt x="77" y="29"/>
                </a:cubicBezTo>
                <a:cubicBezTo>
                  <a:pt x="76" y="31"/>
                  <a:pt x="75" y="33"/>
                  <a:pt x="72" y="35"/>
                </a:cubicBezTo>
                <a:cubicBezTo>
                  <a:pt x="72" y="38"/>
                  <a:pt x="70" y="40"/>
                  <a:pt x="69" y="41"/>
                </a:cubicBezTo>
                <a:cubicBezTo>
                  <a:pt x="66" y="44"/>
                  <a:pt x="64" y="44"/>
                  <a:pt x="62" y="42"/>
                </a:cubicBezTo>
                <a:cubicBezTo>
                  <a:pt x="61" y="42"/>
                  <a:pt x="61" y="42"/>
                  <a:pt x="61" y="42"/>
                </a:cubicBezTo>
                <a:cubicBezTo>
                  <a:pt x="58" y="41"/>
                  <a:pt x="58" y="38"/>
                  <a:pt x="58" y="33"/>
                </a:cubicBezTo>
                <a:cubicBezTo>
                  <a:pt x="58" y="31"/>
                  <a:pt x="58" y="31"/>
                  <a:pt x="58" y="31"/>
                </a:cubicBezTo>
                <a:cubicBezTo>
                  <a:pt x="53" y="28"/>
                  <a:pt x="53" y="28"/>
                  <a:pt x="53" y="28"/>
                </a:cubicBezTo>
                <a:cubicBezTo>
                  <a:pt x="51" y="27"/>
                  <a:pt x="50" y="24"/>
                  <a:pt x="50" y="21"/>
                </a:cubicBezTo>
                <a:cubicBezTo>
                  <a:pt x="52" y="3"/>
                  <a:pt x="52" y="3"/>
                  <a:pt x="52" y="3"/>
                </a:cubicBezTo>
                <a:cubicBezTo>
                  <a:pt x="51" y="0"/>
                  <a:pt x="51" y="0"/>
                  <a:pt x="51" y="0"/>
                </a:cubicBezTo>
                <a:cubicBezTo>
                  <a:pt x="44" y="7"/>
                  <a:pt x="44" y="7"/>
                  <a:pt x="44" y="7"/>
                </a:cubicBezTo>
                <a:cubicBezTo>
                  <a:pt x="40" y="10"/>
                  <a:pt x="40" y="10"/>
                  <a:pt x="40" y="10"/>
                </a:cubicBezTo>
                <a:cubicBezTo>
                  <a:pt x="39" y="13"/>
                  <a:pt x="39" y="13"/>
                  <a:pt x="39" y="13"/>
                </a:cubicBezTo>
                <a:cubicBezTo>
                  <a:pt x="40" y="17"/>
                  <a:pt x="41" y="20"/>
                  <a:pt x="41" y="22"/>
                </a:cubicBezTo>
                <a:cubicBezTo>
                  <a:pt x="41" y="26"/>
                  <a:pt x="39" y="29"/>
                  <a:pt x="36" y="30"/>
                </a:cubicBezTo>
                <a:cubicBezTo>
                  <a:pt x="28" y="33"/>
                  <a:pt x="28" y="33"/>
                  <a:pt x="28" y="33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7"/>
                  <a:pt x="26" y="37"/>
                  <a:pt x="26" y="37"/>
                </a:cubicBezTo>
                <a:cubicBezTo>
                  <a:pt x="26" y="48"/>
                  <a:pt x="26" y="48"/>
                  <a:pt x="26" y="48"/>
                </a:cubicBezTo>
                <a:cubicBezTo>
                  <a:pt x="26" y="52"/>
                  <a:pt x="27" y="54"/>
                  <a:pt x="28" y="54"/>
                </a:cubicBezTo>
                <a:cubicBezTo>
                  <a:pt x="30" y="55"/>
                  <a:pt x="33" y="55"/>
                  <a:pt x="36" y="53"/>
                </a:cubicBezTo>
                <a:cubicBezTo>
                  <a:pt x="38" y="52"/>
                  <a:pt x="38" y="52"/>
                  <a:pt x="38" y="52"/>
                </a:cubicBezTo>
                <a:cubicBezTo>
                  <a:pt x="46" y="69"/>
                  <a:pt x="46" y="69"/>
                  <a:pt x="46" y="69"/>
                </a:cubicBezTo>
                <a:cubicBezTo>
                  <a:pt x="46" y="70"/>
                  <a:pt x="46" y="70"/>
                  <a:pt x="46" y="70"/>
                </a:cubicBezTo>
                <a:cubicBezTo>
                  <a:pt x="46" y="70"/>
                  <a:pt x="46" y="70"/>
                  <a:pt x="46" y="70"/>
                </a:cubicBezTo>
                <a:cubicBezTo>
                  <a:pt x="46" y="70"/>
                  <a:pt x="46" y="70"/>
                  <a:pt x="46" y="70"/>
                </a:cubicBezTo>
                <a:cubicBezTo>
                  <a:pt x="43" y="102"/>
                  <a:pt x="40" y="120"/>
                  <a:pt x="36" y="125"/>
                </a:cubicBezTo>
                <a:cubicBezTo>
                  <a:pt x="35" y="126"/>
                  <a:pt x="34" y="127"/>
                  <a:pt x="31" y="128"/>
                </a:cubicBezTo>
                <a:cubicBezTo>
                  <a:pt x="28" y="128"/>
                  <a:pt x="26" y="127"/>
                  <a:pt x="24" y="126"/>
                </a:cubicBezTo>
                <a:cubicBezTo>
                  <a:pt x="13" y="146"/>
                  <a:pt x="6" y="157"/>
                  <a:pt x="3" y="159"/>
                </a:cubicBezTo>
                <a:cubicBezTo>
                  <a:pt x="4" y="159"/>
                  <a:pt x="4" y="159"/>
                  <a:pt x="4" y="159"/>
                </a:cubicBezTo>
                <a:cubicBezTo>
                  <a:pt x="2" y="159"/>
                  <a:pt x="1" y="164"/>
                  <a:pt x="2" y="174"/>
                </a:cubicBezTo>
                <a:cubicBezTo>
                  <a:pt x="4" y="176"/>
                  <a:pt x="4" y="176"/>
                  <a:pt x="4" y="176"/>
                </a:cubicBezTo>
                <a:cubicBezTo>
                  <a:pt x="5" y="176"/>
                  <a:pt x="5" y="176"/>
                  <a:pt x="5" y="176"/>
                </a:cubicBezTo>
                <a:cubicBezTo>
                  <a:pt x="6" y="177"/>
                  <a:pt x="6" y="177"/>
                  <a:pt x="6" y="177"/>
                </a:cubicBezTo>
                <a:lnTo>
                  <a:pt x="2" y="182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69" name="Freeform 13"/>
          <p:cNvSpPr/>
          <p:nvPr/>
        </p:nvSpPr>
        <p:spPr>
          <a:xfrm>
            <a:off x="3224213" y="4198938"/>
            <a:ext cx="617537" cy="533400"/>
          </a:xfrm>
          <a:custGeom>
            <a:avLst/>
            <a:gdLst/>
            <a:ahLst/>
            <a:cxnLst>
              <a:cxn ang="0">
                <a:pos x="1468966139" y="72275700"/>
              </a:cxn>
              <a:cxn ang="0">
                <a:pos x="1355172081" y="103251459"/>
              </a:cxn>
              <a:cxn ang="0">
                <a:pos x="1334484592" y="0"/>
              </a:cxn>
              <a:cxn ang="0">
                <a:pos x="1293103180" y="103251459"/>
              </a:cxn>
              <a:cxn ang="0">
                <a:pos x="1231034279" y="185851341"/>
              </a:cxn>
              <a:cxn ang="0">
                <a:pos x="1117243438" y="175523946"/>
              </a:cxn>
              <a:cxn ang="0">
                <a:pos x="1096552732" y="258123828"/>
              </a:cxn>
              <a:cxn ang="0">
                <a:pos x="972414929" y="289099587"/>
              </a:cxn>
              <a:cxn ang="0">
                <a:pos x="931033518" y="309751164"/>
              </a:cxn>
              <a:cxn ang="0">
                <a:pos x="827586421" y="268451223"/>
              </a:cxn>
              <a:cxn ang="0">
                <a:pos x="755173775" y="247799646"/>
              </a:cxn>
              <a:cxn ang="0">
                <a:pos x="868964616" y="412999410"/>
              </a:cxn>
              <a:cxn ang="0">
                <a:pos x="931033518" y="474950928"/>
              </a:cxn>
              <a:cxn ang="0">
                <a:pos x="910346028" y="567874992"/>
              </a:cxn>
              <a:cxn ang="0">
                <a:pos x="713792364" y="660799055"/>
              </a:cxn>
              <a:cxn ang="0">
                <a:pos x="641379718" y="671123237"/>
              </a:cxn>
              <a:cxn ang="0">
                <a:pos x="568967072" y="650474873"/>
              </a:cxn>
              <a:cxn ang="0">
                <a:pos x="486207465" y="733074755"/>
              </a:cxn>
              <a:cxn ang="0">
                <a:pos x="403447858" y="764050514"/>
              </a:cxn>
              <a:cxn ang="0">
                <a:pos x="82759607" y="764050514"/>
              </a:cxn>
              <a:cxn ang="0">
                <a:pos x="41378195" y="991198583"/>
              </a:cxn>
              <a:cxn ang="0">
                <a:pos x="113794058" y="1032498524"/>
              </a:cxn>
              <a:cxn ang="0">
                <a:pos x="155172253" y="980874401"/>
              </a:cxn>
              <a:cxn ang="0">
                <a:pos x="289653800" y="991198583"/>
              </a:cxn>
              <a:cxn ang="0">
                <a:pos x="320688251" y="1218349865"/>
              </a:cxn>
              <a:cxn ang="0">
                <a:pos x="268966311" y="1342249688"/>
              </a:cxn>
              <a:cxn ang="0">
                <a:pos x="393104113" y="1528097816"/>
              </a:cxn>
              <a:cxn ang="0">
                <a:pos x="341378956" y="1713949157"/>
              </a:cxn>
              <a:cxn ang="0">
                <a:pos x="475863720" y="1641673457"/>
              </a:cxn>
              <a:cxn ang="0">
                <a:pos x="568967072" y="1651997639"/>
              </a:cxn>
              <a:cxn ang="0">
                <a:pos x="868964616" y="1651997639"/>
              </a:cxn>
              <a:cxn ang="0">
                <a:pos x="1013793125" y="1548749393"/>
              </a:cxn>
              <a:cxn ang="0">
                <a:pos x="1179312339" y="1414525388"/>
              </a:cxn>
              <a:cxn ang="0">
                <a:pos x="1282759435" y="1455825329"/>
              </a:cxn>
              <a:cxn ang="0">
                <a:pos x="1417240982" y="1507449452"/>
              </a:cxn>
              <a:cxn ang="0">
                <a:pos x="1510344334" y="1538425211"/>
              </a:cxn>
              <a:cxn ang="0">
                <a:pos x="1531035040" y="1486797875"/>
              </a:cxn>
              <a:cxn ang="0">
                <a:pos x="1562069491" y="1466149511"/>
              </a:cxn>
              <a:cxn ang="0">
                <a:pos x="1624138392" y="1424849570"/>
              </a:cxn>
              <a:cxn ang="0">
                <a:pos x="1789657606" y="1300949747"/>
              </a:cxn>
              <a:cxn ang="0">
                <a:pos x="1820692056" y="1280298170"/>
              </a:cxn>
              <a:cxn ang="0">
                <a:pos x="1893104702" y="1259649806"/>
              </a:cxn>
              <a:cxn ang="0">
                <a:pos x="1965517348" y="1218349865"/>
              </a:cxn>
              <a:cxn ang="0">
                <a:pos x="1924139153" y="1063474283"/>
              </a:cxn>
              <a:cxn ang="0">
                <a:pos x="1944829859" y="970550219"/>
              </a:cxn>
              <a:cxn ang="0">
                <a:pos x="1800001350" y="856974578"/>
              </a:cxn>
              <a:cxn ang="0">
                <a:pos x="1924139153" y="351051105"/>
              </a:cxn>
              <a:cxn ang="0">
                <a:pos x="1841379546" y="392351046"/>
              </a:cxn>
              <a:cxn ang="0">
                <a:pos x="1737932449" y="392351046"/>
              </a:cxn>
              <a:cxn ang="0">
                <a:pos x="1727588705" y="351051105"/>
              </a:cxn>
              <a:cxn ang="0">
                <a:pos x="1717241743" y="330399528"/>
              </a:cxn>
              <a:cxn ang="0">
                <a:pos x="1613794647" y="206499705"/>
              </a:cxn>
            </a:cxnLst>
            <a:rect l="0" t="0" r="0" b="0"/>
            <a:pathLst>
              <a:path w="192" h="166">
                <a:moveTo>
                  <a:pt x="150" y="3"/>
                </a:moveTo>
                <a:cubicBezTo>
                  <a:pt x="148" y="2"/>
                  <a:pt x="148" y="2"/>
                  <a:pt x="148" y="2"/>
                </a:cubicBezTo>
                <a:cubicBezTo>
                  <a:pt x="144" y="4"/>
                  <a:pt x="144" y="4"/>
                  <a:pt x="144" y="4"/>
                </a:cubicBezTo>
                <a:cubicBezTo>
                  <a:pt x="142" y="7"/>
                  <a:pt x="142" y="7"/>
                  <a:pt x="142" y="7"/>
                </a:cubicBezTo>
                <a:cubicBezTo>
                  <a:pt x="141" y="11"/>
                  <a:pt x="139" y="13"/>
                  <a:pt x="136" y="13"/>
                </a:cubicBezTo>
                <a:cubicBezTo>
                  <a:pt x="135" y="13"/>
                  <a:pt x="133" y="12"/>
                  <a:pt x="132" y="10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0" y="6"/>
                  <a:pt x="130" y="6"/>
                  <a:pt x="130" y="6"/>
                </a:cubicBezTo>
                <a:cubicBezTo>
                  <a:pt x="130" y="5"/>
                  <a:pt x="130" y="5"/>
                  <a:pt x="130" y="5"/>
                </a:cubicBezTo>
                <a:cubicBezTo>
                  <a:pt x="129" y="0"/>
                  <a:pt x="129" y="0"/>
                  <a:pt x="129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5" y="4"/>
                  <a:pt x="125" y="4"/>
                  <a:pt x="125" y="4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19" y="18"/>
                  <a:pt x="119" y="18"/>
                  <a:pt x="119" y="18"/>
                </a:cubicBezTo>
                <a:cubicBezTo>
                  <a:pt x="118" y="18"/>
                  <a:pt x="118" y="18"/>
                  <a:pt x="118" y="18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4" y="22"/>
                  <a:pt x="104" y="22"/>
                  <a:pt x="104" y="22"/>
                </a:cubicBezTo>
                <a:cubicBezTo>
                  <a:pt x="106" y="25"/>
                  <a:pt x="106" y="25"/>
                  <a:pt x="106" y="25"/>
                </a:cubicBezTo>
                <a:cubicBezTo>
                  <a:pt x="106" y="25"/>
                  <a:pt x="106" y="25"/>
                  <a:pt x="106" y="25"/>
                </a:cubicBezTo>
                <a:cubicBezTo>
                  <a:pt x="103" y="29"/>
                  <a:pt x="103" y="29"/>
                  <a:pt x="103" y="29"/>
                </a:cubicBezTo>
                <a:cubicBezTo>
                  <a:pt x="94" y="29"/>
                  <a:pt x="94" y="29"/>
                  <a:pt x="94" y="29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7"/>
                  <a:pt x="94" y="27"/>
                  <a:pt x="94" y="27"/>
                </a:cubicBezTo>
                <a:cubicBezTo>
                  <a:pt x="92" y="26"/>
                  <a:pt x="92" y="26"/>
                  <a:pt x="92" y="26"/>
                </a:cubicBezTo>
                <a:cubicBezTo>
                  <a:pt x="91" y="29"/>
                  <a:pt x="91" y="29"/>
                  <a:pt x="91" y="29"/>
                </a:cubicBezTo>
                <a:cubicBezTo>
                  <a:pt x="90" y="30"/>
                  <a:pt x="90" y="30"/>
                  <a:pt x="90" y="30"/>
                </a:cubicBezTo>
                <a:cubicBezTo>
                  <a:pt x="84" y="30"/>
                  <a:pt x="84" y="30"/>
                  <a:pt x="84" y="30"/>
                </a:cubicBezTo>
                <a:cubicBezTo>
                  <a:pt x="84" y="30"/>
                  <a:pt x="84" y="30"/>
                  <a:pt x="84" y="30"/>
                </a:cubicBezTo>
                <a:cubicBezTo>
                  <a:pt x="80" y="27"/>
                  <a:pt x="80" y="27"/>
                  <a:pt x="80" y="27"/>
                </a:cubicBezTo>
                <a:cubicBezTo>
                  <a:pt x="80" y="26"/>
                  <a:pt x="80" y="26"/>
                  <a:pt x="80" y="26"/>
                </a:cubicBezTo>
                <a:cubicBezTo>
                  <a:pt x="80" y="26"/>
                  <a:pt x="80" y="26"/>
                  <a:pt x="80" y="26"/>
                </a:cubicBezTo>
                <a:cubicBezTo>
                  <a:pt x="80" y="26"/>
                  <a:pt x="80" y="26"/>
                  <a:pt x="80" y="26"/>
                </a:cubicBezTo>
                <a:cubicBezTo>
                  <a:pt x="80" y="25"/>
                  <a:pt x="80" y="25"/>
                  <a:pt x="80" y="25"/>
                </a:cubicBezTo>
                <a:cubicBezTo>
                  <a:pt x="73" y="24"/>
                  <a:pt x="73" y="24"/>
                  <a:pt x="73" y="24"/>
                </a:cubicBezTo>
                <a:cubicBezTo>
                  <a:pt x="68" y="26"/>
                  <a:pt x="68" y="26"/>
                  <a:pt x="68" y="26"/>
                </a:cubicBezTo>
                <a:cubicBezTo>
                  <a:pt x="66" y="28"/>
                  <a:pt x="66" y="28"/>
                  <a:pt x="66" y="28"/>
                </a:cubicBezTo>
                <a:cubicBezTo>
                  <a:pt x="74" y="37"/>
                  <a:pt x="74" y="37"/>
                  <a:pt x="74" y="37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5" y="41"/>
                  <a:pt x="85" y="41"/>
                  <a:pt x="85" y="41"/>
                </a:cubicBezTo>
                <a:cubicBezTo>
                  <a:pt x="90" y="46"/>
                  <a:pt x="90" y="46"/>
                  <a:pt x="90" y="46"/>
                </a:cubicBezTo>
                <a:cubicBezTo>
                  <a:pt x="88" y="54"/>
                  <a:pt x="88" y="54"/>
                  <a:pt x="88" y="54"/>
                </a:cubicBezTo>
                <a:cubicBezTo>
                  <a:pt x="88" y="54"/>
                  <a:pt x="88" y="54"/>
                  <a:pt x="88" y="54"/>
                </a:cubicBezTo>
                <a:cubicBezTo>
                  <a:pt x="88" y="55"/>
                  <a:pt x="88" y="55"/>
                  <a:pt x="88" y="55"/>
                </a:cubicBezTo>
                <a:cubicBezTo>
                  <a:pt x="88" y="55"/>
                  <a:pt x="88" y="55"/>
                  <a:pt x="88" y="55"/>
                </a:cubicBezTo>
                <a:cubicBezTo>
                  <a:pt x="81" y="60"/>
                  <a:pt x="81" y="60"/>
                  <a:pt x="81" y="60"/>
                </a:cubicBezTo>
                <a:cubicBezTo>
                  <a:pt x="81" y="61"/>
                  <a:pt x="81" y="61"/>
                  <a:pt x="81" y="61"/>
                </a:cubicBezTo>
                <a:cubicBezTo>
                  <a:pt x="80" y="61"/>
                  <a:pt x="80" y="61"/>
                  <a:pt x="80" y="61"/>
                </a:cubicBezTo>
                <a:cubicBezTo>
                  <a:pt x="69" y="64"/>
                  <a:pt x="69" y="64"/>
                  <a:pt x="69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57" y="63"/>
                  <a:pt x="57" y="63"/>
                  <a:pt x="57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52" y="67"/>
                  <a:pt x="52" y="67"/>
                  <a:pt x="52" y="67"/>
                </a:cubicBezTo>
                <a:cubicBezTo>
                  <a:pt x="52" y="67"/>
                  <a:pt x="52" y="67"/>
                  <a:pt x="52" y="67"/>
                </a:cubicBezTo>
                <a:cubicBezTo>
                  <a:pt x="52" y="67"/>
                  <a:pt x="52" y="67"/>
                  <a:pt x="52" y="67"/>
                </a:cubicBezTo>
                <a:cubicBezTo>
                  <a:pt x="47" y="71"/>
                  <a:pt x="47" y="71"/>
                  <a:pt x="47" y="71"/>
                </a:cubicBezTo>
                <a:cubicBezTo>
                  <a:pt x="46" y="71"/>
                  <a:pt x="46" y="71"/>
                  <a:pt x="46" y="71"/>
                </a:cubicBezTo>
                <a:cubicBezTo>
                  <a:pt x="46" y="71"/>
                  <a:pt x="46" y="71"/>
                  <a:pt x="46" y="71"/>
                </a:cubicBezTo>
                <a:cubicBezTo>
                  <a:pt x="39" y="74"/>
                  <a:pt x="39" y="74"/>
                  <a:pt x="39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30" y="71"/>
                  <a:pt x="30" y="71"/>
                  <a:pt x="30" y="71"/>
                </a:cubicBezTo>
                <a:cubicBezTo>
                  <a:pt x="12" y="72"/>
                  <a:pt x="12" y="72"/>
                  <a:pt x="12" y="72"/>
                </a:cubicBezTo>
                <a:cubicBezTo>
                  <a:pt x="8" y="73"/>
                  <a:pt x="8" y="73"/>
                  <a:pt x="8" y="73"/>
                </a:cubicBezTo>
                <a:cubicBezTo>
                  <a:pt x="8" y="74"/>
                  <a:pt x="8" y="74"/>
                  <a:pt x="8" y="74"/>
                </a:cubicBezTo>
                <a:cubicBezTo>
                  <a:pt x="4" y="74"/>
                  <a:pt x="4" y="74"/>
                  <a:pt x="4" y="74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6"/>
                  <a:pt x="0" y="86"/>
                  <a:pt x="0" y="86"/>
                </a:cubicBezTo>
                <a:cubicBezTo>
                  <a:pt x="4" y="96"/>
                  <a:pt x="4" y="96"/>
                  <a:pt x="4" y="96"/>
                </a:cubicBezTo>
                <a:cubicBezTo>
                  <a:pt x="9" y="98"/>
                  <a:pt x="9" y="98"/>
                  <a:pt x="9" y="98"/>
                </a:cubicBezTo>
                <a:cubicBezTo>
                  <a:pt x="9" y="98"/>
                  <a:pt x="9" y="98"/>
                  <a:pt x="9" y="98"/>
                </a:cubicBezTo>
                <a:cubicBezTo>
                  <a:pt x="9" y="98"/>
                  <a:pt x="9" y="98"/>
                  <a:pt x="9" y="98"/>
                </a:cubicBezTo>
                <a:cubicBezTo>
                  <a:pt x="11" y="100"/>
                  <a:pt x="11" y="100"/>
                  <a:pt x="11" y="100"/>
                </a:cubicBezTo>
                <a:cubicBezTo>
                  <a:pt x="14" y="96"/>
                  <a:pt x="14" y="96"/>
                  <a:pt x="14" y="96"/>
                </a:cubicBezTo>
                <a:cubicBezTo>
                  <a:pt x="14" y="95"/>
                  <a:pt x="14" y="95"/>
                  <a:pt x="14" y="95"/>
                </a:cubicBezTo>
                <a:cubicBezTo>
                  <a:pt x="14" y="95"/>
                  <a:pt x="14" y="95"/>
                  <a:pt x="14" y="95"/>
                </a:cubicBezTo>
                <a:cubicBezTo>
                  <a:pt x="15" y="95"/>
                  <a:pt x="15" y="95"/>
                  <a:pt x="15" y="95"/>
                </a:cubicBezTo>
                <a:cubicBezTo>
                  <a:pt x="21" y="94"/>
                  <a:pt x="21" y="94"/>
                  <a:pt x="21" y="94"/>
                </a:cubicBezTo>
                <a:cubicBezTo>
                  <a:pt x="22" y="94"/>
                  <a:pt x="22" y="94"/>
                  <a:pt x="22" y="94"/>
                </a:cubicBezTo>
                <a:cubicBezTo>
                  <a:pt x="22" y="94"/>
                  <a:pt x="22" y="94"/>
                  <a:pt x="22" y="94"/>
                </a:cubicBezTo>
                <a:cubicBezTo>
                  <a:pt x="28" y="96"/>
                  <a:pt x="28" y="96"/>
                  <a:pt x="28" y="96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29" y="122"/>
                  <a:pt x="29" y="122"/>
                  <a:pt x="29" y="122"/>
                </a:cubicBezTo>
                <a:cubicBezTo>
                  <a:pt x="29" y="123"/>
                  <a:pt x="29" y="123"/>
                  <a:pt x="29" y="123"/>
                </a:cubicBezTo>
                <a:cubicBezTo>
                  <a:pt x="26" y="130"/>
                  <a:pt x="26" y="130"/>
                  <a:pt x="26" y="130"/>
                </a:cubicBezTo>
                <a:cubicBezTo>
                  <a:pt x="26" y="138"/>
                  <a:pt x="26" y="138"/>
                  <a:pt x="26" y="138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38" y="148"/>
                  <a:pt x="38" y="148"/>
                  <a:pt x="38" y="148"/>
                </a:cubicBezTo>
                <a:cubicBezTo>
                  <a:pt x="38" y="149"/>
                  <a:pt x="38" y="149"/>
                  <a:pt x="38" y="149"/>
                </a:cubicBezTo>
                <a:cubicBezTo>
                  <a:pt x="39" y="149"/>
                  <a:pt x="39" y="149"/>
                  <a:pt x="39" y="149"/>
                </a:cubicBezTo>
                <a:cubicBezTo>
                  <a:pt x="34" y="160"/>
                  <a:pt x="34" y="160"/>
                  <a:pt x="34" y="160"/>
                </a:cubicBezTo>
                <a:cubicBezTo>
                  <a:pt x="33" y="166"/>
                  <a:pt x="33" y="166"/>
                  <a:pt x="33" y="166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35" y="165"/>
                  <a:pt x="35" y="165"/>
                  <a:pt x="35" y="165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54" y="160"/>
                  <a:pt x="54" y="160"/>
                  <a:pt x="54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67" y="165"/>
                  <a:pt x="67" y="165"/>
                  <a:pt x="67" y="165"/>
                </a:cubicBezTo>
                <a:cubicBezTo>
                  <a:pt x="80" y="165"/>
                  <a:pt x="80" y="165"/>
                  <a:pt x="80" y="165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91" y="156"/>
                  <a:pt x="91" y="156"/>
                  <a:pt x="91" y="156"/>
                </a:cubicBezTo>
                <a:cubicBezTo>
                  <a:pt x="98" y="151"/>
                  <a:pt x="98" y="151"/>
                  <a:pt x="98" y="151"/>
                </a:cubicBezTo>
                <a:cubicBezTo>
                  <a:pt x="98" y="150"/>
                  <a:pt x="98" y="150"/>
                  <a:pt x="98" y="150"/>
                </a:cubicBezTo>
                <a:cubicBezTo>
                  <a:pt x="98" y="150"/>
                  <a:pt x="98" y="150"/>
                  <a:pt x="98" y="150"/>
                </a:cubicBezTo>
                <a:cubicBezTo>
                  <a:pt x="103" y="149"/>
                  <a:pt x="103" y="149"/>
                  <a:pt x="103" y="149"/>
                </a:cubicBezTo>
                <a:cubicBezTo>
                  <a:pt x="108" y="145"/>
                  <a:pt x="108" y="145"/>
                  <a:pt x="108" y="145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40"/>
                  <a:pt x="123" y="140"/>
                  <a:pt x="123" y="140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4" y="141"/>
                  <a:pt x="124" y="141"/>
                  <a:pt x="124" y="141"/>
                </a:cubicBezTo>
                <a:cubicBezTo>
                  <a:pt x="124" y="141"/>
                  <a:pt x="124" y="141"/>
                  <a:pt x="124" y="141"/>
                </a:cubicBezTo>
                <a:cubicBezTo>
                  <a:pt x="126" y="144"/>
                  <a:pt x="127" y="146"/>
                  <a:pt x="128" y="146"/>
                </a:cubicBezTo>
                <a:cubicBezTo>
                  <a:pt x="133" y="146"/>
                  <a:pt x="133" y="146"/>
                  <a:pt x="133" y="146"/>
                </a:cubicBezTo>
                <a:cubicBezTo>
                  <a:pt x="134" y="146"/>
                  <a:pt x="134" y="146"/>
                  <a:pt x="134" y="146"/>
                </a:cubicBezTo>
                <a:cubicBezTo>
                  <a:pt x="137" y="146"/>
                  <a:pt x="137" y="146"/>
                  <a:pt x="137" y="146"/>
                </a:cubicBezTo>
                <a:cubicBezTo>
                  <a:pt x="138" y="146"/>
                  <a:pt x="138" y="146"/>
                  <a:pt x="138" y="146"/>
                </a:cubicBezTo>
                <a:cubicBezTo>
                  <a:pt x="138" y="147"/>
                  <a:pt x="138" y="147"/>
                  <a:pt x="138" y="147"/>
                </a:cubicBezTo>
                <a:cubicBezTo>
                  <a:pt x="144" y="149"/>
                  <a:pt x="144" y="149"/>
                  <a:pt x="144" y="149"/>
                </a:cubicBezTo>
                <a:cubicBezTo>
                  <a:pt x="146" y="149"/>
                  <a:pt x="146" y="149"/>
                  <a:pt x="146" y="149"/>
                </a:cubicBezTo>
                <a:cubicBezTo>
                  <a:pt x="147" y="148"/>
                  <a:pt x="147" y="148"/>
                  <a:pt x="147" y="148"/>
                </a:cubicBezTo>
                <a:cubicBezTo>
                  <a:pt x="148" y="145"/>
                  <a:pt x="148" y="145"/>
                  <a:pt x="148" y="145"/>
                </a:cubicBezTo>
                <a:cubicBezTo>
                  <a:pt x="148" y="145"/>
                  <a:pt x="148" y="145"/>
                  <a:pt x="148" y="145"/>
                </a:cubicBezTo>
                <a:cubicBezTo>
                  <a:pt x="148" y="144"/>
                  <a:pt x="148" y="144"/>
                  <a:pt x="148" y="144"/>
                </a:cubicBezTo>
                <a:cubicBezTo>
                  <a:pt x="148" y="144"/>
                  <a:pt x="148" y="144"/>
                  <a:pt x="148" y="144"/>
                </a:cubicBezTo>
                <a:cubicBezTo>
                  <a:pt x="148" y="144"/>
                  <a:pt x="148" y="144"/>
                  <a:pt x="148" y="144"/>
                </a:cubicBezTo>
                <a:cubicBezTo>
                  <a:pt x="151" y="142"/>
                  <a:pt x="151" y="142"/>
                  <a:pt x="151" y="142"/>
                </a:cubicBezTo>
                <a:cubicBezTo>
                  <a:pt x="151" y="142"/>
                  <a:pt x="151" y="142"/>
                  <a:pt x="151" y="142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57" y="138"/>
                  <a:pt x="157" y="138"/>
                  <a:pt x="157" y="138"/>
                </a:cubicBezTo>
                <a:cubicBezTo>
                  <a:pt x="161" y="138"/>
                  <a:pt x="161" y="138"/>
                  <a:pt x="161" y="138"/>
                </a:cubicBezTo>
                <a:cubicBezTo>
                  <a:pt x="161" y="136"/>
                  <a:pt x="162" y="133"/>
                  <a:pt x="165" y="131"/>
                </a:cubicBezTo>
                <a:cubicBezTo>
                  <a:pt x="168" y="129"/>
                  <a:pt x="170" y="128"/>
                  <a:pt x="171" y="128"/>
                </a:cubicBezTo>
                <a:cubicBezTo>
                  <a:pt x="173" y="126"/>
                  <a:pt x="173" y="126"/>
                  <a:pt x="173" y="126"/>
                </a:cubicBezTo>
                <a:cubicBezTo>
                  <a:pt x="174" y="126"/>
                  <a:pt x="174" y="126"/>
                  <a:pt x="174" y="126"/>
                </a:cubicBezTo>
                <a:cubicBezTo>
                  <a:pt x="174" y="126"/>
                  <a:pt x="174" y="126"/>
                  <a:pt x="174" y="126"/>
                </a:cubicBezTo>
                <a:cubicBezTo>
                  <a:pt x="176" y="124"/>
                  <a:pt x="176" y="124"/>
                  <a:pt x="176" y="124"/>
                </a:cubicBezTo>
                <a:cubicBezTo>
                  <a:pt x="176" y="124"/>
                  <a:pt x="176" y="124"/>
                  <a:pt x="176" y="124"/>
                </a:cubicBezTo>
                <a:cubicBezTo>
                  <a:pt x="176" y="124"/>
                  <a:pt x="176" y="124"/>
                  <a:pt x="176" y="124"/>
                </a:cubicBezTo>
                <a:cubicBezTo>
                  <a:pt x="176" y="123"/>
                  <a:pt x="176" y="123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ubicBezTo>
                  <a:pt x="183" y="122"/>
                  <a:pt x="183" y="122"/>
                  <a:pt x="183" y="122"/>
                </a:cubicBezTo>
                <a:cubicBezTo>
                  <a:pt x="187" y="122"/>
                  <a:pt x="187" y="122"/>
                  <a:pt x="187" y="122"/>
                </a:cubicBezTo>
                <a:cubicBezTo>
                  <a:pt x="188" y="120"/>
                  <a:pt x="188" y="120"/>
                  <a:pt x="188" y="120"/>
                </a:cubicBezTo>
                <a:cubicBezTo>
                  <a:pt x="190" y="118"/>
                  <a:pt x="190" y="118"/>
                  <a:pt x="190" y="118"/>
                </a:cubicBezTo>
                <a:cubicBezTo>
                  <a:pt x="190" y="118"/>
                  <a:pt x="190" y="118"/>
                  <a:pt x="190" y="118"/>
                </a:cubicBezTo>
                <a:cubicBezTo>
                  <a:pt x="192" y="114"/>
                  <a:pt x="192" y="114"/>
                  <a:pt x="192" y="114"/>
                </a:cubicBezTo>
                <a:cubicBezTo>
                  <a:pt x="191" y="114"/>
                  <a:pt x="191" y="114"/>
                  <a:pt x="191" y="114"/>
                </a:cubicBezTo>
                <a:cubicBezTo>
                  <a:pt x="188" y="111"/>
                  <a:pt x="187" y="108"/>
                  <a:pt x="186" y="103"/>
                </a:cubicBezTo>
                <a:cubicBezTo>
                  <a:pt x="186" y="103"/>
                  <a:pt x="186" y="103"/>
                  <a:pt x="186" y="103"/>
                </a:cubicBezTo>
                <a:cubicBezTo>
                  <a:pt x="186" y="103"/>
                  <a:pt x="186" y="103"/>
                  <a:pt x="186" y="103"/>
                </a:cubicBezTo>
                <a:cubicBezTo>
                  <a:pt x="186" y="103"/>
                  <a:pt x="186" y="103"/>
                  <a:pt x="186" y="103"/>
                </a:cubicBezTo>
                <a:cubicBezTo>
                  <a:pt x="186" y="102"/>
                  <a:pt x="186" y="102"/>
                  <a:pt x="186" y="102"/>
                </a:cubicBezTo>
                <a:cubicBezTo>
                  <a:pt x="188" y="94"/>
                  <a:pt x="188" y="94"/>
                  <a:pt x="188" y="94"/>
                </a:cubicBezTo>
                <a:cubicBezTo>
                  <a:pt x="188" y="91"/>
                  <a:pt x="188" y="89"/>
                  <a:pt x="190" y="87"/>
                </a:cubicBezTo>
                <a:cubicBezTo>
                  <a:pt x="190" y="80"/>
                  <a:pt x="190" y="80"/>
                  <a:pt x="190" y="80"/>
                </a:cubicBezTo>
                <a:cubicBezTo>
                  <a:pt x="189" y="79"/>
                  <a:pt x="188" y="78"/>
                  <a:pt x="186" y="78"/>
                </a:cubicBezTo>
                <a:cubicBezTo>
                  <a:pt x="174" y="83"/>
                  <a:pt x="174" y="83"/>
                  <a:pt x="174" y="83"/>
                </a:cubicBezTo>
                <a:cubicBezTo>
                  <a:pt x="174" y="70"/>
                  <a:pt x="174" y="70"/>
                  <a:pt x="174" y="70"/>
                </a:cubicBezTo>
                <a:cubicBezTo>
                  <a:pt x="175" y="68"/>
                  <a:pt x="179" y="64"/>
                  <a:pt x="186" y="60"/>
                </a:cubicBezTo>
                <a:cubicBezTo>
                  <a:pt x="183" y="46"/>
                  <a:pt x="183" y="46"/>
                  <a:pt x="183" y="46"/>
                </a:cubicBezTo>
                <a:cubicBezTo>
                  <a:pt x="182" y="41"/>
                  <a:pt x="183" y="37"/>
                  <a:pt x="186" y="34"/>
                </a:cubicBezTo>
                <a:cubicBezTo>
                  <a:pt x="186" y="32"/>
                  <a:pt x="186" y="32"/>
                  <a:pt x="186" y="32"/>
                </a:cubicBezTo>
                <a:cubicBezTo>
                  <a:pt x="182" y="32"/>
                  <a:pt x="182" y="32"/>
                  <a:pt x="182" y="32"/>
                </a:cubicBezTo>
                <a:cubicBezTo>
                  <a:pt x="180" y="32"/>
                  <a:pt x="180" y="32"/>
                  <a:pt x="180" y="32"/>
                </a:cubicBezTo>
                <a:cubicBezTo>
                  <a:pt x="178" y="38"/>
                  <a:pt x="178" y="38"/>
                  <a:pt x="178" y="38"/>
                </a:cubicBezTo>
                <a:cubicBezTo>
                  <a:pt x="177" y="40"/>
                  <a:pt x="175" y="41"/>
                  <a:pt x="174" y="41"/>
                </a:cubicBezTo>
                <a:cubicBezTo>
                  <a:pt x="173" y="41"/>
                  <a:pt x="173" y="41"/>
                  <a:pt x="173" y="41"/>
                </a:cubicBezTo>
                <a:cubicBezTo>
                  <a:pt x="169" y="38"/>
                  <a:pt x="169" y="38"/>
                  <a:pt x="169" y="38"/>
                </a:cubicBezTo>
                <a:cubicBezTo>
                  <a:pt x="168" y="38"/>
                  <a:pt x="168" y="38"/>
                  <a:pt x="168" y="38"/>
                </a:cubicBezTo>
                <a:cubicBezTo>
                  <a:pt x="168" y="38"/>
                  <a:pt x="168" y="38"/>
                  <a:pt x="168" y="38"/>
                </a:cubicBezTo>
                <a:cubicBezTo>
                  <a:pt x="168" y="38"/>
                  <a:pt x="168" y="38"/>
                  <a:pt x="168" y="38"/>
                </a:cubicBezTo>
                <a:cubicBezTo>
                  <a:pt x="168" y="37"/>
                  <a:pt x="168" y="37"/>
                  <a:pt x="168" y="37"/>
                </a:cubicBezTo>
                <a:cubicBezTo>
                  <a:pt x="167" y="34"/>
                  <a:pt x="167" y="34"/>
                  <a:pt x="167" y="34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32"/>
                  <a:pt x="166" y="32"/>
                  <a:pt x="166" y="32"/>
                </a:cubicBezTo>
                <a:cubicBezTo>
                  <a:pt x="158" y="32"/>
                  <a:pt x="158" y="32"/>
                  <a:pt x="158" y="32"/>
                </a:cubicBezTo>
                <a:cubicBezTo>
                  <a:pt x="158" y="30"/>
                  <a:pt x="158" y="30"/>
                  <a:pt x="158" y="30"/>
                </a:cubicBezTo>
                <a:cubicBezTo>
                  <a:pt x="156" y="26"/>
                  <a:pt x="156" y="26"/>
                  <a:pt x="156" y="26"/>
                </a:cubicBezTo>
                <a:cubicBezTo>
                  <a:pt x="156" y="20"/>
                  <a:pt x="156" y="20"/>
                  <a:pt x="156" y="20"/>
                </a:cubicBezTo>
                <a:cubicBezTo>
                  <a:pt x="152" y="12"/>
                  <a:pt x="152" y="12"/>
                  <a:pt x="152" y="12"/>
                </a:cubicBezTo>
                <a:cubicBezTo>
                  <a:pt x="152" y="6"/>
                  <a:pt x="152" y="6"/>
                  <a:pt x="152" y="6"/>
                </a:cubicBezTo>
                <a:lnTo>
                  <a:pt x="150" y="3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0" name="Freeform 14"/>
          <p:cNvSpPr/>
          <p:nvPr/>
        </p:nvSpPr>
        <p:spPr>
          <a:xfrm>
            <a:off x="3324225" y="4525963"/>
            <a:ext cx="806450" cy="614362"/>
          </a:xfrm>
          <a:custGeom>
            <a:avLst/>
            <a:gdLst/>
            <a:ahLst/>
            <a:cxnLst>
              <a:cxn ang="0">
                <a:pos x="2085254794" y="62076294"/>
              </a:cxn>
              <a:cxn ang="0">
                <a:pos x="1940729957" y="186232100"/>
              </a:cxn>
              <a:cxn ang="0">
                <a:pos x="1775561929" y="227616296"/>
              </a:cxn>
              <a:cxn ang="0">
                <a:pos x="1662009913" y="217271855"/>
              </a:cxn>
              <a:cxn ang="0">
                <a:pos x="1662009913" y="217271855"/>
              </a:cxn>
              <a:cxn ang="0">
                <a:pos x="1517485077" y="269000492"/>
              </a:cxn>
              <a:cxn ang="0">
                <a:pos x="1414256264" y="331080003"/>
              </a:cxn>
              <a:cxn ang="0">
                <a:pos x="1311024238" y="413848396"/>
              </a:cxn>
              <a:cxn ang="0">
                <a:pos x="1238765033" y="486272348"/>
              </a:cxn>
              <a:cxn ang="0">
                <a:pos x="1218118628" y="527656544"/>
              </a:cxn>
              <a:cxn ang="0">
                <a:pos x="1063273802" y="496620005"/>
              </a:cxn>
              <a:cxn ang="0">
                <a:pos x="877459368" y="413848396"/>
              </a:cxn>
              <a:cxn ang="0">
                <a:pos x="825843355" y="475927907"/>
              </a:cxn>
              <a:cxn ang="0">
                <a:pos x="763904140" y="527656544"/>
              </a:cxn>
              <a:cxn ang="0">
                <a:pos x="650352124" y="600080496"/>
              </a:cxn>
              <a:cxn ang="0">
                <a:pos x="526473693" y="693196546"/>
              </a:cxn>
              <a:cxn ang="0">
                <a:pos x="237430447" y="641464692"/>
              </a:cxn>
              <a:cxn ang="0">
                <a:pos x="92908823" y="672504448"/>
              </a:cxn>
              <a:cxn ang="0">
                <a:pos x="10323203" y="713888644"/>
              </a:cxn>
              <a:cxn ang="0">
                <a:pos x="20646405" y="817352351"/>
              </a:cxn>
              <a:cxn ang="0">
                <a:pos x="216784041" y="817352351"/>
              </a:cxn>
              <a:cxn ang="0">
                <a:pos x="237430447" y="972544696"/>
              </a:cxn>
              <a:cxn ang="0">
                <a:pos x="392275273" y="951852598"/>
              </a:cxn>
              <a:cxn ang="0">
                <a:pos x="516150491" y="920812842"/>
              </a:cxn>
              <a:cxn ang="0">
                <a:pos x="547120098" y="1117392599"/>
              </a:cxn>
              <a:cxn ang="0">
                <a:pos x="474860893" y="1200160992"/>
              </a:cxn>
              <a:cxn ang="0">
                <a:pos x="361305665" y="1282932601"/>
              </a:cxn>
              <a:cxn ang="0">
                <a:pos x="547120098" y="1324316797"/>
              </a:cxn>
              <a:cxn ang="0">
                <a:pos x="629705719" y="1376048651"/>
              </a:cxn>
              <a:cxn ang="0">
                <a:pos x="794873748" y="1469164701"/>
              </a:cxn>
              <a:cxn ang="0">
                <a:pos x="722611329" y="1551933093"/>
              </a:cxn>
              <a:cxn ang="0">
                <a:pos x="1001334586" y="1841628901"/>
              </a:cxn>
              <a:cxn ang="0">
                <a:pos x="1104563399" y="1800244704"/>
              </a:cxn>
              <a:cxn ang="0">
                <a:pos x="1269734641" y="1903705195"/>
              </a:cxn>
              <a:cxn ang="0">
                <a:pos x="1311024238" y="1851973341"/>
              </a:cxn>
              <a:cxn ang="0">
                <a:pos x="1393609859" y="1862320999"/>
              </a:cxn>
              <a:cxn ang="0">
                <a:pos x="1600070698" y="1914052852"/>
              </a:cxn>
              <a:cxn ang="0">
                <a:pos x="1620717103" y="1924397293"/>
              </a:cxn>
              <a:cxn ang="0">
                <a:pos x="1785885131" y="1789897047"/>
              </a:cxn>
              <a:cxn ang="0">
                <a:pos x="1847824347" y="1841628901"/>
              </a:cxn>
              <a:cxn ang="0">
                <a:pos x="1889117157" y="1758857291"/>
              </a:cxn>
              <a:cxn ang="0">
                <a:pos x="2043961983" y="1572625192"/>
              </a:cxn>
              <a:cxn ang="0">
                <a:pos x="2136867594" y="1593317290"/>
              </a:cxn>
              <a:cxn ang="0">
                <a:pos x="2116221188" y="1479509142"/>
              </a:cxn>
              <a:cxn ang="0">
                <a:pos x="2136867594" y="1417432847"/>
              </a:cxn>
              <a:cxn ang="0">
                <a:pos x="2147483646" y="1303624699"/>
              </a:cxn>
              <a:cxn ang="0">
                <a:pos x="2147483646" y="1179468894"/>
              </a:cxn>
              <a:cxn ang="0">
                <a:pos x="2147483646" y="1086352844"/>
              </a:cxn>
              <a:cxn ang="0">
                <a:pos x="2147483646" y="931160499"/>
              </a:cxn>
              <a:cxn ang="0">
                <a:pos x="2147483646" y="807004694"/>
              </a:cxn>
              <a:cxn ang="0">
                <a:pos x="2147483646" y="693196546"/>
              </a:cxn>
              <a:cxn ang="0">
                <a:pos x="2147483646" y="620772594"/>
              </a:cxn>
              <a:cxn ang="0">
                <a:pos x="2147483646" y="631120251"/>
              </a:cxn>
              <a:cxn ang="0">
                <a:pos x="2147483646" y="527656544"/>
              </a:cxn>
              <a:cxn ang="0">
                <a:pos x="2147483646" y="517312103"/>
              </a:cxn>
              <a:cxn ang="0">
                <a:pos x="2147483646" y="300040248"/>
              </a:cxn>
              <a:cxn ang="0">
                <a:pos x="2147483646" y="144847904"/>
              </a:cxn>
              <a:cxn ang="0">
                <a:pos x="2147483646" y="0"/>
              </a:cxn>
              <a:cxn ang="0">
                <a:pos x="2147190796" y="41384196"/>
              </a:cxn>
            </a:cxnLst>
            <a:rect l="0" t="0" r="0" b="0"/>
            <a:pathLst>
              <a:path w="251" h="191">
                <a:moveTo>
                  <a:pt x="201" y="4"/>
                </a:moveTo>
                <a:cubicBezTo>
                  <a:pt x="201" y="5"/>
                  <a:pt x="201" y="5"/>
                  <a:pt x="201" y="5"/>
                </a:cubicBezTo>
                <a:cubicBezTo>
                  <a:pt x="202" y="6"/>
                  <a:pt x="202" y="6"/>
                  <a:pt x="202" y="6"/>
                </a:cubicBezTo>
                <a:cubicBezTo>
                  <a:pt x="197" y="14"/>
                  <a:pt x="197" y="14"/>
                  <a:pt x="197" y="14"/>
                </a:cubicBezTo>
                <a:cubicBezTo>
                  <a:pt x="195" y="16"/>
                  <a:pt x="192" y="18"/>
                  <a:pt x="189" y="18"/>
                </a:cubicBezTo>
                <a:cubicBezTo>
                  <a:pt x="188" y="18"/>
                  <a:pt x="188" y="18"/>
                  <a:pt x="188" y="18"/>
                </a:cubicBezTo>
                <a:cubicBezTo>
                  <a:pt x="184" y="15"/>
                  <a:pt x="184" y="15"/>
                  <a:pt x="184" y="15"/>
                </a:cubicBezTo>
                <a:cubicBezTo>
                  <a:pt x="180" y="16"/>
                  <a:pt x="180" y="16"/>
                  <a:pt x="180" y="16"/>
                </a:cubicBezTo>
                <a:cubicBezTo>
                  <a:pt x="172" y="22"/>
                  <a:pt x="172" y="22"/>
                  <a:pt x="172" y="22"/>
                </a:cubicBezTo>
                <a:cubicBezTo>
                  <a:pt x="170" y="22"/>
                  <a:pt x="167" y="20"/>
                  <a:pt x="164" y="16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58" y="24"/>
                  <a:pt x="158" y="24"/>
                  <a:pt x="158" y="24"/>
                </a:cubicBezTo>
                <a:cubicBezTo>
                  <a:pt x="153" y="24"/>
                  <a:pt x="153" y="24"/>
                  <a:pt x="153" y="24"/>
                </a:cubicBezTo>
                <a:cubicBezTo>
                  <a:pt x="147" y="26"/>
                  <a:pt x="147" y="26"/>
                  <a:pt x="147" y="26"/>
                </a:cubicBezTo>
                <a:cubicBezTo>
                  <a:pt x="141" y="30"/>
                  <a:pt x="141" y="30"/>
                  <a:pt x="141" y="30"/>
                </a:cubicBezTo>
                <a:cubicBezTo>
                  <a:pt x="139" y="30"/>
                  <a:pt x="139" y="30"/>
                  <a:pt x="139" y="30"/>
                </a:cubicBezTo>
                <a:cubicBezTo>
                  <a:pt x="137" y="32"/>
                  <a:pt x="137" y="32"/>
                  <a:pt x="137" y="32"/>
                </a:cubicBezTo>
                <a:cubicBezTo>
                  <a:pt x="135" y="34"/>
                  <a:pt x="134" y="36"/>
                  <a:pt x="135" y="37"/>
                </a:cubicBezTo>
                <a:cubicBezTo>
                  <a:pt x="138" y="41"/>
                  <a:pt x="138" y="41"/>
                  <a:pt x="138" y="41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18" y="51"/>
                  <a:pt x="118" y="51"/>
                  <a:pt x="118" y="51"/>
                </a:cubicBezTo>
                <a:cubicBezTo>
                  <a:pt x="118" y="51"/>
                  <a:pt x="118" y="51"/>
                  <a:pt x="118" y="51"/>
                </a:cubicBezTo>
                <a:cubicBezTo>
                  <a:pt x="112" y="51"/>
                  <a:pt x="112" y="51"/>
                  <a:pt x="112" y="51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03" y="48"/>
                  <a:pt x="103" y="48"/>
                  <a:pt x="103" y="48"/>
                </a:cubicBezTo>
                <a:cubicBezTo>
                  <a:pt x="97" y="49"/>
                  <a:pt x="97" y="49"/>
                  <a:pt x="97" y="49"/>
                </a:cubicBezTo>
                <a:cubicBezTo>
                  <a:pt x="95" y="49"/>
                  <a:pt x="92" y="46"/>
                  <a:pt x="89" y="42"/>
                </a:cubicBezTo>
                <a:cubicBezTo>
                  <a:pt x="85" y="40"/>
                  <a:pt x="85" y="40"/>
                  <a:pt x="85" y="40"/>
                </a:cubicBezTo>
                <a:cubicBezTo>
                  <a:pt x="81" y="46"/>
                  <a:pt x="81" y="46"/>
                  <a:pt x="81" y="46"/>
                </a:cubicBezTo>
                <a:cubicBezTo>
                  <a:pt x="81" y="46"/>
                  <a:pt x="81" y="46"/>
                  <a:pt x="81" y="46"/>
                </a:cubicBezTo>
                <a:cubicBezTo>
                  <a:pt x="80" y="46"/>
                  <a:pt x="80" y="46"/>
                  <a:pt x="80" y="46"/>
                </a:cubicBezTo>
                <a:cubicBezTo>
                  <a:pt x="75" y="50"/>
                  <a:pt x="75" y="50"/>
                  <a:pt x="75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4" y="51"/>
                  <a:pt x="74" y="51"/>
                  <a:pt x="74" y="51"/>
                </a:cubicBezTo>
                <a:cubicBezTo>
                  <a:pt x="73" y="51"/>
                  <a:pt x="73" y="51"/>
                  <a:pt x="73" y="51"/>
                </a:cubicBezTo>
                <a:cubicBezTo>
                  <a:pt x="69" y="52"/>
                  <a:pt x="69" y="52"/>
                  <a:pt x="69" y="52"/>
                </a:cubicBezTo>
                <a:cubicBezTo>
                  <a:pt x="63" y="58"/>
                  <a:pt x="63" y="58"/>
                  <a:pt x="63" y="58"/>
                </a:cubicBezTo>
                <a:cubicBezTo>
                  <a:pt x="63" y="58"/>
                  <a:pt x="63" y="58"/>
                  <a:pt x="63" y="58"/>
                </a:cubicBezTo>
                <a:cubicBezTo>
                  <a:pt x="56" y="61"/>
                  <a:pt x="56" y="61"/>
                  <a:pt x="56" y="61"/>
                </a:cubicBezTo>
                <a:cubicBezTo>
                  <a:pt x="51" y="67"/>
                  <a:pt x="51" y="67"/>
                  <a:pt x="51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23" y="62"/>
                  <a:pt x="23" y="62"/>
                  <a:pt x="23" y="62"/>
                </a:cubicBezTo>
                <a:cubicBezTo>
                  <a:pt x="16" y="62"/>
                  <a:pt x="16" y="62"/>
                  <a:pt x="16" y="62"/>
                </a:cubicBezTo>
                <a:cubicBezTo>
                  <a:pt x="10" y="65"/>
                  <a:pt x="10" y="65"/>
                  <a:pt x="10" y="65"/>
                </a:cubicBezTo>
                <a:cubicBezTo>
                  <a:pt x="9" y="65"/>
                  <a:pt x="9" y="65"/>
                  <a:pt x="9" y="65"/>
                </a:cubicBezTo>
                <a:cubicBezTo>
                  <a:pt x="9" y="65"/>
                  <a:pt x="9" y="65"/>
                  <a:pt x="9" y="65"/>
                </a:cubicBezTo>
                <a:cubicBezTo>
                  <a:pt x="5" y="66"/>
                  <a:pt x="5" y="66"/>
                  <a:pt x="5" y="66"/>
                </a:cubicBezTo>
                <a:cubicBezTo>
                  <a:pt x="3" y="67"/>
                  <a:pt x="2" y="68"/>
                  <a:pt x="1" y="69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6"/>
                  <a:pt x="0" y="76"/>
                  <a:pt x="0" y="76"/>
                </a:cubicBezTo>
                <a:cubicBezTo>
                  <a:pt x="2" y="79"/>
                  <a:pt x="2" y="79"/>
                  <a:pt x="2" y="79"/>
                </a:cubicBezTo>
                <a:cubicBezTo>
                  <a:pt x="11" y="76"/>
                  <a:pt x="11" y="76"/>
                  <a:pt x="11" y="76"/>
                </a:cubicBezTo>
                <a:cubicBezTo>
                  <a:pt x="13" y="76"/>
                  <a:pt x="16" y="77"/>
                  <a:pt x="20" y="79"/>
                </a:cubicBezTo>
                <a:cubicBezTo>
                  <a:pt x="21" y="79"/>
                  <a:pt x="21" y="79"/>
                  <a:pt x="21" y="79"/>
                </a:cubicBezTo>
                <a:cubicBezTo>
                  <a:pt x="21" y="80"/>
                  <a:pt x="21" y="80"/>
                  <a:pt x="21" y="80"/>
                </a:cubicBezTo>
                <a:cubicBezTo>
                  <a:pt x="21" y="93"/>
                  <a:pt x="21" y="93"/>
                  <a:pt x="21" y="93"/>
                </a:cubicBezTo>
                <a:cubicBezTo>
                  <a:pt x="23" y="94"/>
                  <a:pt x="23" y="94"/>
                  <a:pt x="23" y="94"/>
                </a:cubicBezTo>
                <a:cubicBezTo>
                  <a:pt x="32" y="94"/>
                  <a:pt x="32" y="94"/>
                  <a:pt x="32" y="94"/>
                </a:cubicBezTo>
                <a:cubicBezTo>
                  <a:pt x="37" y="92"/>
                  <a:pt x="37" y="92"/>
                  <a:pt x="37" y="92"/>
                </a:cubicBezTo>
                <a:cubicBezTo>
                  <a:pt x="38" y="92"/>
                  <a:pt x="38" y="92"/>
                  <a:pt x="38" y="92"/>
                </a:cubicBezTo>
                <a:cubicBezTo>
                  <a:pt x="41" y="90"/>
                  <a:pt x="44" y="89"/>
                  <a:pt x="47" y="88"/>
                </a:cubicBezTo>
                <a:cubicBezTo>
                  <a:pt x="49" y="88"/>
                  <a:pt x="49" y="88"/>
                  <a:pt x="49" y="88"/>
                </a:cubicBezTo>
                <a:cubicBezTo>
                  <a:pt x="50" y="89"/>
                  <a:pt x="50" y="89"/>
                  <a:pt x="50" y="89"/>
                </a:cubicBezTo>
                <a:cubicBezTo>
                  <a:pt x="52" y="94"/>
                  <a:pt x="52" y="94"/>
                  <a:pt x="52" y="94"/>
                </a:cubicBezTo>
                <a:cubicBezTo>
                  <a:pt x="52" y="94"/>
                  <a:pt x="52" y="94"/>
                  <a:pt x="52" y="94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53" y="109"/>
                  <a:pt x="53" y="109"/>
                  <a:pt x="53" y="109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37" y="121"/>
                  <a:pt x="37" y="121"/>
                  <a:pt x="37" y="121"/>
                </a:cubicBezTo>
                <a:cubicBezTo>
                  <a:pt x="35" y="124"/>
                  <a:pt x="35" y="124"/>
                  <a:pt x="35" y="124"/>
                </a:cubicBezTo>
                <a:cubicBezTo>
                  <a:pt x="36" y="126"/>
                  <a:pt x="36" y="126"/>
                  <a:pt x="36" y="126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54" y="129"/>
                  <a:pt x="54" y="129"/>
                  <a:pt x="54" y="129"/>
                </a:cubicBezTo>
                <a:cubicBezTo>
                  <a:pt x="61" y="133"/>
                  <a:pt x="61" y="133"/>
                  <a:pt x="61" y="133"/>
                </a:cubicBezTo>
                <a:cubicBezTo>
                  <a:pt x="76" y="132"/>
                  <a:pt x="76" y="132"/>
                  <a:pt x="76" y="132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7" y="142"/>
                  <a:pt x="77" y="142"/>
                  <a:pt x="77" y="142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0" y="150"/>
                  <a:pt x="70" y="150"/>
                  <a:pt x="70" y="150"/>
                </a:cubicBezTo>
                <a:cubicBezTo>
                  <a:pt x="69" y="158"/>
                  <a:pt x="71" y="164"/>
                  <a:pt x="75" y="165"/>
                </a:cubicBezTo>
                <a:cubicBezTo>
                  <a:pt x="87" y="172"/>
                  <a:pt x="87" y="172"/>
                  <a:pt x="87" y="172"/>
                </a:cubicBezTo>
                <a:cubicBezTo>
                  <a:pt x="97" y="178"/>
                  <a:pt x="97" y="178"/>
                  <a:pt x="97" y="178"/>
                </a:cubicBezTo>
                <a:cubicBezTo>
                  <a:pt x="106" y="174"/>
                  <a:pt x="106" y="174"/>
                  <a:pt x="106" y="174"/>
                </a:cubicBezTo>
                <a:cubicBezTo>
                  <a:pt x="107" y="174"/>
                  <a:pt x="107" y="174"/>
                  <a:pt x="107" y="174"/>
                </a:cubicBezTo>
                <a:cubicBezTo>
                  <a:pt x="107" y="174"/>
                  <a:pt x="107" y="174"/>
                  <a:pt x="107" y="174"/>
                </a:cubicBezTo>
                <a:cubicBezTo>
                  <a:pt x="108" y="174"/>
                  <a:pt x="108" y="174"/>
                  <a:pt x="108" y="174"/>
                </a:cubicBezTo>
                <a:cubicBezTo>
                  <a:pt x="121" y="184"/>
                  <a:pt x="121" y="184"/>
                  <a:pt x="121" y="184"/>
                </a:cubicBezTo>
                <a:cubicBezTo>
                  <a:pt x="123" y="184"/>
                  <a:pt x="123" y="184"/>
                  <a:pt x="123" y="184"/>
                </a:cubicBezTo>
                <a:cubicBezTo>
                  <a:pt x="126" y="180"/>
                  <a:pt x="126" y="180"/>
                  <a:pt x="126" y="180"/>
                </a:cubicBezTo>
                <a:cubicBezTo>
                  <a:pt x="127" y="180"/>
                  <a:pt x="127" y="180"/>
                  <a:pt x="127" y="180"/>
                </a:cubicBezTo>
                <a:cubicBezTo>
                  <a:pt x="127" y="179"/>
                  <a:pt x="127" y="179"/>
                  <a:pt x="127" y="179"/>
                </a:cubicBezTo>
                <a:cubicBezTo>
                  <a:pt x="127" y="179"/>
                  <a:pt x="127" y="179"/>
                  <a:pt x="127" y="179"/>
                </a:cubicBezTo>
                <a:cubicBezTo>
                  <a:pt x="128" y="179"/>
                  <a:pt x="128" y="179"/>
                  <a:pt x="128" y="179"/>
                </a:cubicBezTo>
                <a:cubicBezTo>
                  <a:pt x="135" y="180"/>
                  <a:pt x="135" y="180"/>
                  <a:pt x="135" y="180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147" y="184"/>
                  <a:pt x="147" y="184"/>
                  <a:pt x="147" y="184"/>
                </a:cubicBezTo>
                <a:cubicBezTo>
                  <a:pt x="155" y="185"/>
                  <a:pt x="155" y="185"/>
                  <a:pt x="155" y="185"/>
                </a:cubicBezTo>
                <a:cubicBezTo>
                  <a:pt x="156" y="185"/>
                  <a:pt x="156" y="185"/>
                  <a:pt x="156" y="185"/>
                </a:cubicBezTo>
                <a:cubicBezTo>
                  <a:pt x="157" y="185"/>
                  <a:pt x="157" y="185"/>
                  <a:pt x="157" y="185"/>
                </a:cubicBezTo>
                <a:cubicBezTo>
                  <a:pt x="157" y="186"/>
                  <a:pt x="157" y="186"/>
                  <a:pt x="157" y="186"/>
                </a:cubicBezTo>
                <a:cubicBezTo>
                  <a:pt x="157" y="191"/>
                  <a:pt x="157" y="191"/>
                  <a:pt x="157" y="191"/>
                </a:cubicBezTo>
                <a:cubicBezTo>
                  <a:pt x="160" y="190"/>
                  <a:pt x="160" y="190"/>
                  <a:pt x="160" y="190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9" y="181"/>
                  <a:pt x="179" y="181"/>
                  <a:pt x="179" y="181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83" y="170"/>
                  <a:pt x="183" y="170"/>
                  <a:pt x="183" y="170"/>
                </a:cubicBezTo>
                <a:cubicBezTo>
                  <a:pt x="186" y="164"/>
                  <a:pt x="186" y="164"/>
                  <a:pt x="186" y="164"/>
                </a:cubicBezTo>
                <a:cubicBezTo>
                  <a:pt x="196" y="164"/>
                  <a:pt x="196" y="164"/>
                  <a:pt x="196" y="164"/>
                </a:cubicBezTo>
                <a:cubicBezTo>
                  <a:pt x="198" y="152"/>
                  <a:pt x="198" y="152"/>
                  <a:pt x="198" y="152"/>
                </a:cubicBezTo>
                <a:cubicBezTo>
                  <a:pt x="199" y="152"/>
                  <a:pt x="199" y="152"/>
                  <a:pt x="199" y="152"/>
                </a:cubicBezTo>
                <a:cubicBezTo>
                  <a:pt x="200" y="153"/>
                  <a:pt x="200" y="153"/>
                  <a:pt x="200" y="153"/>
                </a:cubicBezTo>
                <a:cubicBezTo>
                  <a:pt x="207" y="154"/>
                  <a:pt x="207" y="154"/>
                  <a:pt x="207" y="154"/>
                </a:cubicBezTo>
                <a:cubicBezTo>
                  <a:pt x="208" y="150"/>
                  <a:pt x="208" y="150"/>
                  <a:pt x="208" y="150"/>
                </a:cubicBezTo>
                <a:cubicBezTo>
                  <a:pt x="205" y="144"/>
                  <a:pt x="205" y="144"/>
                  <a:pt x="205" y="144"/>
                </a:cubicBezTo>
                <a:cubicBezTo>
                  <a:pt x="205" y="143"/>
                  <a:pt x="205" y="143"/>
                  <a:pt x="205" y="143"/>
                </a:cubicBezTo>
                <a:cubicBezTo>
                  <a:pt x="207" y="138"/>
                  <a:pt x="207" y="138"/>
                  <a:pt x="207" y="138"/>
                </a:cubicBezTo>
                <a:cubicBezTo>
                  <a:pt x="207" y="138"/>
                  <a:pt x="207" y="138"/>
                  <a:pt x="207" y="138"/>
                </a:cubicBezTo>
                <a:cubicBezTo>
                  <a:pt x="207" y="137"/>
                  <a:pt x="207" y="137"/>
                  <a:pt x="207" y="137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29" y="126"/>
                  <a:pt x="229" y="126"/>
                  <a:pt x="229" y="126"/>
                </a:cubicBezTo>
                <a:cubicBezTo>
                  <a:pt x="228" y="115"/>
                  <a:pt x="228" y="115"/>
                  <a:pt x="228" y="115"/>
                </a:cubicBezTo>
                <a:cubicBezTo>
                  <a:pt x="228" y="115"/>
                  <a:pt x="228" y="115"/>
                  <a:pt x="228" y="115"/>
                </a:cubicBezTo>
                <a:cubicBezTo>
                  <a:pt x="228" y="114"/>
                  <a:pt x="228" y="114"/>
                  <a:pt x="228" y="114"/>
                </a:cubicBezTo>
                <a:cubicBezTo>
                  <a:pt x="232" y="106"/>
                  <a:pt x="232" y="106"/>
                  <a:pt x="232" y="106"/>
                </a:cubicBezTo>
                <a:cubicBezTo>
                  <a:pt x="233" y="105"/>
                  <a:pt x="233" y="105"/>
                  <a:pt x="233" y="105"/>
                </a:cubicBezTo>
                <a:cubicBezTo>
                  <a:pt x="233" y="105"/>
                  <a:pt x="233" y="105"/>
                  <a:pt x="233" y="105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45" y="84"/>
                  <a:pt x="245" y="84"/>
                  <a:pt x="245" y="84"/>
                </a:cubicBezTo>
                <a:cubicBezTo>
                  <a:pt x="248" y="78"/>
                  <a:pt x="248" y="78"/>
                  <a:pt x="248" y="78"/>
                </a:cubicBezTo>
                <a:cubicBezTo>
                  <a:pt x="248" y="78"/>
                  <a:pt x="248" y="78"/>
                  <a:pt x="248" y="78"/>
                </a:cubicBezTo>
                <a:cubicBezTo>
                  <a:pt x="248" y="78"/>
                  <a:pt x="248" y="78"/>
                  <a:pt x="248" y="78"/>
                </a:cubicBezTo>
                <a:cubicBezTo>
                  <a:pt x="251" y="73"/>
                  <a:pt x="251" y="73"/>
                  <a:pt x="251" y="73"/>
                </a:cubicBezTo>
                <a:cubicBezTo>
                  <a:pt x="248" y="67"/>
                  <a:pt x="248" y="67"/>
                  <a:pt x="248" y="67"/>
                </a:cubicBezTo>
                <a:cubicBezTo>
                  <a:pt x="248" y="66"/>
                  <a:pt x="248" y="66"/>
                  <a:pt x="248" y="66"/>
                </a:cubicBezTo>
                <a:cubicBezTo>
                  <a:pt x="248" y="66"/>
                  <a:pt x="248" y="66"/>
                  <a:pt x="248" y="66"/>
                </a:cubicBezTo>
                <a:cubicBezTo>
                  <a:pt x="248" y="60"/>
                  <a:pt x="248" y="60"/>
                  <a:pt x="248" y="60"/>
                </a:cubicBezTo>
                <a:cubicBezTo>
                  <a:pt x="245" y="60"/>
                  <a:pt x="245" y="60"/>
                  <a:pt x="245" y="60"/>
                </a:cubicBezTo>
                <a:cubicBezTo>
                  <a:pt x="239" y="63"/>
                  <a:pt x="239" y="63"/>
                  <a:pt x="239" y="63"/>
                </a:cubicBezTo>
                <a:cubicBezTo>
                  <a:pt x="236" y="65"/>
                  <a:pt x="232" y="64"/>
                  <a:pt x="227" y="61"/>
                </a:cubicBezTo>
                <a:cubicBezTo>
                  <a:pt x="225" y="59"/>
                  <a:pt x="225" y="55"/>
                  <a:pt x="226" y="49"/>
                </a:cubicBezTo>
                <a:cubicBezTo>
                  <a:pt x="223" y="49"/>
                  <a:pt x="223" y="49"/>
                  <a:pt x="223" y="49"/>
                </a:cubicBezTo>
                <a:cubicBezTo>
                  <a:pt x="221" y="51"/>
                  <a:pt x="221" y="51"/>
                  <a:pt x="221" y="51"/>
                </a:cubicBezTo>
                <a:cubicBezTo>
                  <a:pt x="217" y="55"/>
                  <a:pt x="215" y="57"/>
                  <a:pt x="214" y="57"/>
                </a:cubicBezTo>
                <a:cubicBezTo>
                  <a:pt x="213" y="57"/>
                  <a:pt x="213" y="57"/>
                  <a:pt x="212" y="57"/>
                </a:cubicBezTo>
                <a:cubicBezTo>
                  <a:pt x="211" y="56"/>
                  <a:pt x="211" y="54"/>
                  <a:pt x="211" y="50"/>
                </a:cubicBezTo>
                <a:cubicBezTo>
                  <a:pt x="211" y="47"/>
                  <a:pt x="211" y="44"/>
                  <a:pt x="212" y="44"/>
                </a:cubicBezTo>
                <a:cubicBezTo>
                  <a:pt x="213" y="42"/>
                  <a:pt x="213" y="42"/>
                  <a:pt x="214" y="43"/>
                </a:cubicBezTo>
                <a:cubicBezTo>
                  <a:pt x="222" y="29"/>
                  <a:pt x="222" y="29"/>
                  <a:pt x="222" y="29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5" y="18"/>
                  <a:pt x="225" y="18"/>
                  <a:pt x="225" y="18"/>
                </a:cubicBezTo>
                <a:cubicBezTo>
                  <a:pt x="221" y="14"/>
                  <a:pt x="221" y="14"/>
                  <a:pt x="221" y="14"/>
                </a:cubicBezTo>
                <a:cubicBezTo>
                  <a:pt x="219" y="13"/>
                  <a:pt x="219" y="10"/>
                  <a:pt x="220" y="6"/>
                </a:cubicBezTo>
                <a:cubicBezTo>
                  <a:pt x="220" y="4"/>
                  <a:pt x="220" y="4"/>
                  <a:pt x="220" y="4"/>
                </a:cubicBezTo>
                <a:cubicBezTo>
                  <a:pt x="220" y="2"/>
                  <a:pt x="219" y="1"/>
                  <a:pt x="217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16" y="1"/>
                  <a:pt x="216" y="1"/>
                  <a:pt x="216" y="1"/>
                </a:cubicBezTo>
                <a:cubicBezTo>
                  <a:pt x="215" y="4"/>
                  <a:pt x="212" y="6"/>
                  <a:pt x="208" y="4"/>
                </a:cubicBezTo>
                <a:cubicBezTo>
                  <a:pt x="206" y="4"/>
                  <a:pt x="203" y="4"/>
                  <a:pt x="201" y="4"/>
                </a:cubicBez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1" name="Freeform 15"/>
          <p:cNvSpPr/>
          <p:nvPr/>
        </p:nvSpPr>
        <p:spPr>
          <a:xfrm>
            <a:off x="3435350" y="3851275"/>
            <a:ext cx="457200" cy="461963"/>
          </a:xfrm>
          <a:custGeom>
            <a:avLst/>
            <a:gdLst/>
            <a:ahLst/>
            <a:cxnLst>
              <a:cxn ang="0">
                <a:pos x="1389121707" y="164667353"/>
              </a:cxn>
              <a:cxn ang="0">
                <a:pos x="1337290682" y="144084335"/>
              </a:cxn>
              <a:cxn ang="0">
                <a:pos x="1295823930" y="123501317"/>
              </a:cxn>
              <a:cxn ang="0">
                <a:pos x="1212890425" y="144084335"/>
              </a:cxn>
              <a:cxn ang="0">
                <a:pos x="1150691907" y="113209808"/>
              </a:cxn>
              <a:cxn ang="0">
                <a:pos x="1140324414" y="102918299"/>
              </a:cxn>
              <a:cxn ang="0">
                <a:pos x="1057390910" y="20583018"/>
              </a:cxn>
              <a:cxn ang="0">
                <a:pos x="912258887" y="82335281"/>
              </a:cxn>
              <a:cxn ang="0">
                <a:pos x="891527121" y="205836597"/>
              </a:cxn>
              <a:cxn ang="0">
                <a:pos x="839692876" y="308751688"/>
              </a:cxn>
              <a:cxn ang="0">
                <a:pos x="746395099" y="442544514"/>
              </a:cxn>
              <a:cxn ang="0">
                <a:pos x="601263076" y="607215075"/>
              </a:cxn>
              <a:cxn ang="0">
                <a:pos x="456131054" y="741007900"/>
              </a:cxn>
              <a:cxn ang="0">
                <a:pos x="373197549" y="843922991"/>
              </a:cxn>
              <a:cxn ang="0">
                <a:pos x="0" y="864506009"/>
              </a:cxn>
              <a:cxn ang="0">
                <a:pos x="103665270" y="1162969396"/>
              </a:cxn>
              <a:cxn ang="0">
                <a:pos x="165863789" y="1204135432"/>
              </a:cxn>
              <a:cxn ang="0">
                <a:pos x="217698034" y="1348219767"/>
              </a:cxn>
              <a:cxn ang="0">
                <a:pos x="228065527" y="1379094294"/>
              </a:cxn>
              <a:cxn ang="0">
                <a:pos x="321363304" y="1348219767"/>
              </a:cxn>
              <a:cxn ang="0">
                <a:pos x="362830056" y="1368802785"/>
              </a:cxn>
              <a:cxn ang="0">
                <a:pos x="393929315" y="1265884487"/>
              </a:cxn>
              <a:cxn ang="0">
                <a:pos x="570163817" y="1193843923"/>
              </a:cxn>
              <a:cxn ang="0">
                <a:pos x="580528090" y="1090925625"/>
              </a:cxn>
              <a:cxn ang="0">
                <a:pos x="621994842" y="1060051097"/>
              </a:cxn>
              <a:cxn ang="0">
                <a:pos x="632362335" y="1060051097"/>
              </a:cxn>
              <a:cxn ang="0">
                <a:pos x="704928346" y="1132091661"/>
              </a:cxn>
              <a:cxn ang="0">
                <a:pos x="725660113" y="1193843923"/>
              </a:cxn>
              <a:cxn ang="0">
                <a:pos x="787861851" y="1111508643"/>
              </a:cxn>
              <a:cxn ang="0">
                <a:pos x="839692876" y="1090925625"/>
              </a:cxn>
              <a:cxn ang="0">
                <a:pos x="901891394" y="1101217134"/>
              </a:cxn>
              <a:cxn ang="0">
                <a:pos x="932993873" y="1214426941"/>
              </a:cxn>
              <a:cxn ang="0">
                <a:pos x="974460625" y="1307053731"/>
              </a:cxn>
              <a:cxn ang="0">
                <a:pos x="1005559885" y="1389385803"/>
              </a:cxn>
              <a:cxn ang="0">
                <a:pos x="1078125896" y="1389385803"/>
              </a:cxn>
              <a:cxn ang="0">
                <a:pos x="1078125896" y="1399677312"/>
              </a:cxn>
              <a:cxn ang="0">
                <a:pos x="1119592648" y="1482012593"/>
              </a:cxn>
              <a:cxn ang="0">
                <a:pos x="1140324414" y="1420263539"/>
              </a:cxn>
              <a:cxn ang="0">
                <a:pos x="1161056180" y="1409968821"/>
              </a:cxn>
              <a:cxn ang="0">
                <a:pos x="1192158659" y="1389385803"/>
              </a:cxn>
              <a:cxn ang="0">
                <a:pos x="1223257918" y="1358511276"/>
              </a:cxn>
              <a:cxn ang="0">
                <a:pos x="974460625" y="864506009"/>
              </a:cxn>
              <a:cxn ang="0">
                <a:pos x="912258887" y="658672620"/>
              </a:cxn>
              <a:cxn ang="0">
                <a:pos x="901891394" y="658672620"/>
              </a:cxn>
              <a:cxn ang="0">
                <a:pos x="943358146" y="535171303"/>
              </a:cxn>
              <a:cxn ang="0">
                <a:pos x="1347654955" y="452836023"/>
              </a:cxn>
              <a:cxn ang="0">
                <a:pos x="1451323445" y="391086968"/>
              </a:cxn>
            </a:cxnLst>
            <a:rect l="0" t="0" r="0" b="0"/>
            <a:pathLst>
              <a:path w="142" h="144">
                <a:moveTo>
                  <a:pt x="142" y="29"/>
                </a:moveTo>
                <a:cubicBezTo>
                  <a:pt x="139" y="22"/>
                  <a:pt x="139" y="22"/>
                  <a:pt x="139" y="22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0" y="15"/>
                  <a:pt x="130" y="15"/>
                  <a:pt x="130" y="15"/>
                </a:cubicBezTo>
                <a:cubicBezTo>
                  <a:pt x="129" y="15"/>
                  <a:pt x="129" y="15"/>
                  <a:pt x="129" y="15"/>
                </a:cubicBezTo>
                <a:cubicBezTo>
                  <a:pt x="129" y="14"/>
                  <a:pt x="129" y="14"/>
                  <a:pt x="129" y="14"/>
                </a:cubicBezTo>
                <a:cubicBezTo>
                  <a:pt x="129" y="14"/>
                  <a:pt x="129" y="14"/>
                  <a:pt x="129" y="14"/>
                </a:cubicBezTo>
                <a:cubicBezTo>
                  <a:pt x="125" y="12"/>
                  <a:pt x="125" y="12"/>
                  <a:pt x="125" y="12"/>
                </a:cubicBezTo>
                <a:cubicBezTo>
                  <a:pt x="125" y="12"/>
                  <a:pt x="125" y="12"/>
                  <a:pt x="125" y="12"/>
                </a:cubicBezTo>
                <a:cubicBezTo>
                  <a:pt x="124" y="12"/>
                  <a:pt x="124" y="12"/>
                  <a:pt x="124" y="12"/>
                </a:cubicBezTo>
                <a:cubicBezTo>
                  <a:pt x="122" y="13"/>
                  <a:pt x="122" y="13"/>
                  <a:pt x="122" y="13"/>
                </a:cubicBezTo>
                <a:cubicBezTo>
                  <a:pt x="117" y="14"/>
                  <a:pt x="117" y="14"/>
                  <a:pt x="117" y="14"/>
                </a:cubicBezTo>
                <a:cubicBezTo>
                  <a:pt x="117" y="14"/>
                  <a:pt x="117" y="14"/>
                  <a:pt x="117" y="14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06" y="6"/>
                  <a:pt x="106" y="6"/>
                  <a:pt x="106" y="6"/>
                </a:cubicBezTo>
                <a:cubicBezTo>
                  <a:pt x="102" y="2"/>
                  <a:pt x="102" y="2"/>
                  <a:pt x="102" y="2"/>
                </a:cubicBezTo>
                <a:cubicBezTo>
                  <a:pt x="98" y="0"/>
                  <a:pt x="98" y="0"/>
                  <a:pt x="98" y="0"/>
                </a:cubicBezTo>
                <a:cubicBezTo>
                  <a:pt x="94" y="4"/>
                  <a:pt x="94" y="4"/>
                  <a:pt x="94" y="4"/>
                </a:cubicBezTo>
                <a:cubicBezTo>
                  <a:pt x="88" y="8"/>
                  <a:pt x="88" y="8"/>
                  <a:pt x="88" y="8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1" y="29"/>
                  <a:pt x="81" y="29"/>
                  <a:pt x="81" y="29"/>
                </a:cubicBezTo>
                <a:cubicBezTo>
                  <a:pt x="81" y="30"/>
                  <a:pt x="81" y="30"/>
                  <a:pt x="81" y="30"/>
                </a:cubicBezTo>
                <a:cubicBezTo>
                  <a:pt x="81" y="30"/>
                  <a:pt x="81" y="30"/>
                  <a:pt x="81" y="30"/>
                </a:cubicBezTo>
                <a:cubicBezTo>
                  <a:pt x="77" y="34"/>
                  <a:pt x="77" y="34"/>
                  <a:pt x="77" y="34"/>
                </a:cubicBezTo>
                <a:cubicBezTo>
                  <a:pt x="72" y="43"/>
                  <a:pt x="72" y="43"/>
                  <a:pt x="72" y="43"/>
                </a:cubicBezTo>
                <a:cubicBezTo>
                  <a:pt x="72" y="43"/>
                  <a:pt x="72" y="43"/>
                  <a:pt x="72" y="43"/>
                </a:cubicBezTo>
                <a:cubicBezTo>
                  <a:pt x="72" y="44"/>
                  <a:pt x="72" y="44"/>
                  <a:pt x="72" y="44"/>
                </a:cubicBezTo>
                <a:cubicBezTo>
                  <a:pt x="68" y="46"/>
                  <a:pt x="65" y="49"/>
                  <a:pt x="62" y="52"/>
                </a:cubicBezTo>
                <a:cubicBezTo>
                  <a:pt x="58" y="59"/>
                  <a:pt x="58" y="59"/>
                  <a:pt x="58" y="59"/>
                </a:cubicBezTo>
                <a:cubicBezTo>
                  <a:pt x="57" y="61"/>
                  <a:pt x="54" y="63"/>
                  <a:pt x="48" y="66"/>
                </a:cubicBezTo>
                <a:cubicBezTo>
                  <a:pt x="44" y="72"/>
                  <a:pt x="44" y="72"/>
                  <a:pt x="44" y="72"/>
                </a:cubicBezTo>
                <a:cubicBezTo>
                  <a:pt x="44" y="72"/>
                  <a:pt x="44" y="72"/>
                  <a:pt x="44" y="72"/>
                </a:cubicBezTo>
                <a:cubicBezTo>
                  <a:pt x="37" y="82"/>
                  <a:pt x="37" y="82"/>
                  <a:pt x="37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4" y="80"/>
                  <a:pt x="4" y="80"/>
                  <a:pt x="4" y="80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90"/>
                  <a:pt x="0" y="90"/>
                  <a:pt x="0" y="90"/>
                </a:cubicBezTo>
                <a:cubicBezTo>
                  <a:pt x="3" y="104"/>
                  <a:pt x="3" y="104"/>
                  <a:pt x="3" y="104"/>
                </a:cubicBezTo>
                <a:cubicBezTo>
                  <a:pt x="10" y="113"/>
                  <a:pt x="10" y="113"/>
                  <a:pt x="10" y="113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9" y="121"/>
                  <a:pt x="21" y="124"/>
                  <a:pt x="21" y="126"/>
                </a:cubicBezTo>
                <a:cubicBezTo>
                  <a:pt x="21" y="131"/>
                  <a:pt x="21" y="131"/>
                  <a:pt x="21" y="131"/>
                </a:cubicBezTo>
                <a:cubicBezTo>
                  <a:pt x="19" y="133"/>
                  <a:pt x="19" y="133"/>
                  <a:pt x="19" y="133"/>
                </a:cubicBezTo>
                <a:cubicBezTo>
                  <a:pt x="20" y="134"/>
                  <a:pt x="20" y="134"/>
                  <a:pt x="20" y="134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24" y="129"/>
                  <a:pt x="24" y="129"/>
                  <a:pt x="24" y="129"/>
                </a:cubicBezTo>
                <a:cubicBezTo>
                  <a:pt x="25" y="129"/>
                  <a:pt x="25" y="129"/>
                  <a:pt x="25" y="129"/>
                </a:cubicBezTo>
                <a:cubicBezTo>
                  <a:pt x="31" y="131"/>
                  <a:pt x="31" y="131"/>
                  <a:pt x="31" y="131"/>
                </a:cubicBezTo>
                <a:cubicBezTo>
                  <a:pt x="32" y="133"/>
                  <a:pt x="32" y="133"/>
                  <a:pt x="32" y="133"/>
                </a:cubicBezTo>
                <a:cubicBezTo>
                  <a:pt x="35" y="133"/>
                  <a:pt x="35" y="133"/>
                  <a:pt x="35" y="133"/>
                </a:cubicBezTo>
                <a:cubicBezTo>
                  <a:pt x="35" y="133"/>
                  <a:pt x="35" y="133"/>
                  <a:pt x="35" y="133"/>
                </a:cubicBezTo>
                <a:cubicBezTo>
                  <a:pt x="34" y="130"/>
                  <a:pt x="34" y="130"/>
                  <a:pt x="34" y="130"/>
                </a:cubicBezTo>
                <a:cubicBezTo>
                  <a:pt x="34" y="130"/>
                  <a:pt x="34" y="130"/>
                  <a:pt x="34" y="130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39" y="121"/>
                  <a:pt x="41" y="120"/>
                  <a:pt x="44" y="121"/>
                </a:cubicBezTo>
                <a:cubicBezTo>
                  <a:pt x="51" y="121"/>
                  <a:pt x="51" y="121"/>
                  <a:pt x="51" y="121"/>
                </a:cubicBezTo>
                <a:cubicBezTo>
                  <a:pt x="55" y="116"/>
                  <a:pt x="55" y="116"/>
                  <a:pt x="55" y="116"/>
                </a:cubicBezTo>
                <a:cubicBezTo>
                  <a:pt x="55" y="111"/>
                  <a:pt x="55" y="111"/>
                  <a:pt x="55" y="111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57" y="105"/>
                  <a:pt x="57" y="105"/>
                  <a:pt x="57" y="105"/>
                </a:cubicBezTo>
                <a:cubicBezTo>
                  <a:pt x="57" y="105"/>
                  <a:pt x="57" y="105"/>
                  <a:pt x="57" y="105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61" y="103"/>
                  <a:pt x="61" y="103"/>
                  <a:pt x="61" y="103"/>
                </a:cubicBezTo>
                <a:cubicBezTo>
                  <a:pt x="67" y="104"/>
                  <a:pt x="67" y="104"/>
                  <a:pt x="67" y="104"/>
                </a:cubicBezTo>
                <a:cubicBezTo>
                  <a:pt x="67" y="105"/>
                  <a:pt x="67" y="105"/>
                  <a:pt x="67" y="105"/>
                </a:cubicBezTo>
                <a:cubicBezTo>
                  <a:pt x="68" y="110"/>
                  <a:pt x="68" y="110"/>
                  <a:pt x="68" y="110"/>
                </a:cubicBezTo>
                <a:cubicBezTo>
                  <a:pt x="68" y="112"/>
                  <a:pt x="68" y="112"/>
                  <a:pt x="68" y="112"/>
                </a:cubicBezTo>
                <a:cubicBezTo>
                  <a:pt x="69" y="116"/>
                  <a:pt x="69" y="116"/>
                  <a:pt x="69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81" y="106"/>
                  <a:pt x="81" y="106"/>
                  <a:pt x="81" y="106"/>
                </a:cubicBezTo>
                <a:cubicBezTo>
                  <a:pt x="81" y="105"/>
                  <a:pt x="81" y="105"/>
                  <a:pt x="81" y="105"/>
                </a:cubicBezTo>
                <a:cubicBezTo>
                  <a:pt x="86" y="107"/>
                  <a:pt x="86" y="107"/>
                  <a:pt x="86" y="107"/>
                </a:cubicBezTo>
                <a:cubicBezTo>
                  <a:pt x="87" y="107"/>
                  <a:pt x="87" y="107"/>
                  <a:pt x="87" y="107"/>
                </a:cubicBezTo>
                <a:cubicBezTo>
                  <a:pt x="88" y="107"/>
                  <a:pt x="88" y="107"/>
                  <a:pt x="88" y="107"/>
                </a:cubicBezTo>
                <a:cubicBezTo>
                  <a:pt x="90" y="113"/>
                  <a:pt x="90" y="113"/>
                  <a:pt x="90" y="113"/>
                </a:cubicBezTo>
                <a:cubicBezTo>
                  <a:pt x="90" y="118"/>
                  <a:pt x="90" y="118"/>
                  <a:pt x="90" y="118"/>
                </a:cubicBezTo>
                <a:cubicBezTo>
                  <a:pt x="94" y="126"/>
                  <a:pt x="94" y="126"/>
                  <a:pt x="94" y="126"/>
                </a:cubicBezTo>
                <a:cubicBezTo>
                  <a:pt x="94" y="126"/>
                  <a:pt x="94" y="126"/>
                  <a:pt x="94" y="126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32"/>
                  <a:pt x="94" y="132"/>
                  <a:pt x="94" y="132"/>
                </a:cubicBezTo>
                <a:cubicBezTo>
                  <a:pt x="96" y="135"/>
                  <a:pt x="96" y="135"/>
                  <a:pt x="96" y="135"/>
                </a:cubicBezTo>
                <a:cubicBezTo>
                  <a:pt x="97" y="135"/>
                  <a:pt x="97" y="135"/>
                  <a:pt x="97" y="135"/>
                </a:cubicBezTo>
                <a:cubicBezTo>
                  <a:pt x="98" y="133"/>
                  <a:pt x="98" y="133"/>
                  <a:pt x="98" y="133"/>
                </a:cubicBezTo>
                <a:cubicBezTo>
                  <a:pt x="99" y="132"/>
                  <a:pt x="99" y="132"/>
                  <a:pt x="99" y="132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4" y="136"/>
                  <a:pt x="104" y="136"/>
                  <a:pt x="104" y="136"/>
                </a:cubicBezTo>
                <a:cubicBezTo>
                  <a:pt x="104" y="136"/>
                  <a:pt x="104" y="136"/>
                  <a:pt x="104" y="136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8" y="144"/>
                  <a:pt x="108" y="144"/>
                  <a:pt x="108" y="144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110" y="138"/>
                  <a:pt x="110" y="138"/>
                  <a:pt x="110" y="138"/>
                </a:cubicBezTo>
                <a:cubicBezTo>
                  <a:pt x="110" y="138"/>
                  <a:pt x="110" y="138"/>
                  <a:pt x="110" y="138"/>
                </a:cubicBezTo>
                <a:cubicBezTo>
                  <a:pt x="111" y="137"/>
                  <a:pt x="111" y="137"/>
                  <a:pt x="111" y="137"/>
                </a:cubicBezTo>
                <a:cubicBezTo>
                  <a:pt x="111" y="137"/>
                  <a:pt x="111" y="137"/>
                  <a:pt x="111" y="137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4" y="135"/>
                  <a:pt x="114" y="135"/>
                  <a:pt x="114" y="135"/>
                </a:cubicBezTo>
                <a:cubicBezTo>
                  <a:pt x="115" y="135"/>
                  <a:pt x="115" y="135"/>
                  <a:pt x="115" y="135"/>
                </a:cubicBezTo>
                <a:cubicBezTo>
                  <a:pt x="115" y="135"/>
                  <a:pt x="115" y="135"/>
                  <a:pt x="115" y="135"/>
                </a:cubicBezTo>
                <a:cubicBezTo>
                  <a:pt x="118" y="135"/>
                  <a:pt x="118" y="135"/>
                  <a:pt x="118" y="135"/>
                </a:cubicBezTo>
                <a:cubicBezTo>
                  <a:pt x="118" y="133"/>
                  <a:pt x="118" y="133"/>
                  <a:pt x="118" y="133"/>
                </a:cubicBezTo>
                <a:cubicBezTo>
                  <a:pt x="118" y="132"/>
                  <a:pt x="118" y="132"/>
                  <a:pt x="118" y="132"/>
                </a:cubicBezTo>
                <a:cubicBezTo>
                  <a:pt x="116" y="113"/>
                  <a:pt x="116" y="113"/>
                  <a:pt x="116" y="113"/>
                </a:cubicBezTo>
                <a:cubicBezTo>
                  <a:pt x="108" y="101"/>
                  <a:pt x="108" y="101"/>
                  <a:pt x="108" y="101"/>
                </a:cubicBezTo>
                <a:cubicBezTo>
                  <a:pt x="94" y="84"/>
                  <a:pt x="94" y="84"/>
                  <a:pt x="94" y="84"/>
                </a:cubicBezTo>
                <a:cubicBezTo>
                  <a:pt x="93" y="84"/>
                  <a:pt x="93" y="84"/>
                  <a:pt x="93" y="84"/>
                </a:cubicBezTo>
                <a:cubicBezTo>
                  <a:pt x="92" y="73"/>
                  <a:pt x="92" y="73"/>
                  <a:pt x="92" y="73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7" y="64"/>
                  <a:pt x="87" y="64"/>
                  <a:pt x="87" y="64"/>
                </a:cubicBezTo>
                <a:cubicBezTo>
                  <a:pt x="87" y="64"/>
                  <a:pt x="87" y="64"/>
                  <a:pt x="87" y="64"/>
                </a:cubicBezTo>
                <a:cubicBezTo>
                  <a:pt x="88" y="63"/>
                  <a:pt x="88" y="63"/>
                  <a:pt x="88" y="63"/>
                </a:cubicBezTo>
                <a:cubicBezTo>
                  <a:pt x="90" y="52"/>
                  <a:pt x="90" y="52"/>
                  <a:pt x="90" y="52"/>
                </a:cubicBezTo>
                <a:cubicBezTo>
                  <a:pt x="91" y="52"/>
                  <a:pt x="91" y="52"/>
                  <a:pt x="91" y="52"/>
                </a:cubicBezTo>
                <a:cubicBezTo>
                  <a:pt x="92" y="52"/>
                  <a:pt x="92" y="52"/>
                  <a:pt x="92" y="52"/>
                </a:cubicBezTo>
                <a:cubicBezTo>
                  <a:pt x="117" y="51"/>
                  <a:pt x="117" y="51"/>
                  <a:pt x="117" y="51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31" y="43"/>
                  <a:pt x="131" y="43"/>
                  <a:pt x="131" y="43"/>
                </a:cubicBezTo>
                <a:cubicBezTo>
                  <a:pt x="136" y="42"/>
                  <a:pt x="139" y="40"/>
                  <a:pt x="140" y="38"/>
                </a:cubicBezTo>
                <a:cubicBezTo>
                  <a:pt x="141" y="36"/>
                  <a:pt x="142" y="33"/>
                  <a:pt x="142" y="29"/>
                </a:cubicBez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41" name="Freeform 16"/>
          <p:cNvSpPr/>
          <p:nvPr/>
        </p:nvSpPr>
        <p:spPr>
          <a:xfrm>
            <a:off x="3435350" y="2951163"/>
            <a:ext cx="520700" cy="930275"/>
          </a:xfrm>
          <a:custGeom>
            <a:avLst/>
            <a:gdLst/>
            <a:ahLst/>
            <a:cxnLst>
              <a:cxn ang="0">
                <a:pos x="495889609" y="932544356"/>
              </a:cxn>
              <a:cxn ang="0">
                <a:pos x="630194853" y="1036158965"/>
              </a:cxn>
              <a:cxn ang="0">
                <a:pos x="723175159" y="1119053227"/>
              </a:cxn>
              <a:cxn ang="0">
                <a:pos x="909132557" y="1181223924"/>
              </a:cxn>
              <a:cxn ang="0">
                <a:pos x="909132557" y="1191585707"/>
              </a:cxn>
              <a:cxn ang="0">
                <a:pos x="960787926" y="1274476750"/>
              </a:cxn>
              <a:cxn ang="0">
                <a:pos x="919466202" y="1409176707"/>
              </a:cxn>
              <a:cxn ang="0">
                <a:pos x="909132557" y="1492070970"/>
              </a:cxn>
              <a:cxn ang="0">
                <a:pos x="867810834" y="1637132710"/>
              </a:cxn>
              <a:cxn ang="0">
                <a:pos x="723175159" y="1616409144"/>
              </a:cxn>
              <a:cxn ang="0">
                <a:pos x="578539485" y="1720026972"/>
              </a:cxn>
              <a:cxn ang="0">
                <a:pos x="599200346" y="1834003364"/>
              </a:cxn>
              <a:cxn ang="0">
                <a:pos x="454567886" y="1802918015"/>
              </a:cxn>
              <a:cxn ang="0">
                <a:pos x="330593073" y="1751112320"/>
              </a:cxn>
              <a:cxn ang="0">
                <a:pos x="206621474" y="2030874018"/>
              </a:cxn>
              <a:cxn ang="0">
                <a:pos x="247946412" y="2113768280"/>
              </a:cxn>
              <a:cxn ang="0">
                <a:pos x="268607273" y="2147483646"/>
              </a:cxn>
              <a:cxn ang="0">
                <a:pos x="278937704" y="2147483646"/>
              </a:cxn>
              <a:cxn ang="0">
                <a:pos x="30994507" y="2147483646"/>
              </a:cxn>
              <a:cxn ang="0">
                <a:pos x="30994507" y="2147483646"/>
              </a:cxn>
              <a:cxn ang="0">
                <a:pos x="61985799" y="2147483646"/>
              </a:cxn>
              <a:cxn ang="0">
                <a:pos x="340926718" y="2147483646"/>
              </a:cxn>
              <a:cxn ang="0">
                <a:pos x="444234241" y="2147483646"/>
              </a:cxn>
              <a:cxn ang="0">
                <a:pos x="526884116" y="2147483646"/>
              </a:cxn>
              <a:cxn ang="0">
                <a:pos x="599200346" y="2147483646"/>
              </a:cxn>
              <a:cxn ang="0">
                <a:pos x="785160959" y="2147483646"/>
              </a:cxn>
              <a:cxn ang="0">
                <a:pos x="1012443294" y="2147483646"/>
              </a:cxn>
              <a:cxn ang="0">
                <a:pos x="1074432308" y="2147483646"/>
              </a:cxn>
              <a:cxn ang="0">
                <a:pos x="1074432308" y="2147483646"/>
              </a:cxn>
              <a:cxn ang="0">
                <a:pos x="1167409400" y="2147483646"/>
              </a:cxn>
              <a:cxn ang="0">
                <a:pos x="1281050568" y="2147483646"/>
              </a:cxn>
              <a:cxn ang="0">
                <a:pos x="1239728844" y="2147483646"/>
              </a:cxn>
              <a:cxn ang="0">
                <a:pos x="1281050568" y="2147483646"/>
              </a:cxn>
              <a:cxn ang="0">
                <a:pos x="1384361305" y="2147483646"/>
              </a:cxn>
              <a:cxn ang="0">
                <a:pos x="1250059275" y="2147483646"/>
              </a:cxn>
              <a:cxn ang="0">
                <a:pos x="1208734338" y="2147483646"/>
              </a:cxn>
              <a:cxn ang="0">
                <a:pos x="1260389706" y="2147483646"/>
              </a:cxn>
              <a:cxn ang="0">
                <a:pos x="1559991486" y="2147483646"/>
              </a:cxn>
              <a:cxn ang="0">
                <a:pos x="1673632654" y="2147483646"/>
              </a:cxn>
              <a:cxn ang="0">
                <a:pos x="1498005687" y="1937621191"/>
              </a:cxn>
              <a:cxn ang="0">
                <a:pos x="1415355812" y="1906535843"/>
              </a:cxn>
              <a:cxn ang="0">
                <a:pos x="1405025381" y="1782194450"/>
              </a:cxn>
              <a:cxn ang="0">
                <a:pos x="1425686243" y="984353270"/>
              </a:cxn>
              <a:cxn ang="0">
                <a:pos x="1446350319" y="828929747"/>
              </a:cxn>
              <a:cxn ang="0">
                <a:pos x="1528996980" y="704588354"/>
              </a:cxn>
              <a:cxn ang="0">
                <a:pos x="1436016673" y="569888396"/>
              </a:cxn>
              <a:cxn ang="0">
                <a:pos x="1425686243" y="455912005"/>
              </a:cxn>
              <a:cxn ang="0">
                <a:pos x="1425686243" y="445550222"/>
              </a:cxn>
              <a:cxn ang="0">
                <a:pos x="1508336118" y="186508871"/>
              </a:cxn>
              <a:cxn ang="0">
                <a:pos x="1549661056" y="103614609"/>
              </a:cxn>
              <a:cxn ang="0">
                <a:pos x="1611646855" y="62170697"/>
              </a:cxn>
              <a:cxn ang="0">
                <a:pos x="1528996980" y="0"/>
              </a:cxn>
              <a:cxn ang="0">
                <a:pos x="1384361305" y="51808914"/>
              </a:cxn>
              <a:cxn ang="0">
                <a:pos x="1260389706" y="165785306"/>
              </a:cxn>
              <a:cxn ang="0">
                <a:pos x="1084762739" y="290123480"/>
              </a:cxn>
              <a:cxn ang="0">
                <a:pos x="1012443294" y="362655960"/>
              </a:cxn>
              <a:cxn ang="0">
                <a:pos x="960787926" y="611335528"/>
              </a:cxn>
              <a:cxn ang="0">
                <a:pos x="950457495" y="683864788"/>
              </a:cxn>
              <a:cxn ang="0">
                <a:pos x="898802127" y="746035485"/>
              </a:cxn>
              <a:cxn ang="0">
                <a:pos x="888471696" y="756397268"/>
              </a:cxn>
              <a:cxn ang="0">
                <a:pos x="785160959" y="766759050"/>
              </a:cxn>
              <a:cxn ang="0">
                <a:pos x="785160959" y="766759050"/>
              </a:cxn>
              <a:cxn ang="0">
                <a:pos x="557878623" y="683864788"/>
              </a:cxn>
            </a:cxnLst>
            <a:rect l="0" t="0" r="0" b="0"/>
            <a:pathLst>
              <a:path w="162" h="289">
                <a:moveTo>
                  <a:pt x="54" y="66"/>
                </a:moveTo>
                <a:cubicBezTo>
                  <a:pt x="52" y="65"/>
                  <a:pt x="52" y="65"/>
                  <a:pt x="52" y="65"/>
                </a:cubicBezTo>
                <a:cubicBezTo>
                  <a:pt x="48" y="90"/>
                  <a:pt x="48" y="90"/>
                  <a:pt x="48" y="90"/>
                </a:cubicBezTo>
                <a:cubicBezTo>
                  <a:pt x="54" y="98"/>
                  <a:pt x="54" y="98"/>
                  <a:pt x="54" y="98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2" y="101"/>
                  <a:pt x="62" y="101"/>
                  <a:pt x="62" y="101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93" y="122"/>
                  <a:pt x="93" y="122"/>
                  <a:pt x="93" y="122"/>
                </a:cubicBezTo>
                <a:cubicBezTo>
                  <a:pt x="94" y="122"/>
                  <a:pt x="94" y="122"/>
                  <a:pt x="94" y="122"/>
                </a:cubicBezTo>
                <a:cubicBezTo>
                  <a:pt x="93" y="123"/>
                  <a:pt x="93" y="123"/>
                  <a:pt x="93" y="123"/>
                </a:cubicBezTo>
                <a:cubicBezTo>
                  <a:pt x="89" y="130"/>
                  <a:pt x="89" y="130"/>
                  <a:pt x="89" y="130"/>
                </a:cubicBezTo>
                <a:cubicBezTo>
                  <a:pt x="88" y="130"/>
                  <a:pt x="88" y="132"/>
                  <a:pt x="88" y="136"/>
                </a:cubicBezTo>
                <a:cubicBezTo>
                  <a:pt x="89" y="136"/>
                  <a:pt x="89" y="136"/>
                  <a:pt x="89" y="136"/>
                </a:cubicBezTo>
                <a:cubicBezTo>
                  <a:pt x="89" y="143"/>
                  <a:pt x="89" y="143"/>
                  <a:pt x="89" y="143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4" y="158"/>
                  <a:pt x="84" y="158"/>
                  <a:pt x="84" y="158"/>
                </a:cubicBezTo>
                <a:cubicBezTo>
                  <a:pt x="84" y="158"/>
                  <a:pt x="84" y="158"/>
                  <a:pt x="84" y="158"/>
                </a:cubicBezTo>
                <a:cubicBezTo>
                  <a:pt x="82" y="157"/>
                  <a:pt x="82" y="157"/>
                  <a:pt x="82" y="157"/>
                </a:cubicBezTo>
                <a:cubicBezTo>
                  <a:pt x="77" y="156"/>
                  <a:pt x="77" y="156"/>
                  <a:pt x="77" y="156"/>
                </a:cubicBezTo>
                <a:cubicBezTo>
                  <a:pt x="70" y="156"/>
                  <a:pt x="70" y="156"/>
                  <a:pt x="70" y="156"/>
                </a:cubicBezTo>
                <a:cubicBezTo>
                  <a:pt x="64" y="158"/>
                  <a:pt x="64" y="158"/>
                  <a:pt x="64" y="158"/>
                </a:cubicBezTo>
                <a:cubicBezTo>
                  <a:pt x="58" y="164"/>
                  <a:pt x="58" y="164"/>
                  <a:pt x="58" y="16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65" y="170"/>
                  <a:pt x="65" y="170"/>
                  <a:pt x="65" y="170"/>
                </a:cubicBezTo>
                <a:cubicBezTo>
                  <a:pt x="64" y="172"/>
                  <a:pt x="64" y="172"/>
                  <a:pt x="64" y="172"/>
                </a:cubicBezTo>
                <a:cubicBezTo>
                  <a:pt x="64" y="174"/>
                  <a:pt x="62" y="176"/>
                  <a:pt x="58" y="177"/>
                </a:cubicBezTo>
                <a:cubicBezTo>
                  <a:pt x="53" y="177"/>
                  <a:pt x="53" y="177"/>
                  <a:pt x="53" y="177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2" y="169"/>
                  <a:pt x="32" y="169"/>
                  <a:pt x="32" y="169"/>
                </a:cubicBezTo>
                <a:cubicBezTo>
                  <a:pt x="22" y="183"/>
                  <a:pt x="22" y="183"/>
                  <a:pt x="22" y="183"/>
                </a:cubicBezTo>
                <a:cubicBezTo>
                  <a:pt x="20" y="188"/>
                  <a:pt x="20" y="188"/>
                  <a:pt x="20" y="188"/>
                </a:cubicBezTo>
                <a:cubicBezTo>
                  <a:pt x="20" y="196"/>
                  <a:pt x="20" y="196"/>
                  <a:pt x="20" y="196"/>
                </a:cubicBezTo>
                <a:cubicBezTo>
                  <a:pt x="24" y="203"/>
                  <a:pt x="24" y="203"/>
                  <a:pt x="24" y="203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6" y="210"/>
                  <a:pt x="26" y="210"/>
                  <a:pt x="26" y="210"/>
                </a:cubicBezTo>
                <a:cubicBezTo>
                  <a:pt x="26" y="211"/>
                  <a:pt x="26" y="211"/>
                  <a:pt x="26" y="211"/>
                </a:cubicBezTo>
                <a:cubicBezTo>
                  <a:pt x="26" y="220"/>
                  <a:pt x="26" y="220"/>
                  <a:pt x="26" y="220"/>
                </a:cubicBezTo>
                <a:cubicBezTo>
                  <a:pt x="26" y="221"/>
                  <a:pt x="26" y="221"/>
                  <a:pt x="26" y="221"/>
                </a:cubicBezTo>
                <a:cubicBezTo>
                  <a:pt x="27" y="222"/>
                  <a:pt x="27" y="222"/>
                  <a:pt x="27" y="222"/>
                </a:cubicBezTo>
                <a:cubicBezTo>
                  <a:pt x="20" y="223"/>
                  <a:pt x="20" y="223"/>
                  <a:pt x="20" y="223"/>
                </a:cubicBezTo>
                <a:cubicBezTo>
                  <a:pt x="8" y="223"/>
                  <a:pt x="8" y="223"/>
                  <a:pt x="8" y="223"/>
                </a:cubicBezTo>
                <a:cubicBezTo>
                  <a:pt x="3" y="227"/>
                  <a:pt x="3" y="227"/>
                  <a:pt x="3" y="227"/>
                </a:cubicBezTo>
                <a:cubicBezTo>
                  <a:pt x="0" y="231"/>
                  <a:pt x="0" y="231"/>
                  <a:pt x="0" y="231"/>
                </a:cubicBezTo>
                <a:cubicBezTo>
                  <a:pt x="1" y="231"/>
                  <a:pt x="1" y="231"/>
                  <a:pt x="1" y="231"/>
                </a:cubicBezTo>
                <a:cubicBezTo>
                  <a:pt x="3" y="243"/>
                  <a:pt x="3" y="243"/>
                  <a:pt x="3" y="243"/>
                </a:cubicBezTo>
                <a:cubicBezTo>
                  <a:pt x="4" y="243"/>
                  <a:pt x="4" y="243"/>
                  <a:pt x="4" y="243"/>
                </a:cubicBezTo>
                <a:cubicBezTo>
                  <a:pt x="4" y="248"/>
                  <a:pt x="4" y="248"/>
                  <a:pt x="4" y="248"/>
                </a:cubicBezTo>
                <a:cubicBezTo>
                  <a:pt x="6" y="254"/>
                  <a:pt x="6" y="254"/>
                  <a:pt x="6" y="254"/>
                </a:cubicBezTo>
                <a:cubicBezTo>
                  <a:pt x="15" y="259"/>
                  <a:pt x="15" y="259"/>
                  <a:pt x="15" y="259"/>
                </a:cubicBezTo>
                <a:cubicBezTo>
                  <a:pt x="27" y="256"/>
                  <a:pt x="27" y="256"/>
                  <a:pt x="27" y="256"/>
                </a:cubicBezTo>
                <a:cubicBezTo>
                  <a:pt x="33" y="252"/>
                  <a:pt x="33" y="252"/>
                  <a:pt x="33" y="252"/>
                </a:cubicBezTo>
                <a:cubicBezTo>
                  <a:pt x="34" y="252"/>
                  <a:pt x="34" y="252"/>
                  <a:pt x="34" y="252"/>
                </a:cubicBezTo>
                <a:cubicBezTo>
                  <a:pt x="40" y="252"/>
                  <a:pt x="40" y="252"/>
                  <a:pt x="40" y="252"/>
                </a:cubicBezTo>
                <a:cubicBezTo>
                  <a:pt x="43" y="260"/>
                  <a:pt x="43" y="260"/>
                  <a:pt x="43" y="260"/>
                </a:cubicBezTo>
                <a:cubicBezTo>
                  <a:pt x="45" y="262"/>
                  <a:pt x="46" y="264"/>
                  <a:pt x="47" y="266"/>
                </a:cubicBezTo>
                <a:cubicBezTo>
                  <a:pt x="50" y="266"/>
                  <a:pt x="50" y="266"/>
                  <a:pt x="50" y="266"/>
                </a:cubicBezTo>
                <a:cubicBezTo>
                  <a:pt x="51" y="266"/>
                  <a:pt x="51" y="266"/>
                  <a:pt x="51" y="266"/>
                </a:cubicBezTo>
                <a:cubicBezTo>
                  <a:pt x="52" y="266"/>
                  <a:pt x="52" y="266"/>
                  <a:pt x="52" y="266"/>
                </a:cubicBezTo>
                <a:cubicBezTo>
                  <a:pt x="52" y="265"/>
                  <a:pt x="52" y="265"/>
                  <a:pt x="52" y="265"/>
                </a:cubicBezTo>
                <a:cubicBezTo>
                  <a:pt x="58" y="260"/>
                  <a:pt x="58" y="260"/>
                  <a:pt x="58" y="260"/>
                </a:cubicBezTo>
                <a:cubicBezTo>
                  <a:pt x="63" y="270"/>
                  <a:pt x="63" y="270"/>
                  <a:pt x="63" y="270"/>
                </a:cubicBezTo>
                <a:cubicBezTo>
                  <a:pt x="68" y="273"/>
                  <a:pt x="68" y="273"/>
                  <a:pt x="68" y="273"/>
                </a:cubicBezTo>
                <a:cubicBezTo>
                  <a:pt x="76" y="273"/>
                  <a:pt x="76" y="273"/>
                  <a:pt x="76" y="273"/>
                </a:cubicBezTo>
                <a:cubicBezTo>
                  <a:pt x="82" y="272"/>
                  <a:pt x="82" y="272"/>
                  <a:pt x="82" y="272"/>
                </a:cubicBezTo>
                <a:cubicBezTo>
                  <a:pt x="84" y="272"/>
                  <a:pt x="84" y="272"/>
                  <a:pt x="84" y="272"/>
                </a:cubicBezTo>
                <a:cubicBezTo>
                  <a:pt x="98" y="274"/>
                  <a:pt x="98" y="274"/>
                  <a:pt x="98" y="274"/>
                </a:cubicBezTo>
                <a:cubicBezTo>
                  <a:pt x="98" y="274"/>
                  <a:pt x="98" y="274"/>
                  <a:pt x="98" y="274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9"/>
                  <a:pt x="104" y="279"/>
                  <a:pt x="104" y="279"/>
                </a:cubicBezTo>
                <a:cubicBezTo>
                  <a:pt x="110" y="283"/>
                  <a:pt x="110" y="283"/>
                  <a:pt x="110" y="283"/>
                </a:cubicBezTo>
                <a:cubicBezTo>
                  <a:pt x="110" y="283"/>
                  <a:pt x="110" y="283"/>
                  <a:pt x="110" y="283"/>
                </a:cubicBezTo>
                <a:cubicBezTo>
                  <a:pt x="113" y="287"/>
                  <a:pt x="113" y="287"/>
                  <a:pt x="113" y="287"/>
                </a:cubicBezTo>
                <a:cubicBezTo>
                  <a:pt x="117" y="289"/>
                  <a:pt x="117" y="289"/>
                  <a:pt x="117" y="289"/>
                </a:cubicBezTo>
                <a:cubicBezTo>
                  <a:pt x="124" y="288"/>
                  <a:pt x="124" y="288"/>
                  <a:pt x="124" y="288"/>
                </a:cubicBezTo>
                <a:cubicBezTo>
                  <a:pt x="124" y="280"/>
                  <a:pt x="124" y="280"/>
                  <a:pt x="124" y="280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18" y="263"/>
                  <a:pt x="118" y="263"/>
                  <a:pt x="118" y="263"/>
                </a:cubicBezTo>
                <a:cubicBezTo>
                  <a:pt x="123" y="258"/>
                  <a:pt x="123" y="258"/>
                  <a:pt x="123" y="258"/>
                </a:cubicBezTo>
                <a:cubicBezTo>
                  <a:pt x="124" y="257"/>
                  <a:pt x="124" y="257"/>
                  <a:pt x="124" y="257"/>
                </a:cubicBezTo>
                <a:cubicBezTo>
                  <a:pt x="124" y="257"/>
                  <a:pt x="124" y="257"/>
                  <a:pt x="124" y="257"/>
                </a:cubicBezTo>
                <a:cubicBezTo>
                  <a:pt x="129" y="256"/>
                  <a:pt x="129" y="256"/>
                  <a:pt x="129" y="256"/>
                </a:cubicBezTo>
                <a:cubicBezTo>
                  <a:pt x="134" y="256"/>
                  <a:pt x="134" y="256"/>
                  <a:pt x="134" y="256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132" y="250"/>
                  <a:pt x="132" y="250"/>
                  <a:pt x="132" y="250"/>
                </a:cubicBezTo>
                <a:cubicBezTo>
                  <a:pt x="121" y="242"/>
                  <a:pt x="121" y="242"/>
                  <a:pt x="121" y="242"/>
                </a:cubicBezTo>
                <a:cubicBezTo>
                  <a:pt x="118" y="238"/>
                  <a:pt x="118" y="238"/>
                  <a:pt x="118" y="238"/>
                </a:cubicBezTo>
                <a:cubicBezTo>
                  <a:pt x="118" y="238"/>
                  <a:pt x="118" y="238"/>
                  <a:pt x="118" y="238"/>
                </a:cubicBezTo>
                <a:cubicBezTo>
                  <a:pt x="117" y="237"/>
                  <a:pt x="117" y="237"/>
                  <a:pt x="117" y="237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21" y="230"/>
                  <a:pt x="121" y="230"/>
                  <a:pt x="121" y="230"/>
                </a:cubicBezTo>
                <a:cubicBezTo>
                  <a:pt x="122" y="231"/>
                  <a:pt x="122" y="231"/>
                  <a:pt x="122" y="231"/>
                </a:cubicBezTo>
                <a:cubicBezTo>
                  <a:pt x="130" y="233"/>
                  <a:pt x="130" y="233"/>
                  <a:pt x="130" y="233"/>
                </a:cubicBezTo>
                <a:cubicBezTo>
                  <a:pt x="151" y="232"/>
                  <a:pt x="151" y="232"/>
                  <a:pt x="151" y="232"/>
                </a:cubicBezTo>
                <a:cubicBezTo>
                  <a:pt x="151" y="233"/>
                  <a:pt x="151" y="233"/>
                  <a:pt x="151" y="233"/>
                </a:cubicBezTo>
                <a:cubicBezTo>
                  <a:pt x="152" y="233"/>
                  <a:pt x="152" y="233"/>
                  <a:pt x="152" y="233"/>
                </a:cubicBezTo>
                <a:cubicBezTo>
                  <a:pt x="158" y="235"/>
                  <a:pt x="158" y="235"/>
                  <a:pt x="158" y="235"/>
                </a:cubicBezTo>
                <a:cubicBezTo>
                  <a:pt x="162" y="231"/>
                  <a:pt x="162" y="231"/>
                  <a:pt x="162" y="231"/>
                </a:cubicBezTo>
                <a:cubicBezTo>
                  <a:pt x="160" y="219"/>
                  <a:pt x="160" y="219"/>
                  <a:pt x="160" y="219"/>
                </a:cubicBezTo>
                <a:cubicBezTo>
                  <a:pt x="152" y="214"/>
                  <a:pt x="152" y="214"/>
                  <a:pt x="152" y="214"/>
                </a:cubicBezTo>
                <a:cubicBezTo>
                  <a:pt x="146" y="210"/>
                  <a:pt x="144" y="202"/>
                  <a:pt x="145" y="187"/>
                </a:cubicBezTo>
                <a:cubicBezTo>
                  <a:pt x="138" y="184"/>
                  <a:pt x="138" y="184"/>
                  <a:pt x="138" y="184"/>
                </a:cubicBezTo>
                <a:cubicBezTo>
                  <a:pt x="138" y="184"/>
                  <a:pt x="138" y="184"/>
                  <a:pt x="138" y="184"/>
                </a:cubicBezTo>
                <a:cubicBezTo>
                  <a:pt x="137" y="184"/>
                  <a:pt x="137" y="184"/>
                  <a:pt x="137" y="184"/>
                </a:cubicBezTo>
                <a:cubicBezTo>
                  <a:pt x="137" y="183"/>
                  <a:pt x="137" y="183"/>
                  <a:pt x="137" y="183"/>
                </a:cubicBezTo>
                <a:cubicBezTo>
                  <a:pt x="137" y="182"/>
                  <a:pt x="137" y="182"/>
                  <a:pt x="137" y="182"/>
                </a:cubicBezTo>
                <a:cubicBezTo>
                  <a:pt x="136" y="172"/>
                  <a:pt x="136" y="172"/>
                  <a:pt x="136" y="172"/>
                </a:cubicBezTo>
                <a:cubicBezTo>
                  <a:pt x="144" y="131"/>
                  <a:pt x="144" y="131"/>
                  <a:pt x="144" y="131"/>
                </a:cubicBezTo>
                <a:cubicBezTo>
                  <a:pt x="141" y="119"/>
                  <a:pt x="139" y="111"/>
                  <a:pt x="139" y="107"/>
                </a:cubicBezTo>
                <a:cubicBezTo>
                  <a:pt x="138" y="95"/>
                  <a:pt x="138" y="95"/>
                  <a:pt x="138" y="95"/>
                </a:cubicBezTo>
                <a:cubicBezTo>
                  <a:pt x="139" y="82"/>
                  <a:pt x="139" y="82"/>
                  <a:pt x="139" y="82"/>
                </a:cubicBezTo>
                <a:cubicBezTo>
                  <a:pt x="139" y="81"/>
                  <a:pt x="139" y="81"/>
                  <a:pt x="139" y="81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8" y="74"/>
                  <a:pt x="148" y="74"/>
                  <a:pt x="148" y="74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48" y="66"/>
                  <a:pt x="147" y="64"/>
                  <a:pt x="145" y="61"/>
                </a:cubicBezTo>
                <a:cubicBezTo>
                  <a:pt x="140" y="55"/>
                  <a:pt x="140" y="55"/>
                  <a:pt x="140" y="55"/>
                </a:cubicBezTo>
                <a:cubicBezTo>
                  <a:pt x="139" y="55"/>
                  <a:pt x="139" y="55"/>
                  <a:pt x="139" y="55"/>
                </a:cubicBezTo>
                <a:cubicBezTo>
                  <a:pt x="139" y="54"/>
                  <a:pt x="139" y="54"/>
                  <a:pt x="139" y="5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49" y="30"/>
                  <a:pt x="149" y="30"/>
                  <a:pt x="149" y="30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5" y="17"/>
                  <a:pt x="145" y="17"/>
                  <a:pt x="145" y="17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51" y="10"/>
                  <a:pt x="151" y="10"/>
                  <a:pt x="151" y="10"/>
                </a:cubicBezTo>
                <a:cubicBezTo>
                  <a:pt x="156" y="6"/>
                  <a:pt x="156" y="6"/>
                  <a:pt x="156" y="6"/>
                </a:cubicBezTo>
                <a:cubicBezTo>
                  <a:pt x="156" y="0"/>
                  <a:pt x="156" y="0"/>
                  <a:pt x="156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6" y="9"/>
                  <a:pt x="146" y="9"/>
                  <a:pt x="146" y="9"/>
                </a:cubicBezTo>
                <a:cubicBezTo>
                  <a:pt x="145" y="9"/>
                  <a:pt x="145" y="9"/>
                  <a:pt x="145" y="9"/>
                </a:cubicBezTo>
                <a:cubicBezTo>
                  <a:pt x="134" y="5"/>
                  <a:pt x="134" y="5"/>
                  <a:pt x="134" y="5"/>
                </a:cubicBezTo>
                <a:cubicBezTo>
                  <a:pt x="128" y="4"/>
                  <a:pt x="128" y="4"/>
                  <a:pt x="128" y="4"/>
                </a:cubicBezTo>
                <a:cubicBezTo>
                  <a:pt x="130" y="14"/>
                  <a:pt x="130" y="14"/>
                  <a:pt x="130" y="14"/>
                </a:cubicBezTo>
                <a:cubicBezTo>
                  <a:pt x="122" y="16"/>
                  <a:pt x="122" y="16"/>
                  <a:pt x="122" y="16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4" y="29"/>
                  <a:pt x="104" y="29"/>
                  <a:pt x="104" y="29"/>
                </a:cubicBezTo>
                <a:cubicBezTo>
                  <a:pt x="98" y="35"/>
                  <a:pt x="98" y="35"/>
                  <a:pt x="98" y="35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45"/>
                  <a:pt x="96" y="45"/>
                  <a:pt x="96" y="45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2" y="65"/>
                  <a:pt x="92" y="65"/>
                  <a:pt x="92" y="65"/>
                </a:cubicBezTo>
                <a:cubicBezTo>
                  <a:pt x="92" y="66"/>
                  <a:pt x="92" y="66"/>
                  <a:pt x="92" y="66"/>
                </a:cubicBezTo>
                <a:cubicBezTo>
                  <a:pt x="92" y="66"/>
                  <a:pt x="92" y="66"/>
                  <a:pt x="92" y="66"/>
                </a:cubicBezTo>
                <a:cubicBezTo>
                  <a:pt x="91" y="66"/>
                  <a:pt x="91" y="66"/>
                  <a:pt x="91" y="66"/>
                </a:cubicBezTo>
                <a:cubicBezTo>
                  <a:pt x="87" y="72"/>
                  <a:pt x="87" y="72"/>
                  <a:pt x="87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86" y="73"/>
                  <a:pt x="86" y="73"/>
                  <a:pt x="86" y="73"/>
                </a:cubicBezTo>
                <a:cubicBezTo>
                  <a:pt x="86" y="73"/>
                  <a:pt x="86" y="73"/>
                  <a:pt x="86" y="73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69"/>
                  <a:pt x="61" y="69"/>
                  <a:pt x="61" y="69"/>
                </a:cubicBezTo>
                <a:lnTo>
                  <a:pt x="54" y="66"/>
                </a:lnTo>
                <a:close/>
              </a:path>
            </a:pathLst>
          </a:custGeom>
          <a:solidFill>
            <a:srgbClr val="F48C06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3" name="Freeform 17"/>
          <p:cNvSpPr/>
          <p:nvPr/>
        </p:nvSpPr>
        <p:spPr>
          <a:xfrm>
            <a:off x="3886200" y="2778125"/>
            <a:ext cx="349250" cy="762000"/>
          </a:xfrm>
          <a:custGeom>
            <a:avLst/>
            <a:gdLst/>
            <a:ahLst/>
            <a:cxnLst>
              <a:cxn ang="0">
                <a:pos x="1045745046" y="41350557"/>
              </a:cxn>
              <a:cxn ang="0">
                <a:pos x="982999697" y="62024228"/>
              </a:cxn>
              <a:cxn ang="0">
                <a:pos x="920254347" y="124048456"/>
              </a:cxn>
              <a:cxn ang="0">
                <a:pos x="909796250" y="124048456"/>
              </a:cxn>
              <a:cxn ang="0">
                <a:pos x="711105338" y="144725342"/>
              </a:cxn>
              <a:cxn ang="0">
                <a:pos x="637905125" y="206749570"/>
              </a:cxn>
              <a:cxn ang="0">
                <a:pos x="585617873" y="248100127"/>
              </a:cxn>
              <a:cxn ang="0">
                <a:pos x="481043368" y="248100127"/>
              </a:cxn>
              <a:cxn ang="0">
                <a:pos x="439210979" y="392822253"/>
              </a:cxn>
              <a:cxn ang="0">
                <a:pos x="428756116" y="392822253"/>
              </a:cxn>
              <a:cxn ang="0">
                <a:pos x="345094572" y="475523367"/>
              </a:cxn>
              <a:cxn ang="0">
                <a:pos x="219607106" y="620245494"/>
              </a:cxn>
              <a:cxn ang="0">
                <a:pos x="146403660" y="702946608"/>
              </a:cxn>
              <a:cxn ang="0">
                <a:pos x="135945563" y="795984557"/>
              </a:cxn>
              <a:cxn ang="0">
                <a:pos x="135945563" y="878682456"/>
              </a:cxn>
              <a:cxn ang="0">
                <a:pos x="83658310" y="951043519"/>
              </a:cxn>
              <a:cxn ang="0">
                <a:pos x="83658310" y="1157793089"/>
              </a:cxn>
              <a:cxn ang="0">
                <a:pos x="125490699" y="1261167873"/>
              </a:cxn>
              <a:cxn ang="0">
                <a:pos x="115032602" y="1364542658"/>
              </a:cxn>
              <a:cxn ang="0">
                <a:pos x="31371058" y="1674667013"/>
              </a:cxn>
              <a:cxn ang="0">
                <a:pos x="94116407" y="1922763924"/>
              </a:cxn>
              <a:cxn ang="0">
                <a:pos x="73203447" y="2147483646"/>
              </a:cxn>
              <a:cxn ang="0">
                <a:pos x="177777951" y="2147483646"/>
              </a:cxn>
              <a:cxn ang="0">
                <a:pos x="585617873" y="2147483646"/>
              </a:cxn>
              <a:cxn ang="0">
                <a:pos x="784308785" y="2147483646"/>
              </a:cxn>
              <a:cxn ang="0">
                <a:pos x="951625405" y="2026138709"/>
              </a:cxn>
              <a:cxn ang="0">
                <a:pos x="993457794" y="1922763924"/>
              </a:cxn>
              <a:cxn ang="0">
                <a:pos x="993457794" y="1902090253"/>
              </a:cxn>
              <a:cxn ang="0">
                <a:pos x="1014370755" y="1757364911"/>
              </a:cxn>
              <a:cxn ang="0">
                <a:pos x="1024828852" y="1674667013"/>
              </a:cxn>
              <a:cxn ang="0">
                <a:pos x="993457794" y="1447243772"/>
              </a:cxn>
              <a:cxn ang="0">
                <a:pos x="1003912657" y="1385216329"/>
              </a:cxn>
              <a:cxn ang="0">
                <a:pos x="1129403356" y="1116445747"/>
              </a:cxn>
              <a:cxn ang="0">
                <a:pos x="951625405" y="951043519"/>
              </a:cxn>
              <a:cxn ang="0">
                <a:pos x="920254347" y="878682456"/>
              </a:cxn>
              <a:cxn ang="0">
                <a:pos x="941170542" y="754634000"/>
              </a:cxn>
              <a:cxn ang="0">
                <a:pos x="962083502" y="671932886"/>
              </a:cxn>
              <a:cxn ang="0">
                <a:pos x="1087574201" y="578898152"/>
              </a:cxn>
              <a:cxn ang="0">
                <a:pos x="1118945259" y="341134861"/>
              </a:cxn>
              <a:cxn ang="0">
                <a:pos x="1045745046" y="330798025"/>
              </a:cxn>
              <a:cxn ang="0">
                <a:pos x="951625405" y="268773797"/>
              </a:cxn>
              <a:cxn ang="0">
                <a:pos x="941170542" y="165399013"/>
              </a:cxn>
            </a:cxnLst>
            <a:rect l="0" t="0" r="0" b="0"/>
            <a:pathLst>
              <a:path w="108" h="237">
                <a:moveTo>
                  <a:pt x="101" y="12"/>
                </a:moveTo>
                <a:cubicBezTo>
                  <a:pt x="102" y="10"/>
                  <a:pt x="102" y="10"/>
                  <a:pt x="102" y="10"/>
                </a:cubicBezTo>
                <a:cubicBezTo>
                  <a:pt x="100" y="4"/>
                  <a:pt x="100" y="4"/>
                  <a:pt x="100" y="4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88" y="12"/>
                  <a:pt x="88" y="12"/>
                  <a:pt x="88" y="12"/>
                </a:cubicBezTo>
                <a:cubicBezTo>
                  <a:pt x="88" y="12"/>
                  <a:pt x="88" y="12"/>
                  <a:pt x="88" y="12"/>
                </a:cubicBezTo>
                <a:cubicBezTo>
                  <a:pt x="88" y="12"/>
                  <a:pt x="88" y="12"/>
                  <a:pt x="88" y="12"/>
                </a:cubicBezTo>
                <a:cubicBezTo>
                  <a:pt x="87" y="12"/>
                  <a:pt x="87" y="12"/>
                  <a:pt x="87" y="12"/>
                </a:cubicBezTo>
                <a:cubicBezTo>
                  <a:pt x="78" y="15"/>
                  <a:pt x="78" y="15"/>
                  <a:pt x="78" y="15"/>
                </a:cubicBezTo>
                <a:cubicBezTo>
                  <a:pt x="77" y="15"/>
                  <a:pt x="77" y="15"/>
                  <a:pt x="77" y="15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5"/>
                  <a:pt x="62" y="15"/>
                  <a:pt x="62" y="15"/>
                </a:cubicBezTo>
                <a:cubicBezTo>
                  <a:pt x="61" y="20"/>
                  <a:pt x="61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4"/>
                  <a:pt x="56" y="24"/>
                  <a:pt x="56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47" y="23"/>
                  <a:pt x="47" y="23"/>
                  <a:pt x="47" y="23"/>
                </a:cubicBezTo>
                <a:cubicBezTo>
                  <a:pt x="46" y="24"/>
                  <a:pt x="46" y="24"/>
                  <a:pt x="46" y="24"/>
                </a:cubicBezTo>
                <a:cubicBezTo>
                  <a:pt x="46" y="32"/>
                  <a:pt x="46" y="32"/>
                  <a:pt x="46" y="32"/>
                </a:cubicBezTo>
                <a:cubicBezTo>
                  <a:pt x="46" y="32"/>
                  <a:pt x="46" y="32"/>
                  <a:pt x="46" y="32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34" y="46"/>
                  <a:pt x="34" y="46"/>
                  <a:pt x="34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25" y="48"/>
                  <a:pt x="25" y="48"/>
                  <a:pt x="25" y="48"/>
                </a:cubicBezTo>
                <a:cubicBezTo>
                  <a:pt x="20" y="53"/>
                  <a:pt x="20" y="53"/>
                  <a:pt x="20" y="53"/>
                </a:cubicBezTo>
                <a:cubicBezTo>
                  <a:pt x="21" y="60"/>
                  <a:pt x="21" y="60"/>
                  <a:pt x="21" y="60"/>
                </a:cubicBezTo>
                <a:cubicBezTo>
                  <a:pt x="21" y="62"/>
                  <a:pt x="21" y="62"/>
                  <a:pt x="21" y="62"/>
                </a:cubicBezTo>
                <a:cubicBezTo>
                  <a:pt x="20" y="62"/>
                  <a:pt x="20" y="62"/>
                  <a:pt x="20" y="62"/>
                </a:cubicBezTo>
                <a:cubicBezTo>
                  <a:pt x="14" y="68"/>
                  <a:pt x="14" y="68"/>
                  <a:pt x="14" y="68"/>
                </a:cubicBezTo>
                <a:cubicBezTo>
                  <a:pt x="10" y="72"/>
                  <a:pt x="10" y="72"/>
                  <a:pt x="10" y="72"/>
                </a:cubicBezTo>
                <a:cubicBezTo>
                  <a:pt x="13" y="77"/>
                  <a:pt x="13" y="77"/>
                  <a:pt x="13" y="77"/>
                </a:cubicBezTo>
                <a:cubicBezTo>
                  <a:pt x="13" y="77"/>
                  <a:pt x="13" y="77"/>
                  <a:pt x="13" y="77"/>
                </a:cubicBezTo>
                <a:cubicBezTo>
                  <a:pt x="13" y="78"/>
                  <a:pt x="13" y="78"/>
                  <a:pt x="13" y="78"/>
                </a:cubicBezTo>
                <a:cubicBezTo>
                  <a:pt x="13" y="85"/>
                  <a:pt x="13" y="85"/>
                  <a:pt x="13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3" y="86"/>
                  <a:pt x="13" y="86"/>
                  <a:pt x="13" y="86"/>
                </a:cubicBezTo>
                <a:cubicBezTo>
                  <a:pt x="8" y="92"/>
                  <a:pt x="8" y="92"/>
                  <a:pt x="8" y="92"/>
                </a:cubicBezTo>
                <a:cubicBezTo>
                  <a:pt x="8" y="92"/>
                  <a:pt x="8" y="92"/>
                  <a:pt x="8" y="92"/>
                </a:cubicBezTo>
                <a:cubicBezTo>
                  <a:pt x="2" y="99"/>
                  <a:pt x="2" y="99"/>
                  <a:pt x="2" y="99"/>
                </a:cubicBezTo>
                <a:cubicBezTo>
                  <a:pt x="3" y="107"/>
                  <a:pt x="3" y="107"/>
                  <a:pt x="3" y="107"/>
                </a:cubicBezTo>
                <a:cubicBezTo>
                  <a:pt x="8" y="112"/>
                  <a:pt x="8" y="112"/>
                  <a:pt x="8" y="112"/>
                </a:cubicBezTo>
                <a:cubicBezTo>
                  <a:pt x="8" y="112"/>
                  <a:pt x="8" y="112"/>
                  <a:pt x="8" y="112"/>
                </a:cubicBezTo>
                <a:cubicBezTo>
                  <a:pt x="8" y="112"/>
                  <a:pt x="8" y="112"/>
                  <a:pt x="8" y="112"/>
                </a:cubicBezTo>
                <a:cubicBezTo>
                  <a:pt x="11" y="116"/>
                  <a:pt x="12" y="120"/>
                  <a:pt x="12" y="122"/>
                </a:cubicBezTo>
                <a:cubicBezTo>
                  <a:pt x="12" y="131"/>
                  <a:pt x="12" y="131"/>
                  <a:pt x="12" y="131"/>
                </a:cubicBezTo>
                <a:cubicBezTo>
                  <a:pt x="12" y="131"/>
                  <a:pt x="12" y="131"/>
                  <a:pt x="12" y="131"/>
                </a:cubicBezTo>
                <a:cubicBezTo>
                  <a:pt x="11" y="132"/>
                  <a:pt x="11" y="132"/>
                  <a:pt x="11" y="132"/>
                </a:cubicBezTo>
                <a:cubicBezTo>
                  <a:pt x="3" y="138"/>
                  <a:pt x="3" y="138"/>
                  <a:pt x="3" y="138"/>
                </a:cubicBezTo>
                <a:cubicBezTo>
                  <a:pt x="2" y="150"/>
                  <a:pt x="2" y="150"/>
                  <a:pt x="2" y="150"/>
                </a:cubicBezTo>
                <a:cubicBezTo>
                  <a:pt x="3" y="162"/>
                  <a:pt x="3" y="162"/>
                  <a:pt x="3" y="162"/>
                </a:cubicBezTo>
                <a:cubicBezTo>
                  <a:pt x="3" y="166"/>
                  <a:pt x="5" y="173"/>
                  <a:pt x="9" y="184"/>
                </a:cubicBezTo>
                <a:cubicBezTo>
                  <a:pt x="9" y="185"/>
                  <a:pt x="9" y="185"/>
                  <a:pt x="9" y="185"/>
                </a:cubicBezTo>
                <a:cubicBezTo>
                  <a:pt x="9" y="186"/>
                  <a:pt x="9" y="186"/>
                  <a:pt x="9" y="186"/>
                </a:cubicBezTo>
                <a:cubicBezTo>
                  <a:pt x="0" y="226"/>
                  <a:pt x="0" y="226"/>
                  <a:pt x="0" y="226"/>
                </a:cubicBezTo>
                <a:cubicBezTo>
                  <a:pt x="1" y="234"/>
                  <a:pt x="1" y="234"/>
                  <a:pt x="1" y="234"/>
                </a:cubicBezTo>
                <a:cubicBezTo>
                  <a:pt x="7" y="237"/>
                  <a:pt x="7" y="237"/>
                  <a:pt x="7" y="237"/>
                </a:cubicBezTo>
                <a:cubicBezTo>
                  <a:pt x="16" y="228"/>
                  <a:pt x="16" y="228"/>
                  <a:pt x="16" y="228"/>
                </a:cubicBezTo>
                <a:cubicBezTo>
                  <a:pt x="16" y="228"/>
                  <a:pt x="16" y="228"/>
                  <a:pt x="16" y="228"/>
                </a:cubicBezTo>
                <a:cubicBezTo>
                  <a:pt x="17" y="228"/>
                  <a:pt x="17" y="228"/>
                  <a:pt x="17" y="228"/>
                </a:cubicBezTo>
                <a:cubicBezTo>
                  <a:pt x="48" y="216"/>
                  <a:pt x="48" y="216"/>
                  <a:pt x="48" y="216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8" y="208"/>
                  <a:pt x="58" y="208"/>
                  <a:pt x="58" y="208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8" y="210"/>
                  <a:pt x="83" y="208"/>
                  <a:pt x="90" y="204"/>
                </a:cubicBezTo>
                <a:cubicBezTo>
                  <a:pt x="90" y="196"/>
                  <a:pt x="90" y="196"/>
                  <a:pt x="90" y="196"/>
                </a:cubicBezTo>
                <a:cubicBezTo>
                  <a:pt x="91" y="196"/>
                  <a:pt x="91" y="196"/>
                  <a:pt x="91" y="196"/>
                </a:cubicBezTo>
                <a:cubicBezTo>
                  <a:pt x="91" y="196"/>
                  <a:pt x="91" y="196"/>
                  <a:pt x="91" y="196"/>
                </a:cubicBezTo>
                <a:cubicBezTo>
                  <a:pt x="96" y="191"/>
                  <a:pt x="96" y="191"/>
                  <a:pt x="96" y="191"/>
                </a:cubicBezTo>
                <a:cubicBezTo>
                  <a:pt x="95" y="186"/>
                  <a:pt x="95" y="186"/>
                  <a:pt x="95" y="186"/>
                </a:cubicBezTo>
                <a:cubicBezTo>
                  <a:pt x="95" y="186"/>
                  <a:pt x="95" y="186"/>
                  <a:pt x="95" y="186"/>
                </a:cubicBezTo>
                <a:cubicBezTo>
                  <a:pt x="95" y="185"/>
                  <a:pt x="95" y="185"/>
                  <a:pt x="95" y="185"/>
                </a:cubicBezTo>
                <a:cubicBezTo>
                  <a:pt x="95" y="184"/>
                  <a:pt x="95" y="184"/>
                  <a:pt x="95" y="184"/>
                </a:cubicBezTo>
                <a:cubicBezTo>
                  <a:pt x="95" y="184"/>
                  <a:pt x="95" y="184"/>
                  <a:pt x="95" y="184"/>
                </a:cubicBezTo>
                <a:cubicBezTo>
                  <a:pt x="97" y="182"/>
                  <a:pt x="97" y="181"/>
                  <a:pt x="96" y="180"/>
                </a:cubicBezTo>
                <a:cubicBezTo>
                  <a:pt x="94" y="177"/>
                  <a:pt x="95" y="174"/>
                  <a:pt x="97" y="170"/>
                </a:cubicBezTo>
                <a:cubicBezTo>
                  <a:pt x="99" y="168"/>
                  <a:pt x="99" y="168"/>
                  <a:pt x="99" y="168"/>
                </a:cubicBezTo>
                <a:cubicBezTo>
                  <a:pt x="99" y="168"/>
                  <a:pt x="99" y="168"/>
                  <a:pt x="99" y="168"/>
                </a:cubicBezTo>
                <a:cubicBezTo>
                  <a:pt x="98" y="162"/>
                  <a:pt x="98" y="162"/>
                  <a:pt x="98" y="162"/>
                </a:cubicBezTo>
                <a:cubicBezTo>
                  <a:pt x="92" y="155"/>
                  <a:pt x="92" y="155"/>
                  <a:pt x="92" y="155"/>
                </a:cubicBezTo>
                <a:cubicBezTo>
                  <a:pt x="90" y="153"/>
                  <a:pt x="89" y="150"/>
                  <a:pt x="91" y="147"/>
                </a:cubicBezTo>
                <a:cubicBezTo>
                  <a:pt x="92" y="145"/>
                  <a:pt x="93" y="142"/>
                  <a:pt x="95" y="140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2" y="120"/>
                  <a:pt x="102" y="120"/>
                  <a:pt x="102" y="120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04" y="100"/>
                  <a:pt x="104" y="100"/>
                  <a:pt x="104" y="100"/>
                </a:cubicBezTo>
                <a:cubicBezTo>
                  <a:pt x="92" y="92"/>
                  <a:pt x="92" y="92"/>
                  <a:pt x="92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88" y="85"/>
                  <a:pt x="88" y="85"/>
                  <a:pt x="88" y="85"/>
                </a:cubicBezTo>
                <a:cubicBezTo>
                  <a:pt x="88" y="85"/>
                  <a:pt x="88" y="85"/>
                  <a:pt x="88" y="85"/>
                </a:cubicBezTo>
                <a:cubicBezTo>
                  <a:pt x="88" y="84"/>
                  <a:pt x="88" y="84"/>
                  <a:pt x="88" y="84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2" y="65"/>
                  <a:pt x="92" y="65"/>
                  <a:pt x="92" y="65"/>
                </a:cubicBezTo>
                <a:cubicBezTo>
                  <a:pt x="92" y="62"/>
                  <a:pt x="92" y="60"/>
                  <a:pt x="94" y="58"/>
                </a:cubicBezTo>
                <a:cubicBezTo>
                  <a:pt x="94" y="58"/>
                  <a:pt x="96" y="57"/>
                  <a:pt x="97" y="57"/>
                </a:cubicBezTo>
                <a:cubicBezTo>
                  <a:pt x="104" y="56"/>
                  <a:pt x="104" y="56"/>
                  <a:pt x="104" y="56"/>
                </a:cubicBezTo>
                <a:cubicBezTo>
                  <a:pt x="106" y="51"/>
                  <a:pt x="106" y="51"/>
                  <a:pt x="106" y="51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7" y="33"/>
                  <a:pt x="107" y="33"/>
                  <a:pt x="107" y="33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92" y="28"/>
                  <a:pt x="92" y="28"/>
                  <a:pt x="92" y="28"/>
                </a:cubicBezTo>
                <a:cubicBezTo>
                  <a:pt x="91" y="27"/>
                  <a:pt x="91" y="27"/>
                  <a:pt x="91" y="27"/>
                </a:cubicBezTo>
                <a:cubicBezTo>
                  <a:pt x="91" y="26"/>
                  <a:pt x="91" y="26"/>
                  <a:pt x="91" y="26"/>
                </a:cubicBezTo>
                <a:cubicBezTo>
                  <a:pt x="91" y="26"/>
                  <a:pt x="91" y="26"/>
                  <a:pt x="91" y="26"/>
                </a:cubicBezTo>
                <a:cubicBezTo>
                  <a:pt x="90" y="16"/>
                  <a:pt x="90" y="16"/>
                  <a:pt x="90" y="16"/>
                </a:cubicBezTo>
                <a:cubicBezTo>
                  <a:pt x="90" y="16"/>
                  <a:pt x="90" y="16"/>
                  <a:pt x="90" y="16"/>
                </a:cubicBezTo>
                <a:cubicBezTo>
                  <a:pt x="90" y="14"/>
                  <a:pt x="90" y="14"/>
                  <a:pt x="90" y="14"/>
                </a:cubicBezTo>
                <a:lnTo>
                  <a:pt x="101" y="12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43" name="Freeform 18"/>
          <p:cNvSpPr/>
          <p:nvPr/>
        </p:nvSpPr>
        <p:spPr>
          <a:xfrm>
            <a:off x="3797300" y="4076700"/>
            <a:ext cx="555625" cy="641350"/>
          </a:xfrm>
          <a:custGeom>
            <a:avLst/>
            <a:gdLst/>
            <a:ahLst/>
            <a:cxnLst>
              <a:cxn ang="0">
                <a:pos x="1547258251" y="349631953"/>
              </a:cxn>
              <a:cxn ang="0">
                <a:pos x="1505997475" y="267365988"/>
              </a:cxn>
              <a:cxn ang="0">
                <a:pos x="1475052695" y="123398947"/>
              </a:cxn>
              <a:cxn ang="0">
                <a:pos x="1402847139" y="174815976"/>
              </a:cxn>
              <a:cxn ang="0">
                <a:pos x="1289380806" y="154247882"/>
              </a:cxn>
              <a:cxn ang="0">
                <a:pos x="1289380806" y="71981917"/>
              </a:cxn>
              <a:cxn ang="0">
                <a:pos x="1258436026" y="102834059"/>
              </a:cxn>
              <a:cxn ang="0">
                <a:pos x="1124340910" y="226233006"/>
              </a:cxn>
              <a:cxn ang="0">
                <a:pos x="1103708916" y="226233006"/>
              </a:cxn>
              <a:cxn ang="0">
                <a:pos x="1021190574" y="164531929"/>
              </a:cxn>
              <a:cxn ang="0">
                <a:pos x="948985018" y="133682994"/>
              </a:cxn>
              <a:cxn ang="0">
                <a:pos x="773629126" y="82265965"/>
              </a:cxn>
              <a:cxn ang="0">
                <a:pos x="680794787" y="41132982"/>
              </a:cxn>
              <a:cxn ang="0">
                <a:pos x="484806900" y="0"/>
              </a:cxn>
              <a:cxn ang="0">
                <a:pos x="412601344" y="164531929"/>
              </a:cxn>
              <a:cxn ang="0">
                <a:pos x="350711785" y="164531929"/>
              </a:cxn>
              <a:cxn ang="0">
                <a:pos x="144411113" y="267365988"/>
              </a:cxn>
              <a:cxn ang="0">
                <a:pos x="134095116" y="740393681"/>
              </a:cxn>
              <a:cxn ang="0">
                <a:pos x="92834339" y="853508580"/>
              </a:cxn>
              <a:cxn ang="0">
                <a:pos x="10315997" y="1120874568"/>
              </a:cxn>
              <a:cxn ang="0">
                <a:pos x="72205556" y="1141439456"/>
              </a:cxn>
              <a:cxn ang="0">
                <a:pos x="175355892" y="1295690544"/>
              </a:cxn>
              <a:cxn ang="0">
                <a:pos x="144411113" y="1357388414"/>
              </a:cxn>
              <a:cxn ang="0">
                <a:pos x="247561449" y="1624754402"/>
              </a:cxn>
              <a:cxn ang="0">
                <a:pos x="391972561" y="1552769278"/>
              </a:cxn>
              <a:cxn ang="0">
                <a:pos x="474490903" y="1552769278"/>
              </a:cxn>
              <a:cxn ang="0">
                <a:pos x="536383674" y="1439654379"/>
              </a:cxn>
              <a:cxn ang="0">
                <a:pos x="701423569" y="1388237349"/>
              </a:cxn>
              <a:cxn ang="0">
                <a:pos x="794257908" y="1552769278"/>
              </a:cxn>
              <a:cxn ang="0">
                <a:pos x="835518685" y="1696736320"/>
              </a:cxn>
              <a:cxn ang="0">
                <a:pos x="732368349" y="1902401231"/>
              </a:cxn>
              <a:cxn ang="0">
                <a:pos x="866463465" y="1922966119"/>
              </a:cxn>
              <a:cxn ang="0">
                <a:pos x="918040238" y="2046365065"/>
              </a:cxn>
              <a:cxn ang="0">
                <a:pos x="1052135354" y="2015516130"/>
              </a:cxn>
              <a:cxn ang="0">
                <a:pos x="1114024913" y="1830419314"/>
              </a:cxn>
              <a:cxn ang="0">
                <a:pos x="1392531142" y="1943534213"/>
              </a:cxn>
              <a:cxn ang="0">
                <a:pos x="1320325585" y="1768718237"/>
              </a:cxn>
              <a:cxn ang="0">
                <a:pos x="1320325585" y="1748153349"/>
              </a:cxn>
              <a:cxn ang="0">
                <a:pos x="1712298147" y="1707020367"/>
              </a:cxn>
              <a:cxn ang="0">
                <a:pos x="1722614144" y="1696736320"/>
              </a:cxn>
              <a:cxn ang="0">
                <a:pos x="1722614144" y="1676168225"/>
              </a:cxn>
              <a:cxn ang="0">
                <a:pos x="1712298147" y="1460222473"/>
              </a:cxn>
              <a:cxn ang="0">
                <a:pos x="1753558923" y="1377956509"/>
              </a:cxn>
              <a:cxn ang="0">
                <a:pos x="1681353367" y="1295690544"/>
              </a:cxn>
              <a:cxn ang="0">
                <a:pos x="1629776593" y="1007759669"/>
              </a:cxn>
              <a:cxn ang="0">
                <a:pos x="1557571037" y="1048892651"/>
              </a:cxn>
              <a:cxn ang="0">
                <a:pos x="1547258251" y="863792627"/>
              </a:cxn>
              <a:cxn ang="0">
                <a:pos x="1681353367" y="514163882"/>
              </a:cxn>
              <a:cxn ang="0">
                <a:pos x="1547258251" y="349631953"/>
              </a:cxn>
            </a:cxnLst>
            <a:rect l="0" t="0" r="0" b="0"/>
            <a:pathLst>
              <a:path w="173" h="200">
                <a:moveTo>
                  <a:pt x="150" y="34"/>
                </a:moveTo>
                <a:cubicBezTo>
                  <a:pt x="150" y="34"/>
                  <a:pt x="150" y="34"/>
                  <a:pt x="150" y="34"/>
                </a:cubicBezTo>
                <a:cubicBezTo>
                  <a:pt x="150" y="34"/>
                  <a:pt x="150" y="34"/>
                  <a:pt x="150" y="34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146" y="27"/>
                  <a:pt x="146" y="27"/>
                  <a:pt x="146" y="27"/>
                </a:cubicBezTo>
                <a:cubicBezTo>
                  <a:pt x="146" y="26"/>
                  <a:pt x="146" y="26"/>
                  <a:pt x="146" y="26"/>
                </a:cubicBezTo>
                <a:cubicBezTo>
                  <a:pt x="146" y="26"/>
                  <a:pt x="146" y="26"/>
                  <a:pt x="146" y="2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15"/>
                  <a:pt x="146" y="14"/>
                  <a:pt x="143" y="12"/>
                </a:cubicBezTo>
                <a:cubicBezTo>
                  <a:pt x="141" y="12"/>
                  <a:pt x="141" y="12"/>
                  <a:pt x="141" y="12"/>
                </a:cubicBezTo>
                <a:cubicBezTo>
                  <a:pt x="137" y="17"/>
                  <a:pt x="137" y="17"/>
                  <a:pt x="137" y="17"/>
                </a:cubicBez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5" y="15"/>
                  <a:pt x="125" y="15"/>
                  <a:pt x="125" y="15"/>
                </a:cubicBezTo>
                <a:cubicBezTo>
                  <a:pt x="125" y="14"/>
                  <a:pt x="125" y="14"/>
                  <a:pt x="125" y="14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5" y="7"/>
                  <a:pt x="125" y="7"/>
                  <a:pt x="125" y="7"/>
                </a:cubicBezTo>
                <a:cubicBezTo>
                  <a:pt x="124" y="6"/>
                  <a:pt x="124" y="6"/>
                  <a:pt x="124" y="6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99" y="16"/>
                  <a:pt x="99" y="16"/>
                  <a:pt x="99" y="16"/>
                </a:cubicBezTo>
                <a:cubicBezTo>
                  <a:pt x="92" y="14"/>
                  <a:pt x="92" y="14"/>
                  <a:pt x="92" y="14"/>
                </a:cubicBezTo>
                <a:cubicBezTo>
                  <a:pt x="92" y="14"/>
                  <a:pt x="92" y="14"/>
                  <a:pt x="92" y="14"/>
                </a:cubicBezTo>
                <a:cubicBezTo>
                  <a:pt x="92" y="13"/>
                  <a:pt x="92" y="13"/>
                  <a:pt x="92" y="13"/>
                </a:cubicBezTo>
                <a:cubicBezTo>
                  <a:pt x="88" y="10"/>
                  <a:pt x="88" y="10"/>
                  <a:pt x="88" y="10"/>
                </a:cubicBez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ubicBezTo>
                  <a:pt x="74" y="8"/>
                  <a:pt x="74" y="8"/>
                  <a:pt x="74" y="8"/>
                </a:cubicBezTo>
                <a:cubicBezTo>
                  <a:pt x="66" y="3"/>
                  <a:pt x="66" y="3"/>
                  <a:pt x="66" y="3"/>
                </a:cubicBezTo>
                <a:cubicBezTo>
                  <a:pt x="66" y="4"/>
                  <a:pt x="66" y="4"/>
                  <a:pt x="66" y="4"/>
                </a:cubicBezTo>
                <a:cubicBezTo>
                  <a:pt x="59" y="0"/>
                  <a:pt x="59" y="0"/>
                  <a:pt x="59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15"/>
                  <a:pt x="50" y="15"/>
                  <a:pt x="50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0" y="16"/>
                  <a:pt x="40" y="16"/>
                  <a:pt x="40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0" y="12"/>
                  <a:pt x="30" y="12"/>
                  <a:pt x="30" y="12"/>
                </a:cubicBezTo>
                <a:cubicBezTo>
                  <a:pt x="22" y="16"/>
                  <a:pt x="22" y="16"/>
                  <a:pt x="22" y="16"/>
                </a:cubicBezTo>
                <a:cubicBezTo>
                  <a:pt x="14" y="26"/>
                  <a:pt x="14" y="26"/>
                  <a:pt x="14" y="26"/>
                </a:cubicBezTo>
                <a:cubicBezTo>
                  <a:pt x="8" y="43"/>
                  <a:pt x="8" y="43"/>
                  <a:pt x="8" y="43"/>
                </a:cubicBezTo>
                <a:cubicBezTo>
                  <a:pt x="10" y="62"/>
                  <a:pt x="10" y="62"/>
                  <a:pt x="10" y="62"/>
                </a:cubicBezTo>
                <a:cubicBezTo>
                  <a:pt x="13" y="72"/>
                  <a:pt x="13" y="72"/>
                  <a:pt x="13" y="72"/>
                </a:cubicBezTo>
                <a:cubicBezTo>
                  <a:pt x="13" y="74"/>
                  <a:pt x="13" y="74"/>
                  <a:pt x="13" y="74"/>
                </a:cubicBezTo>
                <a:cubicBezTo>
                  <a:pt x="12" y="75"/>
                  <a:pt x="12" y="75"/>
                  <a:pt x="12" y="75"/>
                </a:cubicBezTo>
                <a:cubicBezTo>
                  <a:pt x="10" y="76"/>
                  <a:pt x="9" y="79"/>
                  <a:pt x="9" y="83"/>
                </a:cubicBezTo>
                <a:cubicBezTo>
                  <a:pt x="13" y="99"/>
                  <a:pt x="13" y="99"/>
                  <a:pt x="13" y="99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5" y="104"/>
                  <a:pt x="1" y="107"/>
                  <a:pt x="1" y="109"/>
                </a:cubicBezTo>
                <a:cubicBezTo>
                  <a:pt x="0" y="114"/>
                  <a:pt x="0" y="114"/>
                  <a:pt x="0" y="114"/>
                </a:cubicBezTo>
                <a:cubicBezTo>
                  <a:pt x="7" y="112"/>
                  <a:pt x="7" y="112"/>
                  <a:pt x="7" y="112"/>
                </a:cubicBezTo>
                <a:cubicBezTo>
                  <a:pt x="7" y="111"/>
                  <a:pt x="7" y="111"/>
                  <a:pt x="7" y="111"/>
                </a:cubicBezTo>
                <a:cubicBezTo>
                  <a:pt x="8" y="111"/>
                  <a:pt x="8" y="111"/>
                  <a:pt x="8" y="111"/>
                </a:cubicBezTo>
                <a:cubicBezTo>
                  <a:pt x="12" y="111"/>
                  <a:pt x="15" y="113"/>
                  <a:pt x="16" y="117"/>
                </a:cubicBezTo>
                <a:cubicBezTo>
                  <a:pt x="17" y="126"/>
                  <a:pt x="17" y="126"/>
                  <a:pt x="17" y="126"/>
                </a:cubicBezTo>
                <a:cubicBezTo>
                  <a:pt x="16" y="127"/>
                  <a:pt x="16" y="127"/>
                  <a:pt x="16" y="127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14" y="129"/>
                  <a:pt x="14" y="130"/>
                  <a:pt x="14" y="132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3" y="144"/>
                  <a:pt x="14" y="146"/>
                  <a:pt x="16" y="148"/>
                </a:cubicBezTo>
                <a:cubicBezTo>
                  <a:pt x="24" y="158"/>
                  <a:pt x="24" y="158"/>
                  <a:pt x="24" y="158"/>
                </a:cubicBezTo>
                <a:cubicBezTo>
                  <a:pt x="32" y="152"/>
                  <a:pt x="32" y="152"/>
                  <a:pt x="32" y="152"/>
                </a:cubicBezTo>
                <a:cubicBezTo>
                  <a:pt x="38" y="151"/>
                  <a:pt x="38" y="151"/>
                  <a:pt x="38" y="151"/>
                </a:cubicBezTo>
                <a:cubicBezTo>
                  <a:pt x="38" y="151"/>
                  <a:pt x="38" y="151"/>
                  <a:pt x="38" y="151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42" y="153"/>
                  <a:pt x="42" y="153"/>
                  <a:pt x="42" y="153"/>
                </a:cubicBezTo>
                <a:cubicBezTo>
                  <a:pt x="44" y="153"/>
                  <a:pt x="45" y="152"/>
                  <a:pt x="46" y="151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49" y="143"/>
                  <a:pt x="49" y="143"/>
                  <a:pt x="49" y="143"/>
                </a:cubicBezTo>
                <a:cubicBezTo>
                  <a:pt x="50" y="142"/>
                  <a:pt x="51" y="141"/>
                  <a:pt x="52" y="140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64" y="141"/>
                  <a:pt x="65" y="140"/>
                  <a:pt x="65" y="140"/>
                </a:cubicBezTo>
                <a:cubicBezTo>
                  <a:pt x="66" y="137"/>
                  <a:pt x="67" y="136"/>
                  <a:pt x="68" y="135"/>
                </a:cubicBezTo>
                <a:cubicBezTo>
                  <a:pt x="70" y="135"/>
                  <a:pt x="72" y="135"/>
                  <a:pt x="73" y="136"/>
                </a:cubicBezTo>
                <a:cubicBezTo>
                  <a:pt x="76" y="139"/>
                  <a:pt x="78" y="141"/>
                  <a:pt x="78" y="144"/>
                </a:cubicBezTo>
                <a:cubicBezTo>
                  <a:pt x="77" y="151"/>
                  <a:pt x="77" y="151"/>
                  <a:pt x="77" y="151"/>
                </a:cubicBezTo>
                <a:cubicBezTo>
                  <a:pt x="78" y="152"/>
                  <a:pt x="78" y="152"/>
                  <a:pt x="78" y="152"/>
                </a:cubicBezTo>
                <a:cubicBezTo>
                  <a:pt x="81" y="154"/>
                  <a:pt x="82" y="156"/>
                  <a:pt x="82" y="158"/>
                </a:cubicBezTo>
                <a:cubicBezTo>
                  <a:pt x="81" y="165"/>
                  <a:pt x="81" y="165"/>
                  <a:pt x="81" y="165"/>
                </a:cubicBezTo>
                <a:cubicBezTo>
                  <a:pt x="80" y="169"/>
                  <a:pt x="78" y="172"/>
                  <a:pt x="77" y="172"/>
                </a:cubicBezTo>
                <a:cubicBezTo>
                  <a:pt x="77" y="172"/>
                  <a:pt x="77" y="172"/>
                  <a:pt x="77" y="172"/>
                </a:cubicBezTo>
                <a:cubicBezTo>
                  <a:pt x="71" y="185"/>
                  <a:pt x="71" y="185"/>
                  <a:pt x="71" y="185"/>
                </a:cubicBezTo>
                <a:cubicBezTo>
                  <a:pt x="73" y="186"/>
                  <a:pt x="73" y="186"/>
                  <a:pt x="73" y="186"/>
                </a:cubicBezTo>
                <a:cubicBezTo>
                  <a:pt x="82" y="186"/>
                  <a:pt x="82" y="186"/>
                  <a:pt x="82" y="186"/>
                </a:cubicBezTo>
                <a:cubicBezTo>
                  <a:pt x="84" y="187"/>
                  <a:pt x="84" y="187"/>
                  <a:pt x="84" y="187"/>
                </a:cubicBezTo>
                <a:cubicBezTo>
                  <a:pt x="84" y="188"/>
                  <a:pt x="84" y="188"/>
                  <a:pt x="84" y="188"/>
                </a:cubicBezTo>
                <a:cubicBezTo>
                  <a:pt x="82" y="192"/>
                  <a:pt x="82" y="195"/>
                  <a:pt x="82" y="197"/>
                </a:cubicBezTo>
                <a:cubicBezTo>
                  <a:pt x="86" y="199"/>
                  <a:pt x="88" y="200"/>
                  <a:pt x="89" y="199"/>
                </a:cubicBezTo>
                <a:cubicBezTo>
                  <a:pt x="94" y="197"/>
                  <a:pt x="94" y="197"/>
                  <a:pt x="94" y="197"/>
                </a:cubicBezTo>
                <a:cubicBezTo>
                  <a:pt x="97" y="196"/>
                  <a:pt x="97" y="196"/>
                  <a:pt x="97" y="196"/>
                </a:cubicBezTo>
                <a:cubicBezTo>
                  <a:pt x="102" y="196"/>
                  <a:pt x="102" y="196"/>
                  <a:pt x="102" y="196"/>
                </a:cubicBezTo>
                <a:cubicBezTo>
                  <a:pt x="108" y="190"/>
                  <a:pt x="108" y="190"/>
                  <a:pt x="108" y="190"/>
                </a:cubicBezTo>
                <a:cubicBezTo>
                  <a:pt x="108" y="183"/>
                  <a:pt x="108" y="183"/>
                  <a:pt x="108" y="183"/>
                </a:cubicBezTo>
                <a:cubicBezTo>
                  <a:pt x="107" y="181"/>
                  <a:pt x="108" y="179"/>
                  <a:pt x="108" y="178"/>
                </a:cubicBezTo>
                <a:cubicBezTo>
                  <a:pt x="110" y="177"/>
                  <a:pt x="113" y="177"/>
                  <a:pt x="118" y="180"/>
                </a:cubicBezTo>
                <a:cubicBezTo>
                  <a:pt x="128" y="186"/>
                  <a:pt x="128" y="186"/>
                  <a:pt x="128" y="186"/>
                </a:cubicBezTo>
                <a:cubicBezTo>
                  <a:pt x="131" y="188"/>
                  <a:pt x="133" y="189"/>
                  <a:pt x="135" y="189"/>
                </a:cubicBezTo>
                <a:cubicBezTo>
                  <a:pt x="135" y="188"/>
                  <a:pt x="135" y="188"/>
                  <a:pt x="135" y="188"/>
                </a:cubicBezTo>
                <a:cubicBezTo>
                  <a:pt x="136" y="187"/>
                  <a:pt x="135" y="184"/>
                  <a:pt x="133" y="180"/>
                </a:cubicBezTo>
                <a:cubicBezTo>
                  <a:pt x="128" y="172"/>
                  <a:pt x="128" y="172"/>
                  <a:pt x="128" y="172"/>
                </a:cubicBezTo>
                <a:cubicBezTo>
                  <a:pt x="128" y="171"/>
                  <a:pt x="128" y="171"/>
                  <a:pt x="128" y="171"/>
                </a:cubicBezTo>
                <a:cubicBezTo>
                  <a:pt x="128" y="171"/>
                  <a:pt x="128" y="171"/>
                  <a:pt x="128" y="171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34" y="163"/>
                  <a:pt x="139" y="160"/>
                  <a:pt x="146" y="163"/>
                </a:cubicBezTo>
                <a:cubicBezTo>
                  <a:pt x="160" y="170"/>
                  <a:pt x="160" y="170"/>
                  <a:pt x="160" y="170"/>
                </a:cubicBezTo>
                <a:cubicBezTo>
                  <a:pt x="166" y="166"/>
                  <a:pt x="166" y="166"/>
                  <a:pt x="166" y="166"/>
                </a:cubicBezTo>
                <a:cubicBezTo>
                  <a:pt x="167" y="166"/>
                  <a:pt x="167" y="166"/>
                  <a:pt x="167" y="166"/>
                </a:cubicBezTo>
                <a:cubicBezTo>
                  <a:pt x="167" y="165"/>
                  <a:pt x="167" y="165"/>
                  <a:pt x="167" y="165"/>
                </a:cubicBezTo>
                <a:cubicBezTo>
                  <a:pt x="167" y="165"/>
                  <a:pt x="167" y="165"/>
                  <a:pt x="167" y="165"/>
                </a:cubicBezTo>
                <a:cubicBezTo>
                  <a:pt x="166" y="164"/>
                  <a:pt x="166" y="164"/>
                  <a:pt x="166" y="164"/>
                </a:cubicBezTo>
                <a:cubicBezTo>
                  <a:pt x="166" y="164"/>
                  <a:pt x="166" y="164"/>
                  <a:pt x="166" y="164"/>
                </a:cubicBezTo>
                <a:cubicBezTo>
                  <a:pt x="167" y="163"/>
                  <a:pt x="167" y="163"/>
                  <a:pt x="167" y="163"/>
                </a:cubicBezTo>
                <a:cubicBezTo>
                  <a:pt x="172" y="155"/>
                  <a:pt x="173" y="149"/>
                  <a:pt x="172" y="146"/>
                </a:cubicBezTo>
                <a:cubicBezTo>
                  <a:pt x="170" y="143"/>
                  <a:pt x="168" y="142"/>
                  <a:pt x="167" y="142"/>
                </a:cubicBezTo>
                <a:cubicBezTo>
                  <a:pt x="166" y="142"/>
                  <a:pt x="166" y="142"/>
                  <a:pt x="166" y="142"/>
                </a:cubicBezTo>
                <a:cubicBezTo>
                  <a:pt x="165" y="138"/>
                  <a:pt x="165" y="138"/>
                  <a:pt x="165" y="138"/>
                </a:cubicBezTo>
                <a:cubicBezTo>
                  <a:pt x="166" y="138"/>
                  <a:pt x="166" y="138"/>
                  <a:pt x="166" y="138"/>
                </a:cubicBezTo>
                <a:cubicBezTo>
                  <a:pt x="168" y="136"/>
                  <a:pt x="170" y="135"/>
                  <a:pt x="170" y="134"/>
                </a:cubicBezTo>
                <a:cubicBezTo>
                  <a:pt x="169" y="132"/>
                  <a:pt x="169" y="132"/>
                  <a:pt x="169" y="132"/>
                </a:cubicBezTo>
                <a:cubicBezTo>
                  <a:pt x="163" y="126"/>
                  <a:pt x="163" y="126"/>
                  <a:pt x="163" y="126"/>
                </a:cubicBezTo>
                <a:cubicBezTo>
                  <a:pt x="163" y="126"/>
                  <a:pt x="163" y="126"/>
                  <a:pt x="163" y="126"/>
                </a:cubicBezTo>
                <a:cubicBezTo>
                  <a:pt x="163" y="125"/>
                  <a:pt x="163" y="125"/>
                  <a:pt x="163" y="125"/>
                </a:cubicBezTo>
                <a:cubicBezTo>
                  <a:pt x="160" y="116"/>
                  <a:pt x="160" y="116"/>
                  <a:pt x="160" y="116"/>
                </a:cubicBezTo>
                <a:cubicBezTo>
                  <a:pt x="158" y="110"/>
                  <a:pt x="158" y="104"/>
                  <a:pt x="158" y="98"/>
                </a:cubicBezTo>
                <a:cubicBezTo>
                  <a:pt x="158" y="94"/>
                  <a:pt x="158" y="94"/>
                  <a:pt x="158" y="94"/>
                </a:cubicBezTo>
                <a:cubicBezTo>
                  <a:pt x="154" y="98"/>
                  <a:pt x="154" y="98"/>
                  <a:pt x="154" y="98"/>
                </a:cubicBezTo>
                <a:cubicBezTo>
                  <a:pt x="151" y="102"/>
                  <a:pt x="151" y="102"/>
                  <a:pt x="151" y="102"/>
                </a:cubicBezTo>
                <a:cubicBezTo>
                  <a:pt x="150" y="85"/>
                  <a:pt x="150" y="85"/>
                  <a:pt x="150" y="85"/>
                </a:cubicBezTo>
                <a:cubicBezTo>
                  <a:pt x="150" y="85"/>
                  <a:pt x="150" y="85"/>
                  <a:pt x="150" y="85"/>
                </a:cubicBezTo>
                <a:cubicBezTo>
                  <a:pt x="150" y="84"/>
                  <a:pt x="150" y="84"/>
                  <a:pt x="150" y="84"/>
                </a:cubicBezTo>
                <a:cubicBezTo>
                  <a:pt x="150" y="84"/>
                  <a:pt x="150" y="84"/>
                  <a:pt x="150" y="84"/>
                </a:cubicBezTo>
                <a:cubicBezTo>
                  <a:pt x="159" y="71"/>
                  <a:pt x="165" y="64"/>
                  <a:pt x="167" y="62"/>
                </a:cubicBezTo>
                <a:cubicBezTo>
                  <a:pt x="163" y="50"/>
                  <a:pt x="163" y="50"/>
                  <a:pt x="163" y="50"/>
                </a:cubicBezTo>
                <a:cubicBezTo>
                  <a:pt x="162" y="44"/>
                  <a:pt x="161" y="40"/>
                  <a:pt x="161" y="38"/>
                </a:cubicBezTo>
                <a:cubicBezTo>
                  <a:pt x="154" y="35"/>
                  <a:pt x="154" y="35"/>
                  <a:pt x="154" y="35"/>
                </a:cubicBezTo>
                <a:lnTo>
                  <a:pt x="150" y="34"/>
                </a:lnTo>
                <a:close/>
              </a:path>
            </a:pathLst>
          </a:custGeom>
          <a:solidFill>
            <a:srgbClr val="FDC60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5" name="Freeform 19"/>
          <p:cNvSpPr/>
          <p:nvPr/>
        </p:nvSpPr>
        <p:spPr>
          <a:xfrm>
            <a:off x="3732213" y="3706813"/>
            <a:ext cx="784225" cy="492125"/>
          </a:xfrm>
          <a:custGeom>
            <a:avLst/>
            <a:gdLst/>
            <a:ahLst/>
            <a:cxnLst>
              <a:cxn ang="0">
                <a:pos x="330560480" y="51731022"/>
              </a:cxn>
              <a:cxn ang="0">
                <a:pos x="444192754" y="124150593"/>
              </a:cxn>
              <a:cxn ang="0">
                <a:pos x="506172241" y="206917655"/>
              </a:cxn>
              <a:cxn ang="0">
                <a:pos x="454522668" y="268992952"/>
              </a:cxn>
              <a:cxn ang="0">
                <a:pos x="309900651" y="300032208"/>
              </a:cxn>
              <a:cxn ang="0">
                <a:pos x="330560480" y="382799270"/>
              </a:cxn>
              <a:cxn ang="0">
                <a:pos x="371880138" y="558677669"/>
              </a:cxn>
              <a:cxn ang="0">
                <a:pos x="464852583" y="589716926"/>
              </a:cxn>
              <a:cxn ang="0">
                <a:pos x="475182497" y="600061200"/>
              </a:cxn>
              <a:cxn ang="0">
                <a:pos x="526832070" y="672483988"/>
              </a:cxn>
              <a:cxn ang="0">
                <a:pos x="557821814" y="755251050"/>
              </a:cxn>
              <a:cxn ang="0">
                <a:pos x="413199796" y="951821214"/>
              </a:cxn>
              <a:cxn ang="0">
                <a:pos x="20659829" y="1055280042"/>
              </a:cxn>
              <a:cxn ang="0">
                <a:pos x="41319658" y="1200122400"/>
              </a:cxn>
              <a:cxn ang="0">
                <a:pos x="196271590" y="1479462843"/>
              </a:cxn>
              <a:cxn ang="0">
                <a:pos x="206601505" y="1479462843"/>
              </a:cxn>
              <a:cxn ang="0">
                <a:pos x="268580992" y="1562229905"/>
              </a:cxn>
              <a:cxn ang="0">
                <a:pos x="309900651" y="1427731821"/>
              </a:cxn>
              <a:cxn ang="0">
                <a:pos x="402869881" y="1313928719"/>
              </a:cxn>
              <a:cxn ang="0">
                <a:pos x="578481643" y="1313928719"/>
              </a:cxn>
              <a:cxn ang="0">
                <a:pos x="650791045" y="1148394595"/>
              </a:cxn>
              <a:cxn ang="0">
                <a:pos x="826402806" y="1148394595"/>
              </a:cxn>
              <a:cxn ang="0">
                <a:pos x="1125973542" y="1251853422"/>
              </a:cxn>
              <a:cxn ang="0">
                <a:pos x="1136303457" y="1251853422"/>
              </a:cxn>
              <a:cxn ang="0">
                <a:pos x="1249932517" y="1313928719"/>
              </a:cxn>
              <a:cxn ang="0">
                <a:pos x="1249932517" y="1313928719"/>
              </a:cxn>
              <a:cxn ang="0">
                <a:pos x="1363564791" y="1324272993"/>
              </a:cxn>
              <a:cxn ang="0">
                <a:pos x="1466863936" y="1189778126"/>
              </a:cxn>
              <a:cxn ang="0">
                <a:pos x="1528843423" y="1241505931"/>
              </a:cxn>
              <a:cxn ang="0">
                <a:pos x="1539173338" y="1334620484"/>
              </a:cxn>
              <a:cxn ang="0">
                <a:pos x="1642475698" y="1272545188"/>
              </a:cxn>
              <a:cxn ang="0">
                <a:pos x="1704455185" y="1272545188"/>
              </a:cxn>
              <a:cxn ang="0">
                <a:pos x="1756104758" y="1458771078"/>
              </a:cxn>
              <a:cxn ang="0">
                <a:pos x="2004025921" y="1344964759"/>
              </a:cxn>
              <a:cxn ang="0">
                <a:pos x="2147483646" y="1251853422"/>
              </a:cxn>
              <a:cxn ang="0">
                <a:pos x="2147483646" y="1179430635"/>
              </a:cxn>
              <a:cxn ang="0">
                <a:pos x="2147483646" y="1148394595"/>
              </a:cxn>
              <a:cxn ang="0">
                <a:pos x="2147483646" y="796634581"/>
              </a:cxn>
              <a:cxn ang="0">
                <a:pos x="2147483646" y="693175753"/>
              </a:cxn>
              <a:cxn ang="0">
                <a:pos x="2147483646" y="651792222"/>
              </a:cxn>
              <a:cxn ang="0">
                <a:pos x="2147483646" y="569025160"/>
              </a:cxn>
              <a:cxn ang="0">
                <a:pos x="2147483646" y="558677669"/>
              </a:cxn>
              <a:cxn ang="0">
                <a:pos x="1921386604" y="486258098"/>
              </a:cxn>
              <a:cxn ang="0">
                <a:pos x="1673465441" y="486258098"/>
              </a:cxn>
              <a:cxn ang="0">
                <a:pos x="1115643627" y="258648677"/>
              </a:cxn>
              <a:cxn ang="0">
                <a:pos x="743763490" y="0"/>
              </a:cxn>
              <a:cxn ang="0">
                <a:pos x="382210052" y="31039257"/>
              </a:cxn>
              <a:cxn ang="0">
                <a:pos x="320230565" y="10347491"/>
              </a:cxn>
            </a:cxnLst>
            <a:rect l="0" t="0" r="0" b="0"/>
            <a:pathLst>
              <a:path w="244" h="153">
                <a:moveTo>
                  <a:pt x="31" y="1"/>
                </a:moveTo>
                <a:cubicBezTo>
                  <a:pt x="30" y="2"/>
                  <a:pt x="30" y="2"/>
                  <a:pt x="30" y="2"/>
                </a:cubicBezTo>
                <a:cubicBezTo>
                  <a:pt x="32" y="5"/>
                  <a:pt x="32" y="5"/>
                  <a:pt x="32" y="5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50" y="19"/>
                  <a:pt x="50" y="19"/>
                  <a:pt x="50" y="19"/>
                </a:cubicBezTo>
                <a:cubicBezTo>
                  <a:pt x="49" y="20"/>
                  <a:pt x="49" y="20"/>
                  <a:pt x="49" y="20"/>
                </a:cubicBezTo>
                <a:cubicBezTo>
                  <a:pt x="45" y="25"/>
                  <a:pt x="45" y="25"/>
                  <a:pt x="45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6"/>
                  <a:pt x="44" y="26"/>
                  <a:pt x="44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3" y="27"/>
                  <a:pt x="33" y="27"/>
                  <a:pt x="33" y="27"/>
                </a:cubicBezTo>
                <a:cubicBezTo>
                  <a:pt x="30" y="29"/>
                  <a:pt x="30" y="29"/>
                  <a:pt x="30" y="29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7"/>
                  <a:pt x="32" y="37"/>
                  <a:pt x="32" y="37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54"/>
                  <a:pt x="36" y="54"/>
                  <a:pt x="36" y="54"/>
                </a:cubicBezTo>
                <a:cubicBezTo>
                  <a:pt x="39" y="55"/>
                  <a:pt x="39" y="55"/>
                  <a:pt x="39" y="55"/>
                </a:cubicBezTo>
                <a:cubicBezTo>
                  <a:pt x="44" y="57"/>
                  <a:pt x="44" y="57"/>
                  <a:pt x="44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6" y="58"/>
                  <a:pt x="46" y="58"/>
                  <a:pt x="46" y="58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4" y="73"/>
                  <a:pt x="54" y="73"/>
                  <a:pt x="54" y="73"/>
                </a:cubicBezTo>
                <a:cubicBezTo>
                  <a:pt x="54" y="73"/>
                  <a:pt x="54" y="73"/>
                  <a:pt x="54" y="73"/>
                </a:cubicBezTo>
                <a:cubicBezTo>
                  <a:pt x="54" y="73"/>
                  <a:pt x="54" y="73"/>
                  <a:pt x="54" y="73"/>
                </a:cubicBezTo>
                <a:cubicBezTo>
                  <a:pt x="54" y="78"/>
                  <a:pt x="54" y="78"/>
                  <a:pt x="54" y="78"/>
                </a:cubicBezTo>
                <a:cubicBezTo>
                  <a:pt x="53" y="81"/>
                  <a:pt x="52" y="83"/>
                  <a:pt x="52" y="85"/>
                </a:cubicBezTo>
                <a:cubicBezTo>
                  <a:pt x="50" y="87"/>
                  <a:pt x="46" y="90"/>
                  <a:pt x="40" y="92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" y="102"/>
                  <a:pt x="2" y="102"/>
                  <a:pt x="2" y="102"/>
                </a:cubicBezTo>
                <a:cubicBezTo>
                  <a:pt x="0" y="108"/>
                  <a:pt x="0" y="108"/>
                  <a:pt x="0" y="108"/>
                </a:cubicBezTo>
                <a:cubicBezTo>
                  <a:pt x="4" y="116"/>
                  <a:pt x="4" y="116"/>
                  <a:pt x="4" y="116"/>
                </a:cubicBezTo>
                <a:cubicBezTo>
                  <a:pt x="4" y="116"/>
                  <a:pt x="4" y="116"/>
                  <a:pt x="4" y="116"/>
                </a:cubicBezTo>
                <a:cubicBezTo>
                  <a:pt x="4" y="117"/>
                  <a:pt x="4" y="117"/>
                  <a:pt x="4" y="117"/>
                </a:cubicBezTo>
                <a:cubicBezTo>
                  <a:pt x="6" y="127"/>
                  <a:pt x="6" y="127"/>
                  <a:pt x="6" y="127"/>
                </a:cubicBezTo>
                <a:cubicBezTo>
                  <a:pt x="19" y="143"/>
                  <a:pt x="19" y="143"/>
                  <a:pt x="19" y="143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25" y="153"/>
                  <a:pt x="25" y="153"/>
                  <a:pt x="25" y="153"/>
                </a:cubicBezTo>
                <a:cubicBezTo>
                  <a:pt x="26" y="151"/>
                  <a:pt x="26" y="151"/>
                  <a:pt x="26" y="151"/>
                </a:cubicBezTo>
                <a:cubicBezTo>
                  <a:pt x="26" y="151"/>
                  <a:pt x="26" y="151"/>
                  <a:pt x="26" y="151"/>
                </a:cubicBezTo>
                <a:cubicBezTo>
                  <a:pt x="30" y="139"/>
                  <a:pt x="30" y="139"/>
                  <a:pt x="30" y="139"/>
                </a:cubicBezTo>
                <a:cubicBezTo>
                  <a:pt x="30" y="139"/>
                  <a:pt x="30" y="139"/>
                  <a:pt x="30" y="139"/>
                </a:cubicBezTo>
                <a:cubicBezTo>
                  <a:pt x="30" y="138"/>
                  <a:pt x="30" y="138"/>
                  <a:pt x="30" y="138"/>
                </a:cubicBezTo>
                <a:cubicBezTo>
                  <a:pt x="30" y="138"/>
                  <a:pt x="30" y="138"/>
                  <a:pt x="30" y="138"/>
                </a:cubicBezTo>
                <a:cubicBezTo>
                  <a:pt x="38" y="128"/>
                  <a:pt x="38" y="128"/>
                  <a:pt x="38" y="128"/>
                </a:cubicBezTo>
                <a:cubicBezTo>
                  <a:pt x="39" y="127"/>
                  <a:pt x="39" y="127"/>
                  <a:pt x="39" y="127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56" y="127"/>
                  <a:pt x="56" y="127"/>
                  <a:pt x="56" y="127"/>
                </a:cubicBezTo>
                <a:cubicBezTo>
                  <a:pt x="64" y="126"/>
                  <a:pt x="64" y="126"/>
                  <a:pt x="64" y="126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9" y="111"/>
                  <a:pt x="79" y="111"/>
                  <a:pt x="79" y="111"/>
                </a:cubicBezTo>
                <a:cubicBezTo>
                  <a:pt x="80" y="111"/>
                  <a:pt x="80" y="111"/>
                  <a:pt x="80" y="111"/>
                </a:cubicBezTo>
                <a:cubicBezTo>
                  <a:pt x="80" y="111"/>
                  <a:pt x="80" y="111"/>
                  <a:pt x="80" y="111"/>
                </a:cubicBezTo>
                <a:cubicBezTo>
                  <a:pt x="96" y="119"/>
                  <a:pt x="96" y="119"/>
                  <a:pt x="96" y="119"/>
                </a:cubicBezTo>
                <a:cubicBezTo>
                  <a:pt x="109" y="121"/>
                  <a:pt x="109" y="121"/>
                  <a:pt x="109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4" y="125"/>
                  <a:pt x="114" y="125"/>
                  <a:pt x="114" y="125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5" y="131"/>
                  <a:pt x="125" y="131"/>
                  <a:pt x="125" y="131"/>
                </a:cubicBezTo>
                <a:cubicBezTo>
                  <a:pt x="127" y="132"/>
                  <a:pt x="127" y="132"/>
                  <a:pt x="127" y="132"/>
                </a:cubicBezTo>
                <a:cubicBezTo>
                  <a:pt x="132" y="128"/>
                  <a:pt x="132" y="128"/>
                  <a:pt x="132" y="128"/>
                </a:cubicBezTo>
                <a:cubicBezTo>
                  <a:pt x="132" y="127"/>
                  <a:pt x="132" y="127"/>
                  <a:pt x="132" y="127"/>
                </a:cubicBezTo>
                <a:cubicBezTo>
                  <a:pt x="138" y="122"/>
                  <a:pt x="138" y="122"/>
                  <a:pt x="138" y="122"/>
                </a:cubicBezTo>
                <a:cubicBezTo>
                  <a:pt x="142" y="115"/>
                  <a:pt x="142" y="115"/>
                  <a:pt x="142" y="115"/>
                </a:cubicBezTo>
                <a:cubicBezTo>
                  <a:pt x="148" y="119"/>
                  <a:pt x="148" y="119"/>
                  <a:pt x="148" y="119"/>
                </a:cubicBezTo>
                <a:cubicBezTo>
                  <a:pt x="148" y="119"/>
                  <a:pt x="148" y="119"/>
                  <a:pt x="148" y="119"/>
                </a:cubicBezTo>
                <a:cubicBezTo>
                  <a:pt x="148" y="120"/>
                  <a:pt x="148" y="120"/>
                  <a:pt x="148" y="120"/>
                </a:cubicBezTo>
                <a:cubicBezTo>
                  <a:pt x="150" y="125"/>
                  <a:pt x="150" y="125"/>
                  <a:pt x="150" y="125"/>
                </a:cubicBezTo>
                <a:cubicBezTo>
                  <a:pt x="150" y="126"/>
                  <a:pt x="150" y="126"/>
                  <a:pt x="150" y="126"/>
                </a:cubicBezTo>
                <a:cubicBezTo>
                  <a:pt x="149" y="129"/>
                  <a:pt x="149" y="129"/>
                  <a:pt x="149" y="129"/>
                </a:cubicBezTo>
                <a:cubicBezTo>
                  <a:pt x="150" y="130"/>
                  <a:pt x="150" y="130"/>
                  <a:pt x="150" y="130"/>
                </a:cubicBezTo>
                <a:cubicBezTo>
                  <a:pt x="154" y="128"/>
                  <a:pt x="154" y="128"/>
                  <a:pt x="154" y="128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64" y="123"/>
                  <a:pt x="164" y="123"/>
                  <a:pt x="164" y="123"/>
                </a:cubicBezTo>
                <a:cubicBezTo>
                  <a:pt x="164" y="123"/>
                  <a:pt x="164" y="123"/>
                  <a:pt x="164" y="123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8" y="125"/>
                  <a:pt x="168" y="125"/>
                  <a:pt x="168" y="125"/>
                </a:cubicBezTo>
                <a:cubicBezTo>
                  <a:pt x="171" y="128"/>
                  <a:pt x="172" y="130"/>
                  <a:pt x="171" y="132"/>
                </a:cubicBezTo>
                <a:cubicBezTo>
                  <a:pt x="170" y="141"/>
                  <a:pt x="170" y="141"/>
                  <a:pt x="170" y="141"/>
                </a:cubicBezTo>
                <a:cubicBezTo>
                  <a:pt x="173" y="145"/>
                  <a:pt x="173" y="145"/>
                  <a:pt x="173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83" y="135"/>
                  <a:pt x="190" y="130"/>
                  <a:pt x="194" y="130"/>
                </a:cubicBezTo>
                <a:cubicBezTo>
                  <a:pt x="204" y="130"/>
                  <a:pt x="204" y="130"/>
                  <a:pt x="204" y="130"/>
                </a:cubicBezTo>
                <a:cubicBezTo>
                  <a:pt x="207" y="125"/>
                  <a:pt x="207" y="125"/>
                  <a:pt x="207" y="125"/>
                </a:cubicBezTo>
                <a:cubicBezTo>
                  <a:pt x="215" y="121"/>
                  <a:pt x="215" y="121"/>
                  <a:pt x="215" y="121"/>
                </a:cubicBezTo>
                <a:cubicBezTo>
                  <a:pt x="216" y="121"/>
                  <a:pt x="216" y="121"/>
                  <a:pt x="216" y="121"/>
                </a:cubicBezTo>
                <a:cubicBezTo>
                  <a:pt x="226" y="120"/>
                  <a:pt x="226" y="120"/>
                  <a:pt x="226" y="120"/>
                </a:cubicBezTo>
                <a:cubicBezTo>
                  <a:pt x="237" y="114"/>
                  <a:pt x="237" y="114"/>
                  <a:pt x="237" y="114"/>
                </a:cubicBezTo>
                <a:cubicBezTo>
                  <a:pt x="237" y="114"/>
                  <a:pt x="237" y="114"/>
                  <a:pt x="237" y="114"/>
                </a:cubicBezTo>
                <a:cubicBezTo>
                  <a:pt x="244" y="114"/>
                  <a:pt x="244" y="114"/>
                  <a:pt x="244" y="114"/>
                </a:cubicBezTo>
                <a:cubicBezTo>
                  <a:pt x="242" y="111"/>
                  <a:pt x="242" y="111"/>
                  <a:pt x="242" y="111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44" y="108"/>
                  <a:pt x="244" y="108"/>
                  <a:pt x="244" y="108"/>
                </a:cubicBezTo>
                <a:cubicBezTo>
                  <a:pt x="230" y="77"/>
                  <a:pt x="230" y="77"/>
                  <a:pt x="230" y="77"/>
                </a:cubicBezTo>
                <a:cubicBezTo>
                  <a:pt x="230" y="76"/>
                  <a:pt x="230" y="76"/>
                  <a:pt x="230" y="76"/>
                </a:cubicBezTo>
                <a:cubicBezTo>
                  <a:pt x="229" y="75"/>
                  <a:pt x="229" y="75"/>
                  <a:pt x="229" y="75"/>
                </a:cubicBezTo>
                <a:cubicBezTo>
                  <a:pt x="236" y="67"/>
                  <a:pt x="236" y="67"/>
                  <a:pt x="236" y="67"/>
                </a:cubicBezTo>
                <a:cubicBezTo>
                  <a:pt x="234" y="65"/>
                  <a:pt x="234" y="65"/>
                  <a:pt x="234" y="65"/>
                </a:cubicBezTo>
                <a:cubicBezTo>
                  <a:pt x="223" y="63"/>
                  <a:pt x="223" y="63"/>
                  <a:pt x="223" y="63"/>
                </a:cubicBezTo>
                <a:cubicBezTo>
                  <a:pt x="222" y="63"/>
                  <a:pt x="222" y="63"/>
                  <a:pt x="222" y="63"/>
                </a:cubicBezTo>
                <a:cubicBezTo>
                  <a:pt x="222" y="63"/>
                  <a:pt x="222" y="63"/>
                  <a:pt x="222" y="63"/>
                </a:cubicBezTo>
                <a:cubicBezTo>
                  <a:pt x="222" y="62"/>
                  <a:pt x="222" y="62"/>
                  <a:pt x="222" y="62"/>
                </a:cubicBezTo>
                <a:cubicBezTo>
                  <a:pt x="215" y="55"/>
                  <a:pt x="215" y="55"/>
                  <a:pt x="215" y="55"/>
                </a:cubicBezTo>
                <a:cubicBezTo>
                  <a:pt x="215" y="53"/>
                  <a:pt x="215" y="53"/>
                  <a:pt x="215" y="53"/>
                </a:cubicBezTo>
                <a:cubicBezTo>
                  <a:pt x="215" y="53"/>
                  <a:pt x="215" y="53"/>
                  <a:pt x="215" y="53"/>
                </a:cubicBezTo>
                <a:cubicBezTo>
                  <a:pt x="214" y="54"/>
                  <a:pt x="214" y="54"/>
                  <a:pt x="214" y="54"/>
                </a:cubicBezTo>
                <a:cubicBezTo>
                  <a:pt x="208" y="50"/>
                  <a:pt x="208" y="50"/>
                  <a:pt x="208" y="50"/>
                </a:cubicBezTo>
                <a:cubicBezTo>
                  <a:pt x="206" y="53"/>
                  <a:pt x="203" y="56"/>
                  <a:pt x="200" y="57"/>
                </a:cubicBezTo>
                <a:cubicBezTo>
                  <a:pt x="197" y="58"/>
                  <a:pt x="192" y="55"/>
                  <a:pt x="186" y="47"/>
                </a:cubicBezTo>
                <a:cubicBezTo>
                  <a:pt x="183" y="43"/>
                  <a:pt x="183" y="43"/>
                  <a:pt x="183" y="43"/>
                </a:cubicBezTo>
                <a:cubicBezTo>
                  <a:pt x="183" y="43"/>
                  <a:pt x="180" y="43"/>
                  <a:pt x="176" y="45"/>
                </a:cubicBezTo>
                <a:cubicBezTo>
                  <a:pt x="169" y="47"/>
                  <a:pt x="164" y="48"/>
                  <a:pt x="162" y="47"/>
                </a:cubicBezTo>
                <a:cubicBezTo>
                  <a:pt x="160" y="45"/>
                  <a:pt x="160" y="41"/>
                  <a:pt x="160" y="35"/>
                </a:cubicBezTo>
                <a:cubicBezTo>
                  <a:pt x="161" y="31"/>
                  <a:pt x="160" y="29"/>
                  <a:pt x="160" y="27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3" y="23"/>
                  <a:pt x="99" y="21"/>
                  <a:pt x="97" y="19"/>
                </a:cubicBezTo>
                <a:cubicBezTo>
                  <a:pt x="89" y="17"/>
                  <a:pt x="89" y="17"/>
                  <a:pt x="89" y="17"/>
                </a:cubicBezTo>
                <a:cubicBezTo>
                  <a:pt x="86" y="15"/>
                  <a:pt x="80" y="10"/>
                  <a:pt x="72" y="0"/>
                </a:cubicBezTo>
                <a:cubicBezTo>
                  <a:pt x="66" y="5"/>
                  <a:pt x="66" y="5"/>
                  <a:pt x="66" y="5"/>
                </a:cubicBezTo>
                <a:cubicBezTo>
                  <a:pt x="58" y="2"/>
                  <a:pt x="58" y="2"/>
                  <a:pt x="58" y="2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lnTo>
                  <a:pt x="31" y="1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6" name="Freeform 20"/>
          <p:cNvSpPr/>
          <p:nvPr/>
        </p:nvSpPr>
        <p:spPr>
          <a:xfrm>
            <a:off x="3905250" y="4610100"/>
            <a:ext cx="815975" cy="644525"/>
          </a:xfrm>
          <a:custGeom>
            <a:avLst/>
            <a:gdLst/>
            <a:ahLst/>
            <a:cxnLst>
              <a:cxn ang="0">
                <a:pos x="2147483646" y="658063232"/>
              </a:cxn>
              <a:cxn ang="0">
                <a:pos x="2147483646" y="647779691"/>
              </a:cxn>
              <a:cxn ang="0">
                <a:pos x="2147483646" y="452418071"/>
              </a:cxn>
              <a:cxn ang="0">
                <a:pos x="2147483646" y="226209035"/>
              </a:cxn>
              <a:cxn ang="0">
                <a:pos x="2084671563" y="277620326"/>
              </a:cxn>
              <a:cxn ang="0">
                <a:pos x="2064031250" y="298184200"/>
              </a:cxn>
              <a:cxn ang="0">
                <a:pos x="1878268438" y="257056451"/>
              </a:cxn>
              <a:cxn ang="0">
                <a:pos x="1548023438" y="411290321"/>
              </a:cxn>
              <a:cxn ang="0">
                <a:pos x="1548023438" y="195361620"/>
              </a:cxn>
              <a:cxn ang="0">
                <a:pos x="1537704888" y="102822580"/>
              </a:cxn>
              <a:cxn ang="0">
                <a:pos x="1424181563" y="102822580"/>
              </a:cxn>
              <a:cxn ang="0">
                <a:pos x="1300339688" y="92539040"/>
              </a:cxn>
              <a:cxn ang="0">
                <a:pos x="1135217188" y="10283541"/>
              </a:cxn>
              <a:cxn ang="0">
                <a:pos x="1083618013" y="246772910"/>
              </a:cxn>
              <a:cxn ang="0">
                <a:pos x="846252813" y="185081286"/>
              </a:cxn>
              <a:cxn ang="0">
                <a:pos x="804972188" y="164514205"/>
              </a:cxn>
              <a:cxn ang="0">
                <a:pos x="743051250" y="339315156"/>
              </a:cxn>
              <a:cxn ang="0">
                <a:pos x="774013325" y="483265486"/>
              </a:cxn>
              <a:cxn ang="0">
                <a:pos x="701770625" y="627215816"/>
              </a:cxn>
              <a:cxn ang="0">
                <a:pos x="536648125" y="1048786472"/>
              </a:cxn>
              <a:cxn ang="0">
                <a:pos x="299286138" y="1203020342"/>
              </a:cxn>
              <a:cxn ang="0">
                <a:pos x="330245000" y="1274995507"/>
              </a:cxn>
              <a:cxn ang="0">
                <a:pos x="196084575" y="1460076793"/>
              </a:cxn>
              <a:cxn ang="0">
                <a:pos x="51602388" y="1501204543"/>
              </a:cxn>
              <a:cxn ang="0">
                <a:pos x="20640313" y="1891930989"/>
              </a:cxn>
              <a:cxn ang="0">
                <a:pos x="82561250" y="2015317444"/>
              </a:cxn>
              <a:cxn ang="0">
                <a:pos x="216724888" y="2056445194"/>
              </a:cxn>
              <a:cxn ang="0">
                <a:pos x="227043438" y="2046164860"/>
              </a:cxn>
              <a:cxn ang="0">
                <a:pos x="185762813" y="1912494864"/>
              </a:cxn>
              <a:cxn ang="0">
                <a:pos x="123841875" y="1871367114"/>
              </a:cxn>
              <a:cxn ang="0">
                <a:pos x="185762813" y="1778824868"/>
              </a:cxn>
              <a:cxn ang="0">
                <a:pos x="330245000" y="1665721954"/>
              </a:cxn>
              <a:cxn ang="0">
                <a:pos x="660490000" y="1449793252"/>
              </a:cxn>
              <a:cxn ang="0">
                <a:pos x="722410938" y="1490924208"/>
              </a:cxn>
              <a:cxn ang="0">
                <a:pos x="774013325" y="1449793252"/>
              </a:cxn>
              <a:cxn ang="0">
                <a:pos x="990735000" y="1408665503"/>
              </a:cxn>
              <a:cxn ang="0">
                <a:pos x="1011375313" y="1398385169"/>
              </a:cxn>
              <a:cxn ang="0">
                <a:pos x="1228100200" y="1316126463"/>
              </a:cxn>
              <a:cxn ang="0">
                <a:pos x="1279699375" y="987094847"/>
              </a:cxn>
              <a:cxn ang="0">
                <a:pos x="1341620313" y="966530973"/>
              </a:cxn>
              <a:cxn ang="0">
                <a:pos x="1362260625" y="976811307"/>
              </a:cxn>
              <a:cxn ang="0">
                <a:pos x="1640906450" y="1151609052"/>
              </a:cxn>
              <a:cxn ang="0">
                <a:pos x="1609944375" y="1059070012"/>
              </a:cxn>
              <a:cxn ang="0">
                <a:pos x="1713145938" y="1017942263"/>
              </a:cxn>
              <a:cxn ang="0">
                <a:pos x="1785388638" y="976811307"/>
              </a:cxn>
              <a:cxn ang="0">
                <a:pos x="1991791763" y="1038506138"/>
              </a:cxn>
              <a:cxn ang="0">
                <a:pos x="2125952188" y="945963891"/>
              </a:cxn>
              <a:cxn ang="0">
                <a:pos x="2136273950" y="966530973"/>
              </a:cxn>
              <a:cxn ang="0">
                <a:pos x="2147483646" y="709474522"/>
              </a:cxn>
            </a:cxnLst>
            <a:rect l="0" t="0" r="0" b="0"/>
            <a:pathLst>
              <a:path w="254" h="201">
                <a:moveTo>
                  <a:pt x="238" y="69"/>
                </a:moveTo>
                <a:cubicBezTo>
                  <a:pt x="242" y="68"/>
                  <a:pt x="244" y="67"/>
                  <a:pt x="244" y="65"/>
                </a:cubicBezTo>
                <a:cubicBezTo>
                  <a:pt x="244" y="64"/>
                  <a:pt x="244" y="64"/>
                  <a:pt x="244" y="64"/>
                </a:cubicBezTo>
                <a:cubicBezTo>
                  <a:pt x="245" y="63"/>
                  <a:pt x="245" y="63"/>
                  <a:pt x="245" y="63"/>
                </a:cubicBezTo>
                <a:cubicBezTo>
                  <a:pt x="246" y="63"/>
                  <a:pt x="246" y="63"/>
                  <a:pt x="246" y="63"/>
                </a:cubicBezTo>
                <a:cubicBezTo>
                  <a:pt x="254" y="63"/>
                  <a:pt x="254" y="63"/>
                  <a:pt x="254" y="63"/>
                </a:cubicBezTo>
                <a:cubicBezTo>
                  <a:pt x="254" y="58"/>
                  <a:pt x="254" y="58"/>
                  <a:pt x="254" y="58"/>
                </a:cubicBezTo>
                <a:cubicBezTo>
                  <a:pt x="252" y="58"/>
                  <a:pt x="250" y="57"/>
                  <a:pt x="248" y="55"/>
                </a:cubicBezTo>
                <a:cubicBezTo>
                  <a:pt x="236" y="44"/>
                  <a:pt x="236" y="44"/>
                  <a:pt x="236" y="44"/>
                </a:cubicBezTo>
                <a:cubicBezTo>
                  <a:pt x="236" y="44"/>
                  <a:pt x="236" y="44"/>
                  <a:pt x="236" y="44"/>
                </a:cubicBezTo>
                <a:cubicBezTo>
                  <a:pt x="230" y="29"/>
                  <a:pt x="230" y="29"/>
                  <a:pt x="230" y="29"/>
                </a:cubicBezTo>
                <a:cubicBezTo>
                  <a:pt x="223" y="22"/>
                  <a:pt x="223" y="22"/>
                  <a:pt x="223" y="22"/>
                </a:cubicBezTo>
                <a:cubicBezTo>
                  <a:pt x="214" y="21"/>
                  <a:pt x="208" y="21"/>
                  <a:pt x="203" y="22"/>
                </a:cubicBezTo>
                <a:cubicBezTo>
                  <a:pt x="201" y="22"/>
                  <a:pt x="201" y="22"/>
                  <a:pt x="201" y="22"/>
                </a:cubicBezTo>
                <a:cubicBezTo>
                  <a:pt x="202" y="27"/>
                  <a:pt x="202" y="27"/>
                  <a:pt x="202" y="27"/>
                </a:cubicBezTo>
                <a:cubicBezTo>
                  <a:pt x="202" y="28"/>
                  <a:pt x="202" y="28"/>
                  <a:pt x="202" y="28"/>
                </a:cubicBezTo>
                <a:cubicBezTo>
                  <a:pt x="202" y="29"/>
                  <a:pt x="202" y="29"/>
                  <a:pt x="202" y="29"/>
                </a:cubicBezTo>
                <a:cubicBezTo>
                  <a:pt x="200" y="29"/>
                  <a:pt x="200" y="29"/>
                  <a:pt x="200" y="29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93" y="31"/>
                  <a:pt x="193" y="31"/>
                  <a:pt x="193" y="31"/>
                </a:cubicBezTo>
                <a:cubicBezTo>
                  <a:pt x="188" y="26"/>
                  <a:pt x="184" y="24"/>
                  <a:pt x="182" y="25"/>
                </a:cubicBezTo>
                <a:cubicBezTo>
                  <a:pt x="168" y="32"/>
                  <a:pt x="160" y="35"/>
                  <a:pt x="158" y="33"/>
                </a:cubicBezTo>
                <a:cubicBezTo>
                  <a:pt x="156" y="34"/>
                  <a:pt x="154" y="35"/>
                  <a:pt x="152" y="38"/>
                </a:cubicBezTo>
                <a:cubicBezTo>
                  <a:pt x="150" y="40"/>
                  <a:pt x="150" y="40"/>
                  <a:pt x="150" y="40"/>
                </a:cubicBezTo>
                <a:cubicBezTo>
                  <a:pt x="149" y="38"/>
                  <a:pt x="149" y="38"/>
                  <a:pt x="149" y="38"/>
                </a:cubicBezTo>
                <a:cubicBezTo>
                  <a:pt x="145" y="34"/>
                  <a:pt x="143" y="31"/>
                  <a:pt x="143" y="29"/>
                </a:cubicBezTo>
                <a:cubicBezTo>
                  <a:pt x="143" y="27"/>
                  <a:pt x="146" y="24"/>
                  <a:pt x="150" y="19"/>
                </a:cubicBezTo>
                <a:cubicBezTo>
                  <a:pt x="156" y="12"/>
                  <a:pt x="159" y="9"/>
                  <a:pt x="159" y="8"/>
                </a:cubicBezTo>
                <a:cubicBezTo>
                  <a:pt x="158" y="6"/>
                  <a:pt x="158" y="6"/>
                  <a:pt x="158" y="6"/>
                </a:cubicBezTo>
                <a:cubicBezTo>
                  <a:pt x="156" y="5"/>
                  <a:pt x="153" y="7"/>
                  <a:pt x="149" y="10"/>
                </a:cubicBezTo>
                <a:cubicBezTo>
                  <a:pt x="145" y="13"/>
                  <a:pt x="142" y="14"/>
                  <a:pt x="141" y="14"/>
                </a:cubicBezTo>
                <a:cubicBezTo>
                  <a:pt x="140" y="14"/>
                  <a:pt x="139" y="12"/>
                  <a:pt x="139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5" y="3"/>
                  <a:pt x="135" y="3"/>
                  <a:pt x="135" y="3"/>
                </a:cubicBezTo>
                <a:cubicBezTo>
                  <a:pt x="127" y="8"/>
                  <a:pt x="127" y="8"/>
                  <a:pt x="127" y="8"/>
                </a:cubicBezTo>
                <a:cubicBezTo>
                  <a:pt x="126" y="9"/>
                  <a:pt x="126" y="9"/>
                  <a:pt x="126" y="9"/>
                </a:cubicBezTo>
                <a:cubicBezTo>
                  <a:pt x="126" y="8"/>
                  <a:pt x="126" y="8"/>
                  <a:pt x="126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0" y="5"/>
                  <a:pt x="115" y="3"/>
                  <a:pt x="110" y="1"/>
                </a:cubicBezTo>
                <a:cubicBezTo>
                  <a:pt x="106" y="0"/>
                  <a:pt x="102" y="1"/>
                  <a:pt x="99" y="6"/>
                </a:cubicBezTo>
                <a:cubicBezTo>
                  <a:pt x="102" y="12"/>
                  <a:pt x="102" y="12"/>
                  <a:pt x="102" y="12"/>
                </a:cubicBezTo>
                <a:cubicBezTo>
                  <a:pt x="105" y="18"/>
                  <a:pt x="106" y="22"/>
                  <a:pt x="105" y="24"/>
                </a:cubicBezTo>
                <a:cubicBezTo>
                  <a:pt x="104" y="26"/>
                  <a:pt x="103" y="27"/>
                  <a:pt x="102" y="27"/>
                </a:cubicBezTo>
                <a:cubicBezTo>
                  <a:pt x="99" y="28"/>
                  <a:pt x="96" y="27"/>
                  <a:pt x="91" y="23"/>
                </a:cubicBezTo>
                <a:cubicBezTo>
                  <a:pt x="88" y="21"/>
                  <a:pt x="85" y="19"/>
                  <a:pt x="82" y="18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7"/>
                  <a:pt x="78" y="17"/>
                  <a:pt x="78" y="17"/>
                </a:cubicBezTo>
                <a:cubicBezTo>
                  <a:pt x="78" y="26"/>
                  <a:pt x="78" y="26"/>
                  <a:pt x="78" y="26"/>
                </a:cubicBezTo>
                <a:cubicBezTo>
                  <a:pt x="72" y="33"/>
                  <a:pt x="72" y="33"/>
                  <a:pt x="72" y="33"/>
                </a:cubicBezTo>
                <a:cubicBezTo>
                  <a:pt x="72" y="40"/>
                  <a:pt x="72" y="40"/>
                  <a:pt x="72" y="40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5" y="47"/>
                  <a:pt x="75" y="47"/>
                </a:cubicBezTo>
                <a:cubicBezTo>
                  <a:pt x="70" y="54"/>
                  <a:pt x="70" y="54"/>
                  <a:pt x="70" y="54"/>
                </a:cubicBezTo>
                <a:cubicBezTo>
                  <a:pt x="68" y="60"/>
                  <a:pt x="68" y="60"/>
                  <a:pt x="68" y="60"/>
                </a:cubicBezTo>
                <a:cubicBezTo>
                  <a:pt x="68" y="61"/>
                  <a:pt x="68" y="61"/>
                  <a:pt x="68" y="61"/>
                </a:cubicBezTo>
                <a:cubicBezTo>
                  <a:pt x="62" y="67"/>
                  <a:pt x="62" y="67"/>
                  <a:pt x="62" y="67"/>
                </a:cubicBezTo>
                <a:cubicBezTo>
                  <a:pt x="52" y="90"/>
                  <a:pt x="52" y="90"/>
                  <a:pt x="52" y="90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30" y="115"/>
                  <a:pt x="30" y="115"/>
                  <a:pt x="30" y="115"/>
                </a:cubicBezTo>
                <a:cubicBezTo>
                  <a:pt x="29" y="117"/>
                  <a:pt x="29" y="117"/>
                  <a:pt x="29" y="117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30" y="133"/>
                  <a:pt x="30" y="133"/>
                  <a:pt x="30" y="133"/>
                </a:cubicBezTo>
                <a:cubicBezTo>
                  <a:pt x="21" y="132"/>
                  <a:pt x="21" y="132"/>
                  <a:pt x="21" y="132"/>
                </a:cubicBezTo>
                <a:cubicBezTo>
                  <a:pt x="19" y="142"/>
                  <a:pt x="19" y="142"/>
                  <a:pt x="19" y="142"/>
                </a:cubicBezTo>
                <a:cubicBezTo>
                  <a:pt x="8" y="142"/>
                  <a:pt x="8" y="142"/>
                  <a:pt x="8" y="142"/>
                </a:cubicBezTo>
                <a:cubicBezTo>
                  <a:pt x="5" y="146"/>
                  <a:pt x="5" y="146"/>
                  <a:pt x="5" y="146"/>
                </a:cubicBezTo>
                <a:cubicBezTo>
                  <a:pt x="5" y="146"/>
                  <a:pt x="5" y="146"/>
                  <a:pt x="5" y="146"/>
                </a:cubicBezTo>
                <a:cubicBezTo>
                  <a:pt x="2" y="153"/>
                  <a:pt x="2" y="153"/>
                  <a:pt x="2" y="153"/>
                </a:cubicBezTo>
                <a:cubicBezTo>
                  <a:pt x="0" y="178"/>
                  <a:pt x="0" y="178"/>
                  <a:pt x="0" y="178"/>
                </a:cubicBezTo>
                <a:cubicBezTo>
                  <a:pt x="2" y="184"/>
                  <a:pt x="2" y="184"/>
                  <a:pt x="2" y="184"/>
                </a:cubicBezTo>
                <a:cubicBezTo>
                  <a:pt x="3" y="184"/>
                  <a:pt x="3" y="184"/>
                  <a:pt x="3" y="184"/>
                </a:cubicBezTo>
                <a:cubicBezTo>
                  <a:pt x="3" y="190"/>
                  <a:pt x="3" y="190"/>
                  <a:pt x="3" y="190"/>
                </a:cubicBezTo>
                <a:cubicBezTo>
                  <a:pt x="8" y="196"/>
                  <a:pt x="8" y="196"/>
                  <a:pt x="8" y="196"/>
                </a:cubicBezTo>
                <a:cubicBezTo>
                  <a:pt x="8" y="196"/>
                  <a:pt x="8" y="196"/>
                  <a:pt x="8" y="196"/>
                </a:cubicBezTo>
                <a:cubicBezTo>
                  <a:pt x="8" y="201"/>
                  <a:pt x="8" y="201"/>
                  <a:pt x="8" y="201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2" y="199"/>
                  <a:pt x="22" y="199"/>
                  <a:pt x="22" y="199"/>
                </a:cubicBezTo>
                <a:cubicBezTo>
                  <a:pt x="22" y="199"/>
                  <a:pt x="22" y="199"/>
                  <a:pt x="22" y="199"/>
                </a:cubicBezTo>
                <a:cubicBezTo>
                  <a:pt x="22" y="199"/>
                  <a:pt x="22" y="199"/>
                  <a:pt x="22" y="199"/>
                </a:cubicBezTo>
                <a:cubicBezTo>
                  <a:pt x="22" y="198"/>
                  <a:pt x="22" y="198"/>
                  <a:pt x="22" y="198"/>
                </a:cubicBezTo>
                <a:cubicBezTo>
                  <a:pt x="26" y="194"/>
                  <a:pt x="26" y="194"/>
                  <a:pt x="26" y="194"/>
                </a:cubicBezTo>
                <a:cubicBezTo>
                  <a:pt x="18" y="186"/>
                  <a:pt x="18" y="186"/>
                  <a:pt x="18" y="186"/>
                </a:cubicBezTo>
                <a:cubicBezTo>
                  <a:pt x="17" y="186"/>
                  <a:pt x="17" y="186"/>
                  <a:pt x="17" y="186"/>
                </a:cubicBezTo>
                <a:cubicBezTo>
                  <a:pt x="12" y="182"/>
                  <a:pt x="12" y="182"/>
                  <a:pt x="12" y="182"/>
                </a:cubicBezTo>
                <a:cubicBezTo>
                  <a:pt x="12" y="182"/>
                  <a:pt x="12" y="182"/>
                  <a:pt x="12" y="182"/>
                </a:cubicBezTo>
                <a:cubicBezTo>
                  <a:pt x="12" y="181"/>
                  <a:pt x="12" y="181"/>
                  <a:pt x="12" y="181"/>
                </a:cubicBezTo>
                <a:cubicBezTo>
                  <a:pt x="12" y="173"/>
                  <a:pt x="12" y="173"/>
                  <a:pt x="12" y="173"/>
                </a:cubicBezTo>
                <a:cubicBezTo>
                  <a:pt x="18" y="173"/>
                  <a:pt x="18" y="173"/>
                  <a:pt x="18" y="173"/>
                </a:cubicBezTo>
                <a:cubicBezTo>
                  <a:pt x="19" y="170"/>
                  <a:pt x="19" y="170"/>
                  <a:pt x="19" y="170"/>
                </a:cubicBezTo>
                <a:cubicBezTo>
                  <a:pt x="16" y="162"/>
                  <a:pt x="16" y="162"/>
                  <a:pt x="16" y="162"/>
                </a:cubicBezTo>
                <a:cubicBezTo>
                  <a:pt x="32" y="162"/>
                  <a:pt x="32" y="162"/>
                  <a:pt x="32" y="162"/>
                </a:cubicBezTo>
                <a:cubicBezTo>
                  <a:pt x="60" y="149"/>
                  <a:pt x="60" y="149"/>
                  <a:pt x="60" y="149"/>
                </a:cubicBezTo>
                <a:cubicBezTo>
                  <a:pt x="63" y="143"/>
                  <a:pt x="63" y="143"/>
                  <a:pt x="63" y="143"/>
                </a:cubicBezTo>
                <a:cubicBezTo>
                  <a:pt x="64" y="141"/>
                  <a:pt x="64" y="141"/>
                  <a:pt x="64" y="141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73" y="148"/>
                  <a:pt x="73" y="148"/>
                  <a:pt x="73" y="148"/>
                </a:cubicBezTo>
                <a:cubicBezTo>
                  <a:pt x="76" y="147"/>
                  <a:pt x="76" y="147"/>
                  <a:pt x="76" y="147"/>
                </a:cubicBezTo>
                <a:cubicBezTo>
                  <a:pt x="75" y="141"/>
                  <a:pt x="75" y="141"/>
                  <a:pt x="75" y="141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6" y="137"/>
                  <a:pt x="96" y="137"/>
                  <a:pt x="96" y="137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98" y="136"/>
                  <a:pt x="98" y="136"/>
                  <a:pt x="98" y="136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09" y="119"/>
                  <a:pt x="109" y="119"/>
                  <a:pt x="109" y="119"/>
                </a:cubicBezTo>
                <a:cubicBezTo>
                  <a:pt x="119" y="128"/>
                  <a:pt x="119" y="128"/>
                  <a:pt x="119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25" y="126"/>
                  <a:pt x="125" y="126"/>
                  <a:pt x="125" y="126"/>
                </a:cubicBezTo>
                <a:cubicBezTo>
                  <a:pt x="124" y="96"/>
                  <a:pt x="124" y="96"/>
                  <a:pt x="124" y="96"/>
                </a:cubicBezTo>
                <a:cubicBezTo>
                  <a:pt x="124" y="95"/>
                  <a:pt x="124" y="95"/>
                  <a:pt x="124" y="95"/>
                </a:cubicBezTo>
                <a:cubicBezTo>
                  <a:pt x="124" y="93"/>
                  <a:pt x="124" y="93"/>
                  <a:pt x="124" y="93"/>
                </a:cubicBezTo>
                <a:cubicBezTo>
                  <a:pt x="130" y="94"/>
                  <a:pt x="130" y="94"/>
                  <a:pt x="130" y="94"/>
                </a:cubicBezTo>
                <a:cubicBezTo>
                  <a:pt x="131" y="94"/>
                  <a:pt x="131" y="94"/>
                  <a:pt x="131" y="94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43" y="115"/>
                  <a:pt x="143" y="115"/>
                  <a:pt x="143" y="115"/>
                </a:cubicBezTo>
                <a:cubicBezTo>
                  <a:pt x="156" y="113"/>
                  <a:pt x="156" y="113"/>
                  <a:pt x="156" y="113"/>
                </a:cubicBezTo>
                <a:cubicBezTo>
                  <a:pt x="159" y="112"/>
                  <a:pt x="159" y="112"/>
                  <a:pt x="159" y="112"/>
                </a:cubicBezTo>
                <a:cubicBezTo>
                  <a:pt x="161" y="108"/>
                  <a:pt x="161" y="108"/>
                  <a:pt x="161" y="108"/>
                </a:cubicBezTo>
                <a:cubicBezTo>
                  <a:pt x="157" y="104"/>
                  <a:pt x="157" y="104"/>
                  <a:pt x="157" y="104"/>
                </a:cubicBezTo>
                <a:cubicBezTo>
                  <a:pt x="156" y="103"/>
                  <a:pt x="156" y="103"/>
                  <a:pt x="156" y="103"/>
                </a:cubicBezTo>
                <a:cubicBezTo>
                  <a:pt x="165" y="100"/>
                  <a:pt x="165" y="100"/>
                  <a:pt x="165" y="100"/>
                </a:cubicBezTo>
                <a:cubicBezTo>
                  <a:pt x="166" y="99"/>
                  <a:pt x="166" y="99"/>
                  <a:pt x="166" y="99"/>
                </a:cubicBezTo>
                <a:cubicBezTo>
                  <a:pt x="166" y="99"/>
                  <a:pt x="166" y="99"/>
                  <a:pt x="166" y="99"/>
                </a:cubicBezTo>
                <a:cubicBezTo>
                  <a:pt x="170" y="103"/>
                  <a:pt x="170" y="103"/>
                  <a:pt x="170" y="103"/>
                </a:cubicBezTo>
                <a:cubicBezTo>
                  <a:pt x="173" y="101"/>
                  <a:pt x="173" y="101"/>
                  <a:pt x="173" y="101"/>
                </a:cubicBezTo>
                <a:cubicBezTo>
                  <a:pt x="173" y="95"/>
                  <a:pt x="173" y="95"/>
                  <a:pt x="173" y="95"/>
                </a:cubicBezTo>
                <a:cubicBezTo>
                  <a:pt x="175" y="95"/>
                  <a:pt x="175" y="95"/>
                  <a:pt x="175" y="95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186" y="95"/>
                  <a:pt x="190" y="98"/>
                  <a:pt x="193" y="101"/>
                </a:cubicBezTo>
                <a:cubicBezTo>
                  <a:pt x="194" y="103"/>
                  <a:pt x="194" y="103"/>
                  <a:pt x="194" y="103"/>
                </a:cubicBezTo>
                <a:cubicBezTo>
                  <a:pt x="196" y="93"/>
                  <a:pt x="196" y="93"/>
                  <a:pt x="196" y="93"/>
                </a:cubicBezTo>
                <a:cubicBezTo>
                  <a:pt x="198" y="91"/>
                  <a:pt x="201" y="90"/>
                  <a:pt x="206" y="92"/>
                </a:cubicBezTo>
                <a:cubicBezTo>
                  <a:pt x="207" y="93"/>
                  <a:pt x="207" y="93"/>
                  <a:pt x="207" y="93"/>
                </a:cubicBezTo>
                <a:cubicBezTo>
                  <a:pt x="207" y="93"/>
                  <a:pt x="207" y="93"/>
                  <a:pt x="207" y="93"/>
                </a:cubicBezTo>
                <a:cubicBezTo>
                  <a:pt x="207" y="94"/>
                  <a:pt x="207" y="94"/>
                  <a:pt x="207" y="94"/>
                </a:cubicBezTo>
                <a:cubicBezTo>
                  <a:pt x="208" y="94"/>
                  <a:pt x="208" y="94"/>
                  <a:pt x="209" y="94"/>
                </a:cubicBezTo>
                <a:cubicBezTo>
                  <a:pt x="211" y="94"/>
                  <a:pt x="218" y="89"/>
                  <a:pt x="230" y="80"/>
                </a:cubicBezTo>
                <a:cubicBezTo>
                  <a:pt x="230" y="74"/>
                  <a:pt x="233" y="70"/>
                  <a:pt x="238" y="69"/>
                </a:cubicBez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7" name="Freeform 21"/>
          <p:cNvSpPr/>
          <p:nvPr/>
        </p:nvSpPr>
        <p:spPr>
          <a:xfrm>
            <a:off x="4291013" y="4051300"/>
            <a:ext cx="487362" cy="663575"/>
          </a:xfrm>
          <a:custGeom>
            <a:avLst/>
            <a:gdLst/>
            <a:ahLst/>
            <a:cxnLst>
              <a:cxn ang="0">
                <a:pos x="1223384429" y="82209569"/>
              </a:cxn>
              <a:cxn ang="0">
                <a:pos x="1089738226" y="30828989"/>
              </a:cxn>
              <a:cxn ang="0">
                <a:pos x="904688157" y="164422345"/>
              </a:cxn>
              <a:cxn ang="0">
                <a:pos x="781321444" y="113038559"/>
              </a:cxn>
              <a:cxn ang="0">
                <a:pos x="781321444" y="123315957"/>
              </a:cxn>
              <a:cxn ang="0">
                <a:pos x="555150207" y="174696537"/>
              </a:cxn>
              <a:cxn ang="0">
                <a:pos x="431783494" y="184973936"/>
              </a:cxn>
              <a:cxn ang="0">
                <a:pos x="349537950" y="277460903"/>
              </a:cxn>
              <a:cxn ang="0">
                <a:pos x="205612256" y="287738302"/>
              </a:cxn>
              <a:cxn ang="0">
                <a:pos x="102804525" y="452160646"/>
              </a:cxn>
              <a:cxn ang="0">
                <a:pos x="113087222" y="472712237"/>
              </a:cxn>
              <a:cxn ang="0">
                <a:pos x="174770578" y="709069958"/>
              </a:cxn>
              <a:cxn ang="0">
                <a:pos x="174770578" y="739898948"/>
              </a:cxn>
              <a:cxn ang="0">
                <a:pos x="164487881" y="739898948"/>
              </a:cxn>
              <a:cxn ang="0">
                <a:pos x="0" y="965979271"/>
              </a:cxn>
              <a:cxn ang="0">
                <a:pos x="61683356" y="1007082453"/>
              </a:cxn>
              <a:cxn ang="0">
                <a:pos x="123366713" y="1346204540"/>
              </a:cxn>
              <a:cxn ang="0">
                <a:pos x="205612256" y="1469520497"/>
              </a:cxn>
              <a:cxn ang="0">
                <a:pos x="215891747" y="1562007465"/>
              </a:cxn>
              <a:cxn ang="0">
                <a:pos x="226171238" y="1860019959"/>
              </a:cxn>
              <a:cxn ang="0">
                <a:pos x="267295613" y="1860019959"/>
              </a:cxn>
              <a:cxn ang="0">
                <a:pos x="442062985" y="1860019959"/>
              </a:cxn>
              <a:cxn ang="0">
                <a:pos x="287854594" y="2086100282"/>
              </a:cxn>
              <a:cxn ang="0">
                <a:pos x="411221306" y="2086100282"/>
              </a:cxn>
              <a:cxn ang="0">
                <a:pos x="771041954" y="2065548691"/>
              </a:cxn>
              <a:cxn ang="0">
                <a:pos x="791600935" y="2003890713"/>
              </a:cxn>
              <a:cxn ang="0">
                <a:pos x="791600935" y="1952510132"/>
              </a:cxn>
              <a:cxn ang="0">
                <a:pos x="771041954" y="1839468368"/>
              </a:cxn>
              <a:cxn ang="0">
                <a:pos x="853284291" y="1777810390"/>
              </a:cxn>
              <a:cxn ang="0">
                <a:pos x="832725310" y="1726429809"/>
              </a:cxn>
              <a:cxn ang="0">
                <a:pos x="832725310" y="1716152411"/>
              </a:cxn>
              <a:cxn ang="0">
                <a:pos x="873846479" y="1582559056"/>
              </a:cxn>
              <a:cxn ang="0">
                <a:pos x="914967647" y="1531178476"/>
              </a:cxn>
              <a:cxn ang="0">
                <a:pos x="956092022" y="1500349486"/>
              </a:cxn>
              <a:cxn ang="0">
                <a:pos x="1028054869" y="1335927142"/>
              </a:cxn>
              <a:cxn ang="0">
                <a:pos x="1058896548" y="1315375551"/>
              </a:cxn>
              <a:cxn ang="0">
                <a:pos x="1017775379" y="1140675808"/>
              </a:cxn>
              <a:cxn ang="0">
                <a:pos x="1151421582" y="1027637249"/>
              </a:cxn>
              <a:cxn ang="0">
                <a:pos x="1130859394" y="873489097"/>
              </a:cxn>
              <a:cxn ang="0">
                <a:pos x="1285067785" y="698792560"/>
              </a:cxn>
              <a:cxn ang="0">
                <a:pos x="1346751141" y="719344151"/>
              </a:cxn>
              <a:cxn ang="0">
                <a:pos x="1459838363" y="657686173"/>
              </a:cxn>
              <a:cxn ang="0">
                <a:pos x="1459838363" y="657686173"/>
              </a:cxn>
              <a:cxn ang="0">
                <a:pos x="1521521720" y="616582991"/>
              </a:cxn>
              <a:cxn ang="0">
                <a:pos x="1521521720" y="544647614"/>
              </a:cxn>
              <a:cxn ang="0">
                <a:pos x="1542080701" y="524092817"/>
              </a:cxn>
              <a:cxn ang="0">
                <a:pos x="1562642888" y="493263828"/>
              </a:cxn>
              <a:cxn ang="0">
                <a:pos x="1418713988" y="267186711"/>
              </a:cxn>
              <a:cxn ang="0">
                <a:pos x="1357030632" y="102764366"/>
              </a:cxn>
            </a:cxnLst>
            <a:rect l="0" t="0" r="0" b="0"/>
            <a:pathLst>
              <a:path w="152" h="207">
                <a:moveTo>
                  <a:pt x="120" y="8"/>
                </a:moveTo>
                <a:cubicBezTo>
                  <a:pt x="119" y="8"/>
                  <a:pt x="119" y="8"/>
                  <a:pt x="119" y="8"/>
                </a:cubicBezTo>
                <a:cubicBezTo>
                  <a:pt x="110" y="0"/>
                  <a:pt x="110" y="0"/>
                  <a:pt x="110" y="0"/>
                </a:cubicBezTo>
                <a:cubicBezTo>
                  <a:pt x="106" y="3"/>
                  <a:pt x="106" y="3"/>
                  <a:pt x="106" y="3"/>
                </a:cubicBezTo>
                <a:cubicBezTo>
                  <a:pt x="102" y="10"/>
                  <a:pt x="98" y="14"/>
                  <a:pt x="92" y="16"/>
                </a:cubicBezTo>
                <a:cubicBezTo>
                  <a:pt x="91" y="17"/>
                  <a:pt x="89" y="17"/>
                  <a:pt x="88" y="16"/>
                </a:cubicBezTo>
                <a:cubicBezTo>
                  <a:pt x="86" y="14"/>
                  <a:pt x="87" y="9"/>
                  <a:pt x="90" y="2"/>
                </a:cubicBezTo>
                <a:cubicBezTo>
                  <a:pt x="76" y="11"/>
                  <a:pt x="76" y="11"/>
                  <a:pt x="76" y="11"/>
                </a:cubicBezTo>
                <a:cubicBezTo>
                  <a:pt x="76" y="12"/>
                  <a:pt x="76" y="12"/>
                  <a:pt x="76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54" y="17"/>
                  <a:pt x="54" y="17"/>
                  <a:pt x="54" y="17"/>
                </a:cubicBezTo>
                <a:cubicBezTo>
                  <a:pt x="54" y="18"/>
                  <a:pt x="54" y="18"/>
                  <a:pt x="54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36" y="21"/>
                  <a:pt x="36" y="21"/>
                  <a:pt x="36" y="21"/>
                </a:cubicBezTo>
                <a:cubicBezTo>
                  <a:pt x="34" y="27"/>
                  <a:pt x="34" y="27"/>
                  <a:pt x="34" y="27"/>
                </a:cubicBezTo>
                <a:cubicBezTo>
                  <a:pt x="33" y="28"/>
                  <a:pt x="33" y="28"/>
                  <a:pt x="33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17" y="28"/>
                  <a:pt x="12" y="32"/>
                  <a:pt x="4" y="40"/>
                </a:cubicBezTo>
                <a:cubicBezTo>
                  <a:pt x="8" y="42"/>
                  <a:pt x="10" y="43"/>
                  <a:pt x="10" y="44"/>
                </a:cubicBezTo>
                <a:cubicBezTo>
                  <a:pt x="11" y="47"/>
                  <a:pt x="11" y="47"/>
                  <a:pt x="11" y="47"/>
                </a:cubicBezTo>
                <a:cubicBezTo>
                  <a:pt x="11" y="46"/>
                  <a:pt x="11" y="46"/>
                  <a:pt x="11" y="46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70"/>
                  <a:pt x="17" y="70"/>
                  <a:pt x="17" y="70"/>
                </a:cubicBezTo>
                <a:cubicBezTo>
                  <a:pt x="17" y="72"/>
                  <a:pt x="17" y="72"/>
                  <a:pt x="17" y="72"/>
                </a:cubicBezTo>
                <a:cubicBezTo>
                  <a:pt x="17" y="72"/>
                  <a:pt x="17" y="72"/>
                  <a:pt x="17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100"/>
                  <a:pt x="0" y="100"/>
                  <a:pt x="0" y="100"/>
                </a:cubicBezTo>
                <a:cubicBezTo>
                  <a:pt x="3" y="98"/>
                  <a:pt x="5" y="97"/>
                  <a:pt x="6" y="98"/>
                </a:cubicBezTo>
                <a:cubicBezTo>
                  <a:pt x="8" y="99"/>
                  <a:pt x="9" y="102"/>
                  <a:pt x="8" y="107"/>
                </a:cubicBezTo>
                <a:cubicBezTo>
                  <a:pt x="8" y="114"/>
                  <a:pt x="9" y="123"/>
                  <a:pt x="12" y="131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20" y="139"/>
                  <a:pt x="21" y="141"/>
                  <a:pt x="20" y="143"/>
                </a:cubicBezTo>
                <a:cubicBezTo>
                  <a:pt x="18" y="147"/>
                  <a:pt x="18" y="147"/>
                  <a:pt x="18" y="147"/>
                </a:cubicBezTo>
                <a:cubicBezTo>
                  <a:pt x="21" y="152"/>
                  <a:pt x="21" y="152"/>
                  <a:pt x="21" y="152"/>
                </a:cubicBezTo>
                <a:cubicBezTo>
                  <a:pt x="23" y="156"/>
                  <a:pt x="22" y="162"/>
                  <a:pt x="17" y="172"/>
                </a:cubicBezTo>
                <a:cubicBezTo>
                  <a:pt x="22" y="181"/>
                  <a:pt x="22" y="181"/>
                  <a:pt x="22" y="181"/>
                </a:cubicBezTo>
                <a:cubicBezTo>
                  <a:pt x="23" y="183"/>
                  <a:pt x="23" y="183"/>
                  <a:pt x="23" y="183"/>
                </a:cubicBezTo>
                <a:cubicBezTo>
                  <a:pt x="26" y="181"/>
                  <a:pt x="26" y="181"/>
                  <a:pt x="26" y="181"/>
                </a:cubicBezTo>
                <a:cubicBezTo>
                  <a:pt x="31" y="176"/>
                  <a:pt x="36" y="175"/>
                  <a:pt x="39" y="176"/>
                </a:cubicBezTo>
                <a:cubicBezTo>
                  <a:pt x="42" y="177"/>
                  <a:pt x="43" y="179"/>
                  <a:pt x="43" y="181"/>
                </a:cubicBezTo>
                <a:cubicBezTo>
                  <a:pt x="44" y="184"/>
                  <a:pt x="40" y="188"/>
                  <a:pt x="33" y="196"/>
                </a:cubicBezTo>
                <a:cubicBezTo>
                  <a:pt x="28" y="203"/>
                  <a:pt x="28" y="203"/>
                  <a:pt x="28" y="203"/>
                </a:cubicBezTo>
                <a:cubicBezTo>
                  <a:pt x="30" y="207"/>
                  <a:pt x="30" y="207"/>
                  <a:pt x="30" y="207"/>
                </a:cubicBezTo>
                <a:cubicBezTo>
                  <a:pt x="34" y="204"/>
                  <a:pt x="38" y="202"/>
                  <a:pt x="40" y="203"/>
                </a:cubicBezTo>
                <a:cubicBezTo>
                  <a:pt x="42" y="203"/>
                  <a:pt x="49" y="201"/>
                  <a:pt x="60" y="195"/>
                </a:cubicBezTo>
                <a:cubicBezTo>
                  <a:pt x="64" y="193"/>
                  <a:pt x="69" y="195"/>
                  <a:pt x="75" y="201"/>
                </a:cubicBezTo>
                <a:cubicBezTo>
                  <a:pt x="77" y="200"/>
                  <a:pt x="77" y="200"/>
                  <a:pt x="77" y="200"/>
                </a:cubicBezTo>
                <a:cubicBezTo>
                  <a:pt x="77" y="195"/>
                  <a:pt x="77" y="195"/>
                  <a:pt x="77" y="195"/>
                </a:cubicBezTo>
                <a:cubicBezTo>
                  <a:pt x="76" y="194"/>
                  <a:pt x="76" y="194"/>
                  <a:pt x="76" y="194"/>
                </a:cubicBezTo>
                <a:cubicBezTo>
                  <a:pt x="75" y="193"/>
                  <a:pt x="76" y="192"/>
                  <a:pt x="77" y="190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2"/>
                  <a:pt x="74" y="180"/>
                  <a:pt x="75" y="179"/>
                </a:cubicBezTo>
                <a:cubicBezTo>
                  <a:pt x="76" y="178"/>
                  <a:pt x="78" y="177"/>
                  <a:pt x="79" y="176"/>
                </a:cubicBezTo>
                <a:cubicBezTo>
                  <a:pt x="83" y="173"/>
                  <a:pt x="83" y="173"/>
                  <a:pt x="83" y="173"/>
                </a:cubicBezTo>
                <a:cubicBezTo>
                  <a:pt x="81" y="168"/>
                  <a:pt x="81" y="168"/>
                  <a:pt x="81" y="168"/>
                </a:cubicBezTo>
                <a:cubicBezTo>
                  <a:pt x="81" y="168"/>
                  <a:pt x="81" y="168"/>
                  <a:pt x="81" y="168"/>
                </a:cubicBezTo>
                <a:cubicBezTo>
                  <a:pt x="81" y="168"/>
                  <a:pt x="81" y="168"/>
                  <a:pt x="81" y="168"/>
                </a:cubicBezTo>
                <a:cubicBezTo>
                  <a:pt x="81" y="167"/>
                  <a:pt x="81" y="167"/>
                  <a:pt x="81" y="167"/>
                </a:cubicBezTo>
                <a:cubicBezTo>
                  <a:pt x="83" y="165"/>
                  <a:pt x="83" y="163"/>
                  <a:pt x="82" y="162"/>
                </a:cubicBezTo>
                <a:cubicBezTo>
                  <a:pt x="81" y="159"/>
                  <a:pt x="82" y="157"/>
                  <a:pt x="85" y="154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49"/>
                  <a:pt x="89" y="149"/>
                  <a:pt x="89" y="149"/>
                </a:cubicBezTo>
                <a:cubicBezTo>
                  <a:pt x="88" y="148"/>
                  <a:pt x="88" y="148"/>
                  <a:pt x="88" y="148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39"/>
                  <a:pt x="93" y="139"/>
                  <a:pt x="93" y="139"/>
                </a:cubicBezTo>
                <a:cubicBezTo>
                  <a:pt x="93" y="137"/>
                  <a:pt x="95" y="134"/>
                  <a:pt x="100" y="130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97" y="121"/>
                  <a:pt x="97" y="121"/>
                  <a:pt x="97" y="121"/>
                </a:cubicBezTo>
                <a:cubicBezTo>
                  <a:pt x="95" y="118"/>
                  <a:pt x="96" y="114"/>
                  <a:pt x="99" y="111"/>
                </a:cubicBezTo>
                <a:cubicBezTo>
                  <a:pt x="99" y="110"/>
                  <a:pt x="99" y="110"/>
                  <a:pt x="99" y="110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97"/>
                  <a:pt x="112" y="97"/>
                  <a:pt x="112" y="97"/>
                </a:cubicBezTo>
                <a:cubicBezTo>
                  <a:pt x="110" y="96"/>
                  <a:pt x="109" y="92"/>
                  <a:pt x="110" y="85"/>
                </a:cubicBezTo>
                <a:cubicBezTo>
                  <a:pt x="112" y="74"/>
                  <a:pt x="116" y="69"/>
                  <a:pt x="125" y="68"/>
                </a:cubicBezTo>
                <a:cubicBezTo>
                  <a:pt x="125" y="68"/>
                  <a:pt x="125" y="68"/>
                  <a:pt x="125" y="68"/>
                </a:cubicBezTo>
                <a:cubicBezTo>
                  <a:pt x="126" y="68"/>
                  <a:pt x="126" y="68"/>
                  <a:pt x="126" y="68"/>
                </a:cubicBezTo>
                <a:cubicBezTo>
                  <a:pt x="131" y="70"/>
                  <a:pt x="131" y="70"/>
                  <a:pt x="131" y="70"/>
                </a:cubicBezTo>
                <a:cubicBezTo>
                  <a:pt x="136" y="70"/>
                  <a:pt x="136" y="70"/>
                  <a:pt x="136" y="70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8" y="60"/>
                  <a:pt x="148" y="60"/>
                  <a:pt x="148" y="60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48" y="53"/>
                  <a:pt x="148" y="53"/>
                  <a:pt x="148" y="53"/>
                </a:cubicBezTo>
                <a:cubicBezTo>
                  <a:pt x="148" y="52"/>
                  <a:pt x="148" y="52"/>
                  <a:pt x="148" y="52"/>
                </a:cubicBezTo>
                <a:cubicBezTo>
                  <a:pt x="150" y="51"/>
                  <a:pt x="150" y="51"/>
                  <a:pt x="150" y="51"/>
                </a:cubicBezTo>
                <a:cubicBezTo>
                  <a:pt x="152" y="49"/>
                  <a:pt x="152" y="49"/>
                  <a:pt x="152" y="49"/>
                </a:cubicBezTo>
                <a:cubicBezTo>
                  <a:pt x="152" y="48"/>
                  <a:pt x="152" y="48"/>
                  <a:pt x="152" y="48"/>
                </a:cubicBezTo>
                <a:cubicBezTo>
                  <a:pt x="148" y="42"/>
                  <a:pt x="148" y="42"/>
                  <a:pt x="148" y="42"/>
                </a:cubicBezTo>
                <a:cubicBezTo>
                  <a:pt x="144" y="36"/>
                  <a:pt x="141" y="32"/>
                  <a:pt x="138" y="26"/>
                </a:cubicBezTo>
                <a:cubicBezTo>
                  <a:pt x="136" y="22"/>
                  <a:pt x="137" y="18"/>
                  <a:pt x="140" y="14"/>
                </a:cubicBezTo>
                <a:cubicBezTo>
                  <a:pt x="132" y="10"/>
                  <a:pt x="132" y="10"/>
                  <a:pt x="132" y="10"/>
                </a:cubicBezTo>
                <a:lnTo>
                  <a:pt x="120" y="8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8" name="Freeform 22"/>
          <p:cNvSpPr/>
          <p:nvPr/>
        </p:nvSpPr>
        <p:spPr>
          <a:xfrm>
            <a:off x="4543425" y="4224338"/>
            <a:ext cx="454025" cy="554037"/>
          </a:xfrm>
          <a:custGeom>
            <a:avLst/>
            <a:gdLst/>
            <a:ahLst/>
            <a:cxnLst>
              <a:cxn ang="0">
                <a:pos x="756911196" y="82048716"/>
              </a:cxn>
              <a:cxn ang="0">
                <a:pos x="622117291" y="205124994"/>
              </a:cxn>
              <a:cxn ang="0">
                <a:pos x="611748777" y="215379482"/>
              </a:cxn>
              <a:cxn ang="0">
                <a:pos x="528800663" y="215379482"/>
              </a:cxn>
              <a:cxn ang="0">
                <a:pos x="362901216" y="317940377"/>
              </a:cxn>
              <a:cxn ang="0">
                <a:pos x="414743787" y="348710247"/>
              </a:cxn>
              <a:cxn ang="0">
                <a:pos x="383638245" y="482041013"/>
              </a:cxn>
              <a:cxn ang="0">
                <a:pos x="238479046" y="605114087"/>
              </a:cxn>
              <a:cxn ang="0">
                <a:pos x="248847560" y="697420495"/>
              </a:cxn>
              <a:cxn ang="0">
                <a:pos x="279953103" y="789726902"/>
              </a:cxn>
              <a:cxn ang="0">
                <a:pos x="186636475" y="953824335"/>
              </a:cxn>
              <a:cxn ang="0">
                <a:pos x="186636475" y="964078823"/>
              </a:cxn>
              <a:cxn ang="0">
                <a:pos x="124422170" y="1035873051"/>
              </a:cxn>
              <a:cxn ang="0">
                <a:pos x="72579599" y="1087155100"/>
              </a:cxn>
              <a:cxn ang="0">
                <a:pos x="72579599" y="1251252533"/>
              </a:cxn>
              <a:cxn ang="0">
                <a:pos x="20737028" y="1292276891"/>
              </a:cxn>
              <a:cxn ang="0">
                <a:pos x="0" y="1312789070"/>
              </a:cxn>
              <a:cxn ang="0">
                <a:pos x="31105543" y="1405095477"/>
              </a:cxn>
              <a:cxn ang="0">
                <a:pos x="269584589" y="1405095477"/>
              </a:cxn>
              <a:cxn ang="0">
                <a:pos x="362901216" y="1497401885"/>
              </a:cxn>
              <a:cxn ang="0">
                <a:pos x="362901216" y="1507656373"/>
              </a:cxn>
              <a:cxn ang="0">
                <a:pos x="528800663" y="1764060213"/>
              </a:cxn>
              <a:cxn ang="0">
                <a:pos x="580643234" y="1651244829"/>
              </a:cxn>
              <a:cxn ang="0">
                <a:pos x="705065405" y="1733293546"/>
              </a:cxn>
              <a:cxn ang="0">
                <a:pos x="788016738" y="1497401885"/>
              </a:cxn>
              <a:cxn ang="0">
                <a:pos x="808753766" y="1497401885"/>
              </a:cxn>
              <a:cxn ang="0">
                <a:pos x="881333366" y="1446119836"/>
              </a:cxn>
              <a:cxn ang="0">
                <a:pos x="881333366" y="1425607657"/>
              </a:cxn>
              <a:cxn ang="0">
                <a:pos x="1005755536" y="1425607657"/>
              </a:cxn>
              <a:cxn ang="0">
                <a:pos x="1067969841" y="1148691637"/>
              </a:cxn>
              <a:cxn ang="0">
                <a:pos x="1182023497" y="1128179458"/>
              </a:cxn>
              <a:cxn ang="0">
                <a:pos x="1130180926" y="1076897409"/>
              </a:cxn>
              <a:cxn ang="0">
                <a:pos x="1213129040" y="1005106384"/>
              </a:cxn>
              <a:cxn ang="0">
                <a:pos x="1275340125" y="1025618563"/>
              </a:cxn>
              <a:cxn ang="0">
                <a:pos x="1233866068" y="943566644"/>
              </a:cxn>
              <a:cxn ang="0">
                <a:pos x="1275340125" y="923054465"/>
              </a:cxn>
              <a:cxn ang="0">
                <a:pos x="1223497554" y="810239081"/>
              </a:cxn>
              <a:cxn ang="0">
                <a:pos x="1233866068" y="799981390"/>
              </a:cxn>
              <a:cxn ang="0">
                <a:pos x="1358291458" y="697420495"/>
              </a:cxn>
              <a:cxn ang="0">
                <a:pos x="1254603096" y="564089729"/>
              </a:cxn>
              <a:cxn ang="0">
                <a:pos x="1379028487" y="512807680"/>
              </a:cxn>
              <a:cxn ang="0">
                <a:pos x="1441239572" y="441016655"/>
              </a:cxn>
              <a:cxn ang="0">
                <a:pos x="1399765515" y="348710247"/>
              </a:cxn>
              <a:cxn ang="0">
                <a:pos x="1399765515" y="338452556"/>
              </a:cxn>
              <a:cxn ang="0">
                <a:pos x="1399765515" y="307685889"/>
              </a:cxn>
              <a:cxn ang="0">
                <a:pos x="1379028487" y="307685889"/>
              </a:cxn>
              <a:cxn ang="0">
                <a:pos x="1213129040" y="287173710"/>
              </a:cxn>
              <a:cxn ang="0">
                <a:pos x="1213129040" y="287173710"/>
              </a:cxn>
              <a:cxn ang="0">
                <a:pos x="1171654983" y="235891661"/>
              </a:cxn>
              <a:cxn ang="0">
                <a:pos x="964281479" y="317940377"/>
              </a:cxn>
              <a:cxn ang="0">
                <a:pos x="881333366" y="164097433"/>
              </a:cxn>
              <a:cxn ang="0">
                <a:pos x="756911196" y="10257691"/>
              </a:cxn>
              <a:cxn ang="0">
                <a:pos x="756911196" y="82048716"/>
              </a:cxn>
            </a:cxnLst>
            <a:rect l="0" t="0" r="0" b="0"/>
            <a:pathLst>
              <a:path w="141" h="173"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66" y="13"/>
                  <a:pt x="66" y="13"/>
                  <a:pt x="66" y="13"/>
                </a:cubicBezTo>
                <a:cubicBezTo>
                  <a:pt x="60" y="20"/>
                  <a:pt x="60" y="20"/>
                  <a:pt x="60" y="20"/>
                </a:cubicBezTo>
                <a:cubicBezTo>
                  <a:pt x="59" y="20"/>
                  <a:pt x="59" y="20"/>
                  <a:pt x="59" y="20"/>
                </a:cubicBezTo>
                <a:cubicBezTo>
                  <a:pt x="59" y="21"/>
                  <a:pt x="59" y="21"/>
                  <a:pt x="59" y="21"/>
                </a:cubicBezTo>
                <a:cubicBezTo>
                  <a:pt x="51" y="21"/>
                  <a:pt x="51" y="21"/>
                  <a:pt x="51" y="21"/>
                </a:cubicBezTo>
                <a:cubicBezTo>
                  <a:pt x="51" y="21"/>
                  <a:pt x="51" y="21"/>
                  <a:pt x="51" y="21"/>
                </a:cubicBezTo>
                <a:cubicBezTo>
                  <a:pt x="46" y="18"/>
                  <a:pt x="46" y="18"/>
                  <a:pt x="46" y="18"/>
                </a:cubicBezTo>
                <a:cubicBezTo>
                  <a:pt x="40" y="20"/>
                  <a:pt x="37" y="24"/>
                  <a:pt x="35" y="31"/>
                </a:cubicBezTo>
                <a:cubicBezTo>
                  <a:pt x="35" y="38"/>
                  <a:pt x="35" y="38"/>
                  <a:pt x="35" y="38"/>
                </a:cubicBezTo>
                <a:cubicBezTo>
                  <a:pt x="40" y="34"/>
                  <a:pt x="40" y="34"/>
                  <a:pt x="40" y="34"/>
                </a:cubicBezTo>
                <a:cubicBezTo>
                  <a:pt x="37" y="47"/>
                  <a:pt x="37" y="47"/>
                  <a:pt x="37" y="47"/>
                </a:cubicBezTo>
                <a:cubicBezTo>
                  <a:pt x="37" y="47"/>
                  <a:pt x="37" y="47"/>
                  <a:pt x="37" y="47"/>
                </a:cubicBezTo>
                <a:cubicBezTo>
                  <a:pt x="37" y="48"/>
                  <a:pt x="37" y="48"/>
                  <a:pt x="37" y="48"/>
                </a:cubicBezTo>
                <a:cubicBezTo>
                  <a:pt x="23" y="59"/>
                  <a:pt x="23" y="59"/>
                  <a:pt x="23" y="59"/>
                </a:cubicBezTo>
                <a:cubicBezTo>
                  <a:pt x="21" y="62"/>
                  <a:pt x="21" y="64"/>
                  <a:pt x="21" y="65"/>
                </a:cubicBezTo>
                <a:cubicBezTo>
                  <a:pt x="24" y="68"/>
                  <a:pt x="24" y="68"/>
                  <a:pt x="24" y="68"/>
                </a:cubicBezTo>
                <a:cubicBezTo>
                  <a:pt x="27" y="70"/>
                  <a:pt x="28" y="72"/>
                  <a:pt x="28" y="74"/>
                </a:cubicBezTo>
                <a:cubicBezTo>
                  <a:pt x="28" y="75"/>
                  <a:pt x="27" y="76"/>
                  <a:pt x="27" y="77"/>
                </a:cubicBezTo>
                <a:cubicBezTo>
                  <a:pt x="18" y="84"/>
                  <a:pt x="18" y="84"/>
                  <a:pt x="18" y="84"/>
                </a:cubicBezTo>
                <a:cubicBezTo>
                  <a:pt x="19" y="86"/>
                  <a:pt x="19" y="89"/>
                  <a:pt x="18" y="93"/>
                </a:cubicBezTo>
                <a:cubicBezTo>
                  <a:pt x="18" y="94"/>
                  <a:pt x="18" y="94"/>
                  <a:pt x="18" y="94"/>
                </a:cubicBezTo>
                <a:cubicBezTo>
                  <a:pt x="18" y="94"/>
                  <a:pt x="18" y="94"/>
                  <a:pt x="18" y="94"/>
                </a:cubicBezTo>
                <a:cubicBezTo>
                  <a:pt x="15" y="96"/>
                  <a:pt x="15" y="96"/>
                  <a:pt x="15" y="96"/>
                </a:cubicBezTo>
                <a:cubicBezTo>
                  <a:pt x="15" y="98"/>
                  <a:pt x="14" y="99"/>
                  <a:pt x="12" y="101"/>
                </a:cubicBezTo>
                <a:cubicBezTo>
                  <a:pt x="7" y="105"/>
                  <a:pt x="7" y="105"/>
                  <a:pt x="7" y="105"/>
                </a:cubicBezTo>
                <a:cubicBezTo>
                  <a:pt x="7" y="106"/>
                  <a:pt x="7" y="106"/>
                  <a:pt x="7" y="106"/>
                </a:cubicBezTo>
                <a:cubicBezTo>
                  <a:pt x="8" y="108"/>
                  <a:pt x="8" y="110"/>
                  <a:pt x="7" y="114"/>
                </a:cubicBezTo>
                <a:cubicBezTo>
                  <a:pt x="9" y="118"/>
                  <a:pt x="9" y="120"/>
                  <a:pt x="7" y="122"/>
                </a:cubicBezTo>
                <a:cubicBezTo>
                  <a:pt x="3" y="126"/>
                  <a:pt x="3" y="126"/>
                  <a:pt x="3" y="126"/>
                </a:cubicBezTo>
                <a:cubicBezTo>
                  <a:pt x="2" y="126"/>
                  <a:pt x="2" y="126"/>
                  <a:pt x="2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8"/>
                  <a:pt x="0" y="128"/>
                  <a:pt x="0" y="128"/>
                </a:cubicBezTo>
                <a:cubicBezTo>
                  <a:pt x="3" y="137"/>
                  <a:pt x="3" y="137"/>
                  <a:pt x="3" y="137"/>
                </a:cubicBezTo>
                <a:cubicBezTo>
                  <a:pt x="3" y="137"/>
                  <a:pt x="3" y="137"/>
                  <a:pt x="3" y="137"/>
                </a:cubicBezTo>
                <a:cubicBezTo>
                  <a:pt x="10" y="136"/>
                  <a:pt x="17" y="136"/>
                  <a:pt x="25" y="137"/>
                </a:cubicBezTo>
                <a:cubicBezTo>
                  <a:pt x="26" y="137"/>
                  <a:pt x="26" y="137"/>
                  <a:pt x="26" y="137"/>
                </a:cubicBezTo>
                <a:cubicBezTo>
                  <a:pt x="26" y="138"/>
                  <a:pt x="26" y="138"/>
                  <a:pt x="26" y="138"/>
                </a:cubicBezTo>
                <a:cubicBezTo>
                  <a:pt x="35" y="146"/>
                  <a:pt x="35" y="146"/>
                  <a:pt x="35" y="146"/>
                </a:cubicBezTo>
                <a:cubicBezTo>
                  <a:pt x="35" y="147"/>
                  <a:pt x="35" y="147"/>
                  <a:pt x="35" y="147"/>
                </a:cubicBezTo>
                <a:cubicBezTo>
                  <a:pt x="35" y="147"/>
                  <a:pt x="35" y="147"/>
                  <a:pt x="35" y="147"/>
                </a:cubicBezTo>
                <a:cubicBezTo>
                  <a:pt x="41" y="162"/>
                  <a:pt x="41" y="162"/>
                  <a:pt x="41" y="162"/>
                </a:cubicBezTo>
                <a:cubicBezTo>
                  <a:pt x="51" y="172"/>
                  <a:pt x="51" y="172"/>
                  <a:pt x="51" y="172"/>
                </a:cubicBezTo>
                <a:cubicBezTo>
                  <a:pt x="56" y="173"/>
                  <a:pt x="56" y="173"/>
                  <a:pt x="56" y="173"/>
                </a:cubicBezTo>
                <a:cubicBezTo>
                  <a:pt x="56" y="161"/>
                  <a:pt x="56" y="161"/>
                  <a:pt x="56" y="161"/>
                </a:cubicBezTo>
                <a:cubicBezTo>
                  <a:pt x="66" y="171"/>
                  <a:pt x="66" y="171"/>
                  <a:pt x="66" y="171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5" y="154"/>
                  <a:pt x="75" y="154"/>
                  <a:pt x="75" y="154"/>
                </a:cubicBezTo>
                <a:cubicBezTo>
                  <a:pt x="76" y="146"/>
                  <a:pt x="76" y="146"/>
                  <a:pt x="76" y="146"/>
                </a:cubicBezTo>
                <a:cubicBezTo>
                  <a:pt x="77" y="146"/>
                  <a:pt x="77" y="146"/>
                  <a:pt x="77" y="146"/>
                </a:cubicBezTo>
                <a:cubicBezTo>
                  <a:pt x="78" y="146"/>
                  <a:pt x="78" y="146"/>
                  <a:pt x="78" y="146"/>
                </a:cubicBezTo>
                <a:cubicBezTo>
                  <a:pt x="86" y="147"/>
                  <a:pt x="86" y="147"/>
                  <a:pt x="86" y="147"/>
                </a:cubicBezTo>
                <a:cubicBezTo>
                  <a:pt x="85" y="141"/>
                  <a:pt x="85" y="141"/>
                  <a:pt x="85" y="141"/>
                </a:cubicBezTo>
                <a:cubicBezTo>
                  <a:pt x="85" y="140"/>
                  <a:pt x="85" y="140"/>
                  <a:pt x="85" y="140"/>
                </a:cubicBezTo>
                <a:cubicBezTo>
                  <a:pt x="85" y="139"/>
                  <a:pt x="85" y="139"/>
                  <a:pt x="85" y="139"/>
                </a:cubicBezTo>
                <a:cubicBezTo>
                  <a:pt x="87" y="139"/>
                  <a:pt x="87" y="139"/>
                  <a:pt x="87" y="139"/>
                </a:cubicBezTo>
                <a:cubicBezTo>
                  <a:pt x="97" y="139"/>
                  <a:pt x="97" y="139"/>
                  <a:pt x="97" y="139"/>
                </a:cubicBezTo>
                <a:cubicBezTo>
                  <a:pt x="102" y="134"/>
                  <a:pt x="104" y="130"/>
                  <a:pt x="104" y="126"/>
                </a:cubicBezTo>
                <a:cubicBezTo>
                  <a:pt x="103" y="112"/>
                  <a:pt x="103" y="112"/>
                  <a:pt x="103" y="112"/>
                </a:cubicBezTo>
                <a:cubicBezTo>
                  <a:pt x="111" y="114"/>
                  <a:pt x="111" y="114"/>
                  <a:pt x="111" y="114"/>
                </a:cubicBezTo>
                <a:cubicBezTo>
                  <a:pt x="114" y="110"/>
                  <a:pt x="114" y="110"/>
                  <a:pt x="114" y="110"/>
                </a:cubicBezTo>
                <a:cubicBezTo>
                  <a:pt x="110" y="106"/>
                  <a:pt x="110" y="106"/>
                  <a:pt x="110" y="106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17" y="97"/>
                  <a:pt x="117" y="97"/>
                  <a:pt x="117" y="97"/>
                </a:cubicBezTo>
                <a:cubicBezTo>
                  <a:pt x="117" y="98"/>
                  <a:pt x="117" y="98"/>
                  <a:pt x="117" y="98"/>
                </a:cubicBezTo>
                <a:cubicBezTo>
                  <a:pt x="118" y="98"/>
                  <a:pt x="118" y="98"/>
                  <a:pt x="118" y="98"/>
                </a:cubicBezTo>
                <a:cubicBezTo>
                  <a:pt x="123" y="100"/>
                  <a:pt x="123" y="100"/>
                  <a:pt x="123" y="100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19" y="92"/>
                  <a:pt x="119" y="92"/>
                  <a:pt x="119" y="92"/>
                </a:cubicBezTo>
                <a:cubicBezTo>
                  <a:pt x="121" y="91"/>
                  <a:pt x="121" y="91"/>
                  <a:pt x="121" y="91"/>
                </a:cubicBezTo>
                <a:cubicBezTo>
                  <a:pt x="123" y="90"/>
                  <a:pt x="123" y="90"/>
                  <a:pt x="123" y="90"/>
                </a:cubicBezTo>
                <a:cubicBezTo>
                  <a:pt x="122" y="87"/>
                  <a:pt x="122" y="87"/>
                  <a:pt x="122" y="87"/>
                </a:cubicBezTo>
                <a:cubicBezTo>
                  <a:pt x="118" y="79"/>
                  <a:pt x="118" y="79"/>
                  <a:pt x="118" y="79"/>
                </a:cubicBezTo>
                <a:cubicBezTo>
                  <a:pt x="119" y="79"/>
                  <a:pt x="119" y="79"/>
                  <a:pt x="119" y="79"/>
                </a:cubicBezTo>
                <a:cubicBezTo>
                  <a:pt x="119" y="78"/>
                  <a:pt x="119" y="78"/>
                  <a:pt x="119" y="78"/>
                </a:cubicBezTo>
                <a:cubicBezTo>
                  <a:pt x="130" y="72"/>
                  <a:pt x="130" y="72"/>
                  <a:pt x="130" y="72"/>
                </a:cubicBezTo>
                <a:cubicBezTo>
                  <a:pt x="131" y="68"/>
                  <a:pt x="131" y="68"/>
                  <a:pt x="131" y="68"/>
                </a:cubicBezTo>
                <a:cubicBezTo>
                  <a:pt x="121" y="63"/>
                  <a:pt x="117" y="59"/>
                  <a:pt x="117" y="57"/>
                </a:cubicBezTo>
                <a:cubicBezTo>
                  <a:pt x="118" y="55"/>
                  <a:pt x="119" y="55"/>
                  <a:pt x="121" y="55"/>
                </a:cubicBezTo>
                <a:cubicBezTo>
                  <a:pt x="133" y="57"/>
                  <a:pt x="133" y="57"/>
                  <a:pt x="133" y="57"/>
                </a:cubicBezTo>
                <a:cubicBezTo>
                  <a:pt x="133" y="50"/>
                  <a:pt x="133" y="50"/>
                  <a:pt x="133" y="50"/>
                </a:cubicBezTo>
                <a:cubicBezTo>
                  <a:pt x="133" y="49"/>
                  <a:pt x="133" y="49"/>
                  <a:pt x="133" y="49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41" y="38"/>
                  <a:pt x="141" y="38"/>
                  <a:pt x="141" y="38"/>
                </a:cubicBezTo>
                <a:cubicBezTo>
                  <a:pt x="138" y="38"/>
                  <a:pt x="137" y="36"/>
                  <a:pt x="135" y="34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35" y="33"/>
                  <a:pt x="135" y="33"/>
                  <a:pt x="135" y="33"/>
                </a:cubicBezTo>
                <a:cubicBezTo>
                  <a:pt x="135" y="31"/>
                  <a:pt x="135" y="31"/>
                  <a:pt x="135" y="31"/>
                </a:cubicBezTo>
                <a:cubicBezTo>
                  <a:pt x="135" y="30"/>
                  <a:pt x="135" y="30"/>
                  <a:pt x="135" y="30"/>
                </a:cubicBezTo>
                <a:cubicBezTo>
                  <a:pt x="134" y="30"/>
                  <a:pt x="134" y="30"/>
                  <a:pt x="134" y="30"/>
                </a:cubicBezTo>
                <a:cubicBezTo>
                  <a:pt x="133" y="30"/>
                  <a:pt x="133" y="30"/>
                  <a:pt x="133" y="30"/>
                </a:cubicBezTo>
                <a:cubicBezTo>
                  <a:pt x="133" y="32"/>
                  <a:pt x="131" y="33"/>
                  <a:pt x="128" y="33"/>
                </a:cubicBezTo>
                <a:cubicBezTo>
                  <a:pt x="123" y="33"/>
                  <a:pt x="120" y="31"/>
                  <a:pt x="117" y="28"/>
                </a:cubicBezTo>
                <a:cubicBezTo>
                  <a:pt x="117" y="28"/>
                  <a:pt x="117" y="28"/>
                  <a:pt x="117" y="28"/>
                </a:cubicBezTo>
                <a:cubicBezTo>
                  <a:pt x="117" y="28"/>
                  <a:pt x="117" y="28"/>
                  <a:pt x="117" y="28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3" y="23"/>
                  <a:pt x="113" y="23"/>
                  <a:pt x="113" y="23"/>
                </a:cubicBezTo>
                <a:cubicBezTo>
                  <a:pt x="112" y="25"/>
                  <a:pt x="111" y="28"/>
                  <a:pt x="108" y="30"/>
                </a:cubicBezTo>
                <a:cubicBezTo>
                  <a:pt x="103" y="32"/>
                  <a:pt x="98" y="33"/>
                  <a:pt x="93" y="31"/>
                </a:cubicBezTo>
                <a:cubicBezTo>
                  <a:pt x="90" y="30"/>
                  <a:pt x="88" y="27"/>
                  <a:pt x="87" y="24"/>
                </a:cubicBezTo>
                <a:cubicBezTo>
                  <a:pt x="85" y="16"/>
                  <a:pt x="85" y="16"/>
                  <a:pt x="85" y="16"/>
                </a:cubicBezTo>
                <a:cubicBezTo>
                  <a:pt x="84" y="8"/>
                  <a:pt x="83" y="4"/>
                  <a:pt x="80" y="2"/>
                </a:cubicBezTo>
                <a:cubicBezTo>
                  <a:pt x="78" y="1"/>
                  <a:pt x="75" y="0"/>
                  <a:pt x="73" y="1"/>
                </a:cubicBezTo>
                <a:cubicBezTo>
                  <a:pt x="74" y="8"/>
                  <a:pt x="74" y="8"/>
                  <a:pt x="74" y="8"/>
                </a:cubicBezTo>
                <a:lnTo>
                  <a:pt x="73" y="8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9" name="Freeform 23"/>
          <p:cNvSpPr/>
          <p:nvPr/>
        </p:nvSpPr>
        <p:spPr>
          <a:xfrm>
            <a:off x="4743450" y="3876675"/>
            <a:ext cx="393700" cy="450850"/>
          </a:xfrm>
          <a:custGeom>
            <a:avLst/>
            <a:gdLst/>
            <a:ahLst/>
            <a:cxnLst>
              <a:cxn ang="0">
                <a:pos x="666485694" y="62223741"/>
              </a:cxn>
              <a:cxn ang="0">
                <a:pos x="447795025" y="20742320"/>
              </a:cxn>
              <a:cxn ang="0">
                <a:pos x="395726587" y="269637283"/>
              </a:cxn>
              <a:cxn ang="0">
                <a:pos x="291586483" y="331861024"/>
              </a:cxn>
              <a:cxn ang="0">
                <a:pos x="239518044" y="425199855"/>
              </a:cxn>
              <a:cxn ang="0">
                <a:pos x="177035918" y="549647337"/>
              </a:cxn>
              <a:cxn ang="0">
                <a:pos x="62482126" y="705206689"/>
              </a:cxn>
              <a:cxn ang="0">
                <a:pos x="10413688" y="808915070"/>
              </a:cxn>
              <a:cxn ang="0">
                <a:pos x="114553792" y="964474422"/>
              </a:cxn>
              <a:cxn ang="0">
                <a:pos x="166622230" y="1047440483"/>
              </a:cxn>
              <a:cxn ang="0">
                <a:pos x="166622230" y="1057810033"/>
              </a:cxn>
              <a:cxn ang="0">
                <a:pos x="166622230" y="1078552353"/>
              </a:cxn>
              <a:cxn ang="0">
                <a:pos x="156208543" y="1088925124"/>
              </a:cxn>
              <a:cxn ang="0">
                <a:pos x="281172795" y="1275596346"/>
              </a:cxn>
              <a:cxn ang="0">
                <a:pos x="343658148" y="1400043827"/>
              </a:cxn>
              <a:cxn ang="0">
                <a:pos x="479036089" y="1348189636"/>
              </a:cxn>
              <a:cxn ang="0">
                <a:pos x="479036089" y="1337820086"/>
              </a:cxn>
              <a:cxn ang="0">
                <a:pos x="551935130" y="1296338666"/>
              </a:cxn>
              <a:cxn ang="0">
                <a:pos x="687313070" y="1410416598"/>
              </a:cxn>
              <a:cxn ang="0">
                <a:pos x="708140445" y="1410416598"/>
              </a:cxn>
              <a:cxn ang="0">
                <a:pos x="770625798" y="1389674277"/>
              </a:cxn>
              <a:cxn ang="0">
                <a:pos x="791453174" y="1389674277"/>
              </a:cxn>
              <a:cxn ang="0">
                <a:pos x="874762675" y="1451898018"/>
              </a:cxn>
              <a:cxn ang="0">
                <a:pos x="885176363" y="1285965896"/>
              </a:cxn>
              <a:cxn ang="0">
                <a:pos x="895590051" y="1275596346"/>
              </a:cxn>
              <a:cxn ang="0">
                <a:pos x="926831114" y="1171887964"/>
              </a:cxn>
              <a:cxn ang="0">
                <a:pos x="916417426" y="1151148864"/>
              </a:cxn>
              <a:cxn ang="0">
                <a:pos x="937244802" y="1140776094"/>
              </a:cxn>
              <a:cxn ang="0">
                <a:pos x="1051798593" y="974847192"/>
              </a:cxn>
              <a:cxn ang="0">
                <a:pos x="1072625969" y="974847192"/>
              </a:cxn>
              <a:cxn ang="0">
                <a:pos x="1072625969" y="1057810033"/>
              </a:cxn>
              <a:cxn ang="0">
                <a:pos x="1197593448" y="954104872"/>
              </a:cxn>
              <a:cxn ang="0">
                <a:pos x="1166352385" y="891881131"/>
              </a:cxn>
              <a:cxn ang="0">
                <a:pos x="1197593448" y="705206689"/>
              </a:cxn>
              <a:cxn ang="0">
                <a:pos x="1135108095" y="705206689"/>
              </a:cxn>
              <a:cxn ang="0">
                <a:pos x="1124694407" y="694837139"/>
              </a:cxn>
              <a:cxn ang="0">
                <a:pos x="1103867032" y="601501528"/>
              </a:cxn>
              <a:cxn ang="0">
                <a:pos x="1270489262" y="601501528"/>
              </a:cxn>
              <a:cxn ang="0">
                <a:pos x="1135108095" y="445938955"/>
              </a:cxn>
              <a:cxn ang="0">
                <a:pos x="1218420824" y="342233794"/>
              </a:cxn>
              <a:cxn ang="0">
                <a:pos x="1155935470" y="352603344"/>
              </a:cxn>
              <a:cxn ang="0">
                <a:pos x="1155935470" y="342233794"/>
              </a:cxn>
              <a:cxn ang="0">
                <a:pos x="1072625969" y="248898183"/>
              </a:cxn>
              <a:cxn ang="0">
                <a:pos x="843521612" y="331861024"/>
              </a:cxn>
              <a:cxn ang="0">
                <a:pos x="822694237" y="331861024"/>
              </a:cxn>
              <a:cxn ang="0">
                <a:pos x="812280549" y="186671222"/>
              </a:cxn>
              <a:cxn ang="0">
                <a:pos x="853935300" y="0"/>
              </a:cxn>
            </a:cxnLst>
            <a:rect l="0" t="0" r="0" b="0"/>
            <a:pathLst>
              <a:path w="122" h="140">
                <a:moveTo>
                  <a:pt x="75" y="2"/>
                </a:moveTo>
                <a:cubicBezTo>
                  <a:pt x="70" y="4"/>
                  <a:pt x="67" y="5"/>
                  <a:pt x="64" y="6"/>
                </a:cubicBezTo>
                <a:cubicBezTo>
                  <a:pt x="61" y="6"/>
                  <a:pt x="57" y="5"/>
                  <a:pt x="52" y="3"/>
                </a:cubicBezTo>
                <a:cubicBezTo>
                  <a:pt x="43" y="2"/>
                  <a:pt x="43" y="2"/>
                  <a:pt x="43" y="2"/>
                </a:cubicBezTo>
                <a:cubicBezTo>
                  <a:pt x="40" y="3"/>
                  <a:pt x="37" y="7"/>
                  <a:pt x="32" y="14"/>
                </a:cubicBezTo>
                <a:cubicBezTo>
                  <a:pt x="38" y="26"/>
                  <a:pt x="38" y="26"/>
                  <a:pt x="38" y="26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20" y="30"/>
                  <a:pt x="20" y="30"/>
                  <a:pt x="20" y="30"/>
                </a:cubicBezTo>
                <a:cubicBezTo>
                  <a:pt x="23" y="36"/>
                  <a:pt x="24" y="39"/>
                  <a:pt x="23" y="41"/>
                </a:cubicBezTo>
                <a:cubicBezTo>
                  <a:pt x="22" y="44"/>
                  <a:pt x="22" y="44"/>
                  <a:pt x="22" y="44"/>
                </a:cubicBezTo>
                <a:cubicBezTo>
                  <a:pt x="20" y="49"/>
                  <a:pt x="18" y="52"/>
                  <a:pt x="17" y="53"/>
                </a:cubicBezTo>
                <a:cubicBezTo>
                  <a:pt x="3" y="66"/>
                  <a:pt x="3" y="66"/>
                  <a:pt x="3" y="66"/>
                </a:cubicBezTo>
                <a:cubicBezTo>
                  <a:pt x="6" y="68"/>
                  <a:pt x="6" y="68"/>
                  <a:pt x="6" y="68"/>
                </a:cubicBezTo>
                <a:cubicBezTo>
                  <a:pt x="4" y="70"/>
                  <a:pt x="4" y="70"/>
                  <a:pt x="4" y="70"/>
                </a:cubicBezTo>
                <a:cubicBezTo>
                  <a:pt x="1" y="72"/>
                  <a:pt x="0" y="76"/>
                  <a:pt x="1" y="78"/>
                </a:cubicBezTo>
                <a:cubicBezTo>
                  <a:pt x="11" y="93"/>
                  <a:pt x="11" y="93"/>
                  <a:pt x="11" y="93"/>
                </a:cubicBezTo>
                <a:cubicBezTo>
                  <a:pt x="11" y="93"/>
                  <a:pt x="11" y="93"/>
                  <a:pt x="11" y="93"/>
                </a:cubicBezTo>
                <a:cubicBezTo>
                  <a:pt x="11" y="93"/>
                  <a:pt x="11" y="93"/>
                  <a:pt x="11" y="93"/>
                </a:cubicBezTo>
                <a:cubicBezTo>
                  <a:pt x="16" y="101"/>
                  <a:pt x="16" y="101"/>
                  <a:pt x="16" y="101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6" y="103"/>
                  <a:pt x="16" y="103"/>
                  <a:pt x="16" y="103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7" y="105"/>
                  <a:pt x="19" y="106"/>
                  <a:pt x="21" y="107"/>
                </a:cubicBezTo>
                <a:cubicBezTo>
                  <a:pt x="24" y="109"/>
                  <a:pt x="26" y="114"/>
                  <a:pt x="27" y="123"/>
                </a:cubicBezTo>
                <a:cubicBezTo>
                  <a:pt x="29" y="131"/>
                  <a:pt x="29" y="131"/>
                  <a:pt x="29" y="131"/>
                </a:cubicBezTo>
                <a:cubicBezTo>
                  <a:pt x="30" y="133"/>
                  <a:pt x="31" y="134"/>
                  <a:pt x="33" y="135"/>
                </a:cubicBezTo>
                <a:cubicBezTo>
                  <a:pt x="36" y="136"/>
                  <a:pt x="40" y="136"/>
                  <a:pt x="43" y="134"/>
                </a:cubicBezTo>
                <a:cubicBezTo>
                  <a:pt x="45" y="132"/>
                  <a:pt x="47" y="131"/>
                  <a:pt x="46" y="130"/>
                </a:cubicBezTo>
                <a:cubicBezTo>
                  <a:pt x="46" y="130"/>
                  <a:pt x="46" y="130"/>
                  <a:pt x="46" y="130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53" y="124"/>
                  <a:pt x="53" y="124"/>
                  <a:pt x="53" y="124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59" y="134"/>
                  <a:pt x="59" y="134"/>
                  <a:pt x="59" y="134"/>
                </a:cubicBezTo>
                <a:cubicBezTo>
                  <a:pt x="61" y="135"/>
                  <a:pt x="63" y="136"/>
                  <a:pt x="66" y="136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6" y="131"/>
                  <a:pt x="66" y="131"/>
                  <a:pt x="66" y="131"/>
                </a:cubicBezTo>
                <a:cubicBezTo>
                  <a:pt x="74" y="134"/>
                  <a:pt x="74" y="134"/>
                  <a:pt x="74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7" y="135"/>
                  <a:pt x="77" y="135"/>
                  <a:pt x="77" y="135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6" y="137"/>
                  <a:pt x="86" y="137"/>
                  <a:pt x="86" y="137"/>
                </a:cubicBezTo>
                <a:cubicBezTo>
                  <a:pt x="85" y="124"/>
                  <a:pt x="85" y="124"/>
                  <a:pt x="85" y="124"/>
                </a:cubicBezTo>
                <a:cubicBezTo>
                  <a:pt x="86" y="123"/>
                  <a:pt x="86" y="123"/>
                  <a:pt x="86" y="123"/>
                </a:cubicBezTo>
                <a:cubicBezTo>
                  <a:pt x="86" y="123"/>
                  <a:pt x="86" y="123"/>
                  <a:pt x="86" y="123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91" y="116"/>
                  <a:pt x="91" y="115"/>
                  <a:pt x="89" y="113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8" y="111"/>
                  <a:pt x="88" y="111"/>
                  <a:pt x="88" y="111"/>
                </a:cubicBezTo>
                <a:cubicBezTo>
                  <a:pt x="89" y="110"/>
                  <a:pt x="89" y="110"/>
                  <a:pt x="89" y="110"/>
                </a:cubicBezTo>
                <a:cubicBezTo>
                  <a:pt x="90" y="110"/>
                  <a:pt x="90" y="110"/>
                  <a:pt x="90" y="110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1" y="94"/>
                  <a:pt x="101" y="94"/>
                  <a:pt x="101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102"/>
                  <a:pt x="103" y="102"/>
                  <a:pt x="103" y="102"/>
                </a:cubicBezTo>
                <a:cubicBezTo>
                  <a:pt x="103" y="102"/>
                  <a:pt x="103" y="102"/>
                  <a:pt x="103" y="102"/>
                </a:cubicBezTo>
                <a:cubicBezTo>
                  <a:pt x="115" y="92"/>
                  <a:pt x="115" y="92"/>
                  <a:pt x="115" y="92"/>
                </a:cubicBezTo>
                <a:cubicBezTo>
                  <a:pt x="114" y="86"/>
                  <a:pt x="114" y="86"/>
                  <a:pt x="114" y="86"/>
                </a:cubicBezTo>
                <a:cubicBezTo>
                  <a:pt x="112" y="86"/>
                  <a:pt x="112" y="86"/>
                  <a:pt x="112" y="86"/>
                </a:cubicBezTo>
                <a:cubicBezTo>
                  <a:pt x="108" y="87"/>
                  <a:pt x="108" y="87"/>
                  <a:pt x="108" y="87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105" y="62"/>
                  <a:pt x="105" y="60"/>
                  <a:pt x="106" y="58"/>
                </a:cubicBezTo>
                <a:cubicBezTo>
                  <a:pt x="116" y="58"/>
                  <a:pt x="116" y="58"/>
                  <a:pt x="116" y="58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2" y="56"/>
                  <a:pt x="121" y="52"/>
                  <a:pt x="117" y="46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3" y="34"/>
                  <a:pt x="113" y="34"/>
                  <a:pt x="113" y="34"/>
                </a:cubicBezTo>
                <a:cubicBezTo>
                  <a:pt x="111" y="34"/>
                  <a:pt x="111" y="34"/>
                  <a:pt x="111" y="34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09" y="28"/>
                  <a:pt x="107" y="25"/>
                  <a:pt x="103" y="24"/>
                </a:cubicBezTo>
                <a:cubicBezTo>
                  <a:pt x="87" y="24"/>
                  <a:pt x="87" y="24"/>
                  <a:pt x="87" y="24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79" y="32"/>
                  <a:pt x="79" y="32"/>
                  <a:pt x="79" y="32"/>
                </a:cubicBezTo>
                <a:cubicBezTo>
                  <a:pt x="53" y="24"/>
                  <a:pt x="53" y="24"/>
                  <a:pt x="53" y="24"/>
                </a:cubicBezTo>
                <a:cubicBezTo>
                  <a:pt x="78" y="18"/>
                  <a:pt x="78" y="18"/>
                  <a:pt x="78" y="18"/>
                </a:cubicBezTo>
                <a:cubicBezTo>
                  <a:pt x="79" y="18"/>
                  <a:pt x="83" y="14"/>
                  <a:pt x="90" y="6"/>
                </a:cubicBezTo>
                <a:cubicBezTo>
                  <a:pt x="82" y="0"/>
                  <a:pt x="82" y="0"/>
                  <a:pt x="82" y="0"/>
                </a:cubicBezTo>
                <a:lnTo>
                  <a:pt x="75" y="2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49" name="Freeform 24"/>
          <p:cNvSpPr/>
          <p:nvPr/>
        </p:nvSpPr>
        <p:spPr>
          <a:xfrm>
            <a:off x="4367213" y="3489325"/>
            <a:ext cx="492125" cy="598488"/>
          </a:xfrm>
          <a:custGeom>
            <a:avLst/>
            <a:gdLst/>
            <a:ahLst/>
            <a:cxnLst>
              <a:cxn ang="0">
                <a:pos x="993204745" y="542879824"/>
              </a:cxn>
              <a:cxn ang="0">
                <a:pos x="879401643" y="286803771"/>
              </a:cxn>
              <a:cxn ang="0">
                <a:pos x="569025160" y="174131204"/>
              </a:cxn>
              <a:cxn ang="0">
                <a:pos x="382799270" y="0"/>
              </a:cxn>
              <a:cxn ang="0">
                <a:pos x="496602373" y="174131204"/>
              </a:cxn>
              <a:cxn ang="0">
                <a:pos x="506949864" y="194617416"/>
              </a:cxn>
              <a:cxn ang="0">
                <a:pos x="372451779" y="368748620"/>
              </a:cxn>
              <a:cxn ang="0">
                <a:pos x="196573381" y="235589840"/>
              </a:cxn>
              <a:cxn ang="0">
                <a:pos x="237956912" y="358503913"/>
              </a:cxn>
              <a:cxn ang="0">
                <a:pos x="237956912" y="368748620"/>
              </a:cxn>
              <a:cxn ang="0">
                <a:pos x="227609421" y="419962550"/>
              </a:cxn>
              <a:cxn ang="0">
                <a:pos x="144842359" y="450693469"/>
              </a:cxn>
              <a:cxn ang="0">
                <a:pos x="113806319" y="522393611"/>
              </a:cxn>
              <a:cxn ang="0">
                <a:pos x="82767062" y="645310885"/>
              </a:cxn>
              <a:cxn ang="0">
                <a:pos x="82767062" y="645310885"/>
              </a:cxn>
              <a:cxn ang="0">
                <a:pos x="41383531" y="665797097"/>
              </a:cxn>
              <a:cxn ang="0">
                <a:pos x="144842359" y="829683594"/>
              </a:cxn>
              <a:cxn ang="0">
                <a:pos x="186225890" y="829683594"/>
              </a:cxn>
              <a:cxn ang="0">
                <a:pos x="362107505" y="911628443"/>
              </a:cxn>
              <a:cxn ang="0">
                <a:pos x="362107505" y="911628443"/>
              </a:cxn>
              <a:cxn ang="0">
                <a:pos x="351760014" y="1024301010"/>
              </a:cxn>
              <a:cxn ang="0">
                <a:pos x="310376483" y="1116487365"/>
              </a:cxn>
              <a:cxn ang="0">
                <a:pos x="258648677" y="1177946002"/>
              </a:cxn>
              <a:cxn ang="0">
                <a:pos x="258648677" y="1177946002"/>
              </a:cxn>
              <a:cxn ang="0">
                <a:pos x="268992952" y="1300863275"/>
              </a:cxn>
              <a:cxn ang="0">
                <a:pos x="393143545" y="1321349488"/>
              </a:cxn>
              <a:cxn ang="0">
                <a:pos x="444874567" y="1372563418"/>
              </a:cxn>
              <a:cxn ang="0">
                <a:pos x="527641629" y="1802770674"/>
              </a:cxn>
              <a:cxn ang="0">
                <a:pos x="506949864" y="1833498392"/>
              </a:cxn>
              <a:cxn ang="0">
                <a:pos x="517294138" y="1864229311"/>
              </a:cxn>
              <a:cxn ang="0">
                <a:pos x="755251050" y="1772039756"/>
              </a:cxn>
              <a:cxn ang="0">
                <a:pos x="806978855" y="1792525968"/>
              </a:cxn>
              <a:cxn ang="0">
                <a:pos x="817326346" y="1792525968"/>
              </a:cxn>
              <a:cxn ang="0">
                <a:pos x="900093408" y="1741312038"/>
              </a:cxn>
              <a:cxn ang="0">
                <a:pos x="1138047104" y="1843743099"/>
              </a:cxn>
              <a:cxn ang="0">
                <a:pos x="1200122400" y="1884715523"/>
              </a:cxn>
              <a:cxn ang="0">
                <a:pos x="1386348290" y="1669611895"/>
              </a:cxn>
              <a:cxn ang="0">
                <a:pos x="1344964759" y="1515966904"/>
              </a:cxn>
              <a:cxn ang="0">
                <a:pos x="1489807118" y="1526208409"/>
              </a:cxn>
              <a:cxn ang="0">
                <a:pos x="1489807118" y="1382808124"/>
              </a:cxn>
              <a:cxn ang="0">
                <a:pos x="1582921671" y="1259890851"/>
              </a:cxn>
              <a:cxn ang="0">
                <a:pos x="1469115352" y="1136973577"/>
              </a:cxn>
              <a:cxn ang="0">
                <a:pos x="1407040056" y="1188190708"/>
              </a:cxn>
              <a:cxn ang="0">
                <a:pos x="1396695781" y="1177946002"/>
              </a:cxn>
              <a:cxn ang="0">
                <a:pos x="1303581228" y="1096001153"/>
              </a:cxn>
              <a:cxn ang="0">
                <a:pos x="1169086360" y="1014059504"/>
              </a:cxn>
              <a:cxn ang="0">
                <a:pos x="1138047104" y="870656019"/>
              </a:cxn>
              <a:cxn ang="0">
                <a:pos x="1210469891" y="655552391"/>
              </a:cxn>
              <a:cxn ang="0">
                <a:pos x="1334620484" y="665797097"/>
              </a:cxn>
              <a:cxn ang="0">
                <a:pos x="1344964759" y="532635117"/>
              </a:cxn>
              <a:cxn ang="0">
                <a:pos x="1003552236" y="553121329"/>
              </a:cxn>
              <a:cxn ang="0">
                <a:pos x="993204745" y="542879824"/>
              </a:cxn>
            </a:cxnLst>
            <a:rect l="0" t="0" r="0" b="0"/>
            <a:pathLst>
              <a:path w="153" h="187">
                <a:moveTo>
                  <a:pt x="96" y="53"/>
                </a:moveTo>
                <a:cubicBezTo>
                  <a:pt x="96" y="53"/>
                  <a:pt x="96" y="53"/>
                  <a:pt x="96" y="53"/>
                </a:cubicBezTo>
                <a:cubicBezTo>
                  <a:pt x="96" y="53"/>
                  <a:pt x="96" y="53"/>
                  <a:pt x="96" y="53"/>
                </a:cubicBezTo>
                <a:cubicBezTo>
                  <a:pt x="92" y="37"/>
                  <a:pt x="88" y="29"/>
                  <a:pt x="85" y="28"/>
                </a:cubicBezTo>
                <a:cubicBezTo>
                  <a:pt x="71" y="23"/>
                  <a:pt x="71" y="23"/>
                  <a:pt x="71" y="23"/>
                </a:cubicBezTo>
                <a:cubicBezTo>
                  <a:pt x="63" y="21"/>
                  <a:pt x="57" y="19"/>
                  <a:pt x="55" y="17"/>
                </a:cubicBezTo>
                <a:cubicBezTo>
                  <a:pt x="51" y="15"/>
                  <a:pt x="46" y="9"/>
                  <a:pt x="40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4"/>
                  <a:pt x="42" y="9"/>
                  <a:pt x="48" y="17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9"/>
                  <a:pt x="49" y="19"/>
                  <a:pt x="49" y="19"/>
                </a:cubicBezTo>
                <a:cubicBezTo>
                  <a:pt x="43" y="30"/>
                  <a:pt x="43" y="30"/>
                  <a:pt x="43" y="30"/>
                </a:cubicBezTo>
                <a:cubicBezTo>
                  <a:pt x="40" y="35"/>
                  <a:pt x="38" y="37"/>
                  <a:pt x="36" y="36"/>
                </a:cubicBezTo>
                <a:cubicBezTo>
                  <a:pt x="34" y="35"/>
                  <a:pt x="31" y="31"/>
                  <a:pt x="26" y="25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5"/>
                  <a:pt x="20" y="29"/>
                  <a:pt x="23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37"/>
                  <a:pt x="23" y="37"/>
                  <a:pt x="23" y="37"/>
                </a:cubicBezTo>
                <a:cubicBezTo>
                  <a:pt x="22" y="41"/>
                  <a:pt x="22" y="41"/>
                  <a:pt x="22" y="41"/>
                </a:cubicBezTo>
                <a:cubicBezTo>
                  <a:pt x="14" y="44"/>
                  <a:pt x="14" y="44"/>
                  <a:pt x="14" y="44"/>
                </a:cubicBezTo>
                <a:cubicBezTo>
                  <a:pt x="14" y="44"/>
                  <a:pt x="14" y="44"/>
                  <a:pt x="14" y="44"/>
                </a:cubicBezTo>
                <a:cubicBezTo>
                  <a:pt x="12" y="45"/>
                  <a:pt x="12" y="45"/>
                  <a:pt x="12" y="45"/>
                </a:cubicBezTo>
                <a:cubicBezTo>
                  <a:pt x="11" y="46"/>
                  <a:pt x="11" y="48"/>
                  <a:pt x="11" y="51"/>
                </a:cubicBezTo>
                <a:cubicBezTo>
                  <a:pt x="12" y="57"/>
                  <a:pt x="12" y="60"/>
                  <a:pt x="10" y="62"/>
                </a:cubicBezTo>
                <a:cubicBezTo>
                  <a:pt x="10" y="63"/>
                  <a:pt x="9" y="63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3"/>
                  <a:pt x="2" y="64"/>
                  <a:pt x="4" y="65"/>
                </a:cubicBezTo>
                <a:cubicBezTo>
                  <a:pt x="8" y="69"/>
                  <a:pt x="11" y="74"/>
                  <a:pt x="14" y="80"/>
                </a:cubicBezTo>
                <a:cubicBezTo>
                  <a:pt x="14" y="81"/>
                  <a:pt x="14" y="81"/>
                  <a:pt x="14" y="81"/>
                </a:cubicBezTo>
                <a:cubicBezTo>
                  <a:pt x="14" y="81"/>
                  <a:pt x="14" y="81"/>
                  <a:pt x="14" y="81"/>
                </a:cubicBezTo>
                <a:cubicBezTo>
                  <a:pt x="18" y="81"/>
                  <a:pt x="18" y="81"/>
                  <a:pt x="18" y="81"/>
                </a:cubicBezTo>
                <a:cubicBezTo>
                  <a:pt x="22" y="80"/>
                  <a:pt x="26" y="81"/>
                  <a:pt x="30" y="83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89"/>
                  <a:pt x="35" y="89"/>
                  <a:pt x="35" y="89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36" y="101"/>
                  <a:pt x="36" y="103"/>
                  <a:pt x="36" y="105"/>
                </a:cubicBezTo>
                <a:cubicBezTo>
                  <a:pt x="35" y="107"/>
                  <a:pt x="33" y="108"/>
                  <a:pt x="30" y="109"/>
                </a:cubicBezTo>
                <a:cubicBezTo>
                  <a:pt x="27" y="109"/>
                  <a:pt x="26" y="111"/>
                  <a:pt x="25" y="115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22" y="122"/>
                  <a:pt x="22" y="122"/>
                  <a:pt x="22" y="122"/>
                </a:cubicBezTo>
                <a:cubicBezTo>
                  <a:pt x="26" y="127"/>
                  <a:pt x="26" y="127"/>
                  <a:pt x="26" y="127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43" y="134"/>
                  <a:pt x="43" y="134"/>
                  <a:pt x="43" y="134"/>
                </a:cubicBezTo>
                <a:cubicBezTo>
                  <a:pt x="36" y="144"/>
                  <a:pt x="36" y="144"/>
                  <a:pt x="36" y="144"/>
                </a:cubicBezTo>
                <a:cubicBezTo>
                  <a:pt x="51" y="176"/>
                  <a:pt x="51" y="176"/>
                  <a:pt x="51" y="176"/>
                </a:cubicBezTo>
                <a:cubicBezTo>
                  <a:pt x="52" y="177"/>
                  <a:pt x="52" y="177"/>
                  <a:pt x="52" y="177"/>
                </a:cubicBezTo>
                <a:cubicBezTo>
                  <a:pt x="49" y="179"/>
                  <a:pt x="49" y="179"/>
                  <a:pt x="49" y="179"/>
                </a:cubicBezTo>
                <a:cubicBezTo>
                  <a:pt x="50" y="182"/>
                  <a:pt x="50" y="182"/>
                  <a:pt x="50" y="182"/>
                </a:cubicBezTo>
                <a:cubicBezTo>
                  <a:pt x="50" y="182"/>
                  <a:pt x="50" y="182"/>
                  <a:pt x="50" y="182"/>
                </a:cubicBezTo>
                <a:cubicBezTo>
                  <a:pt x="78" y="165"/>
                  <a:pt x="78" y="165"/>
                  <a:pt x="78" y="165"/>
                </a:cubicBezTo>
                <a:cubicBezTo>
                  <a:pt x="73" y="173"/>
                  <a:pt x="73" y="173"/>
                  <a:pt x="73" y="173"/>
                </a:cubicBezTo>
                <a:cubicBezTo>
                  <a:pt x="70" y="179"/>
                  <a:pt x="68" y="184"/>
                  <a:pt x="67" y="187"/>
                </a:cubicBezTo>
                <a:cubicBezTo>
                  <a:pt x="72" y="185"/>
                  <a:pt x="76" y="182"/>
                  <a:pt x="78" y="175"/>
                </a:cubicBezTo>
                <a:cubicBezTo>
                  <a:pt x="78" y="175"/>
                  <a:pt x="78" y="175"/>
                  <a:pt x="78" y="175"/>
                </a:cubicBezTo>
                <a:cubicBezTo>
                  <a:pt x="79" y="175"/>
                  <a:pt x="79" y="175"/>
                  <a:pt x="79" y="175"/>
                </a:cubicBezTo>
                <a:cubicBezTo>
                  <a:pt x="86" y="171"/>
                  <a:pt x="86" y="171"/>
                  <a:pt x="86" y="171"/>
                </a:cubicBezTo>
                <a:cubicBezTo>
                  <a:pt x="87" y="170"/>
                  <a:pt x="87" y="170"/>
                  <a:pt x="87" y="170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6" y="184"/>
                  <a:pt x="116" y="184"/>
                  <a:pt x="116" y="184"/>
                </a:cubicBezTo>
                <a:cubicBezTo>
                  <a:pt x="130" y="171"/>
                  <a:pt x="130" y="171"/>
                  <a:pt x="130" y="171"/>
                </a:cubicBezTo>
                <a:cubicBezTo>
                  <a:pt x="132" y="170"/>
                  <a:pt x="133" y="167"/>
                  <a:pt x="134" y="163"/>
                </a:cubicBezTo>
                <a:cubicBezTo>
                  <a:pt x="136" y="160"/>
                  <a:pt x="136" y="160"/>
                  <a:pt x="136" y="160"/>
                </a:cubicBezTo>
                <a:cubicBezTo>
                  <a:pt x="136" y="159"/>
                  <a:pt x="134" y="155"/>
                  <a:pt x="130" y="148"/>
                </a:cubicBezTo>
                <a:cubicBezTo>
                  <a:pt x="127" y="143"/>
                  <a:pt x="127" y="143"/>
                  <a:pt x="127" y="143"/>
                </a:cubicBezTo>
                <a:cubicBezTo>
                  <a:pt x="144" y="149"/>
                  <a:pt x="144" y="149"/>
                  <a:pt x="144" y="149"/>
                </a:cubicBezTo>
                <a:cubicBezTo>
                  <a:pt x="150" y="146"/>
                  <a:pt x="150" y="146"/>
                  <a:pt x="150" y="146"/>
                </a:cubicBezTo>
                <a:cubicBezTo>
                  <a:pt x="144" y="135"/>
                  <a:pt x="144" y="135"/>
                  <a:pt x="144" y="135"/>
                </a:cubicBezTo>
                <a:cubicBezTo>
                  <a:pt x="144" y="134"/>
                  <a:pt x="144" y="134"/>
                  <a:pt x="144" y="134"/>
                </a:cubicBezTo>
                <a:cubicBezTo>
                  <a:pt x="153" y="123"/>
                  <a:pt x="153" y="123"/>
                  <a:pt x="153" y="123"/>
                </a:cubicBezTo>
                <a:cubicBezTo>
                  <a:pt x="149" y="117"/>
                  <a:pt x="149" y="117"/>
                  <a:pt x="149" y="117"/>
                </a:cubicBezTo>
                <a:cubicBezTo>
                  <a:pt x="146" y="113"/>
                  <a:pt x="143" y="111"/>
                  <a:pt x="142" y="111"/>
                </a:cubicBezTo>
                <a:cubicBezTo>
                  <a:pt x="141" y="111"/>
                  <a:pt x="141" y="111"/>
                  <a:pt x="141" y="111"/>
                </a:cubicBezTo>
                <a:cubicBezTo>
                  <a:pt x="136" y="116"/>
                  <a:pt x="136" y="116"/>
                  <a:pt x="136" y="116"/>
                </a:cubicBezTo>
                <a:cubicBezTo>
                  <a:pt x="136" y="115"/>
                  <a:pt x="136" y="115"/>
                  <a:pt x="136" y="115"/>
                </a:cubicBezTo>
                <a:cubicBezTo>
                  <a:pt x="135" y="115"/>
                  <a:pt x="135" y="115"/>
                  <a:pt x="135" y="115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3" y="106"/>
                  <a:pt x="120" y="105"/>
                  <a:pt x="118" y="102"/>
                </a:cubicBezTo>
                <a:cubicBezTo>
                  <a:pt x="113" y="99"/>
                  <a:pt x="113" y="99"/>
                  <a:pt x="113" y="99"/>
                </a:cubicBezTo>
                <a:cubicBezTo>
                  <a:pt x="110" y="97"/>
                  <a:pt x="108" y="95"/>
                  <a:pt x="108" y="93"/>
                </a:cubicBezTo>
                <a:cubicBezTo>
                  <a:pt x="107" y="91"/>
                  <a:pt x="108" y="88"/>
                  <a:pt x="110" y="85"/>
                </a:cubicBezTo>
                <a:cubicBezTo>
                  <a:pt x="114" y="78"/>
                  <a:pt x="117" y="73"/>
                  <a:pt x="117" y="69"/>
                </a:cubicBezTo>
                <a:cubicBezTo>
                  <a:pt x="117" y="64"/>
                  <a:pt x="117" y="64"/>
                  <a:pt x="117" y="64"/>
                </a:cubicBezTo>
                <a:cubicBezTo>
                  <a:pt x="120" y="64"/>
                  <a:pt x="120" y="64"/>
                  <a:pt x="120" y="64"/>
                </a:cubicBezTo>
                <a:cubicBezTo>
                  <a:pt x="129" y="65"/>
                  <a:pt x="129" y="65"/>
                  <a:pt x="129" y="65"/>
                </a:cubicBezTo>
                <a:cubicBezTo>
                  <a:pt x="130" y="64"/>
                  <a:pt x="131" y="60"/>
                  <a:pt x="132" y="53"/>
                </a:cubicBezTo>
                <a:cubicBezTo>
                  <a:pt x="130" y="52"/>
                  <a:pt x="130" y="52"/>
                  <a:pt x="130" y="52"/>
                </a:cubicBezTo>
                <a:cubicBezTo>
                  <a:pt x="123" y="57"/>
                  <a:pt x="118" y="59"/>
                  <a:pt x="115" y="61"/>
                </a:cubicBezTo>
                <a:cubicBezTo>
                  <a:pt x="110" y="62"/>
                  <a:pt x="105" y="59"/>
                  <a:pt x="97" y="54"/>
                </a:cubicBezTo>
                <a:cubicBezTo>
                  <a:pt x="97" y="53"/>
                  <a:pt x="97" y="53"/>
                  <a:pt x="97" y="53"/>
                </a:cubicBezTo>
                <a:lnTo>
                  <a:pt x="96" y="53"/>
                </a:lnTo>
                <a:close/>
              </a:path>
            </a:pathLst>
          </a:custGeom>
          <a:solidFill>
            <a:srgbClr val="AFD10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1" name="Freeform 25"/>
          <p:cNvSpPr/>
          <p:nvPr/>
        </p:nvSpPr>
        <p:spPr>
          <a:xfrm>
            <a:off x="4460875" y="2794000"/>
            <a:ext cx="133350" cy="187325"/>
          </a:xfrm>
          <a:custGeom>
            <a:avLst/>
            <a:gdLst/>
            <a:ahLst/>
            <a:cxnLst>
              <a:cxn ang="0">
                <a:pos x="253882138" y="10432065"/>
              </a:cxn>
              <a:cxn ang="0">
                <a:pos x="243301954" y="0"/>
              </a:cxn>
              <a:cxn ang="0">
                <a:pos x="179830606" y="73017993"/>
              </a:cxn>
              <a:cxn ang="0">
                <a:pos x="158676743" y="62585928"/>
              </a:cxn>
              <a:cxn ang="0">
                <a:pos x="158676743" y="62585928"/>
              </a:cxn>
              <a:cxn ang="0">
                <a:pos x="158676743" y="73017993"/>
              </a:cxn>
              <a:cxn ang="0">
                <a:pos x="126939443" y="104310957"/>
              </a:cxn>
              <a:cxn ang="0">
                <a:pos x="105782327" y="114743022"/>
              </a:cxn>
              <a:cxn ang="0">
                <a:pos x="63471348" y="135607151"/>
              </a:cxn>
              <a:cxn ang="0">
                <a:pos x="52891163" y="166900116"/>
              </a:cxn>
              <a:cxn ang="0">
                <a:pos x="31734048" y="260782238"/>
              </a:cxn>
              <a:cxn ang="0">
                <a:pos x="10576932" y="312936102"/>
              </a:cxn>
              <a:cxn ang="0">
                <a:pos x="10576932" y="406818224"/>
              </a:cxn>
              <a:cxn ang="0">
                <a:pos x="31734048" y="531993311"/>
              </a:cxn>
              <a:cxn ang="0">
                <a:pos x="105782327" y="584150404"/>
              </a:cxn>
              <a:cxn ang="0">
                <a:pos x="200987722" y="605011304"/>
              </a:cxn>
              <a:cxn ang="0">
                <a:pos x="296193117" y="573718340"/>
              </a:cxn>
              <a:cxn ang="0">
                <a:pos x="275036001" y="521561246"/>
              </a:cxn>
              <a:cxn ang="0">
                <a:pos x="275036001" y="511129181"/>
              </a:cxn>
              <a:cxn ang="0">
                <a:pos x="275036001" y="511129181"/>
              </a:cxn>
              <a:cxn ang="0">
                <a:pos x="285616185" y="469404153"/>
              </a:cxn>
              <a:cxn ang="0">
                <a:pos x="285616185" y="469404153"/>
              </a:cxn>
              <a:cxn ang="0">
                <a:pos x="327930417" y="385954095"/>
              </a:cxn>
              <a:cxn ang="0">
                <a:pos x="412555628" y="385954095"/>
              </a:cxn>
              <a:cxn ang="0">
                <a:pos x="433712744" y="385954095"/>
              </a:cxn>
              <a:cxn ang="0">
                <a:pos x="349084280" y="250350173"/>
              </a:cxn>
              <a:cxn ang="0">
                <a:pos x="317350233" y="208625144"/>
              </a:cxn>
              <a:cxn ang="0">
                <a:pos x="285616185" y="93882122"/>
              </a:cxn>
              <a:cxn ang="0">
                <a:pos x="253882138" y="10432065"/>
              </a:cxn>
            </a:cxnLst>
            <a:rect l="0" t="0" r="0" b="0"/>
            <a:pathLst>
              <a:path w="41" h="58">
                <a:moveTo>
                  <a:pt x="24" y="1"/>
                </a:moveTo>
                <a:cubicBezTo>
                  <a:pt x="23" y="0"/>
                  <a:pt x="23" y="0"/>
                  <a:pt x="23" y="0"/>
                </a:cubicBezTo>
                <a:cubicBezTo>
                  <a:pt x="21" y="0"/>
                  <a:pt x="19" y="2"/>
                  <a:pt x="17" y="7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7"/>
                  <a:pt x="15" y="7"/>
                  <a:pt x="15" y="7"/>
                </a:cubicBezTo>
                <a:cubicBezTo>
                  <a:pt x="12" y="10"/>
                  <a:pt x="12" y="10"/>
                  <a:pt x="12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16"/>
                  <a:pt x="5" y="16"/>
                  <a:pt x="5" y="16"/>
                </a:cubicBezTo>
                <a:cubicBezTo>
                  <a:pt x="6" y="21"/>
                  <a:pt x="5" y="24"/>
                  <a:pt x="3" y="25"/>
                </a:cubicBezTo>
                <a:cubicBezTo>
                  <a:pt x="1" y="30"/>
                  <a:pt x="1" y="30"/>
                  <a:pt x="1" y="30"/>
                </a:cubicBezTo>
                <a:cubicBezTo>
                  <a:pt x="1" y="31"/>
                  <a:pt x="0" y="34"/>
                  <a:pt x="1" y="39"/>
                </a:cubicBezTo>
                <a:cubicBezTo>
                  <a:pt x="3" y="51"/>
                  <a:pt x="3" y="51"/>
                  <a:pt x="3" y="51"/>
                </a:cubicBezTo>
                <a:cubicBezTo>
                  <a:pt x="4" y="52"/>
                  <a:pt x="6" y="54"/>
                  <a:pt x="10" y="56"/>
                </a:cubicBezTo>
                <a:cubicBezTo>
                  <a:pt x="19" y="58"/>
                  <a:pt x="19" y="58"/>
                  <a:pt x="19" y="58"/>
                </a:cubicBezTo>
                <a:cubicBezTo>
                  <a:pt x="21" y="58"/>
                  <a:pt x="25" y="57"/>
                  <a:pt x="28" y="55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7" y="45"/>
                  <a:pt x="27" y="45"/>
                  <a:pt x="27" y="45"/>
                </a:cubicBezTo>
                <a:cubicBezTo>
                  <a:pt x="27" y="45"/>
                  <a:pt x="27" y="45"/>
                  <a:pt x="27" y="45"/>
                </a:cubicBezTo>
                <a:cubicBezTo>
                  <a:pt x="31" y="37"/>
                  <a:pt x="31" y="37"/>
                  <a:pt x="31" y="37"/>
                </a:cubicBezTo>
                <a:cubicBezTo>
                  <a:pt x="39" y="37"/>
                  <a:pt x="39" y="37"/>
                  <a:pt x="39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4"/>
                  <a:pt x="37" y="30"/>
                  <a:pt x="33" y="24"/>
                </a:cubicBezTo>
                <a:cubicBezTo>
                  <a:pt x="30" y="20"/>
                  <a:pt x="30" y="20"/>
                  <a:pt x="30" y="20"/>
                </a:cubicBezTo>
                <a:cubicBezTo>
                  <a:pt x="29" y="17"/>
                  <a:pt x="27" y="13"/>
                  <a:pt x="27" y="9"/>
                </a:cubicBezTo>
                <a:cubicBezTo>
                  <a:pt x="26" y="5"/>
                  <a:pt x="25" y="3"/>
                  <a:pt x="24" y="1"/>
                </a:cubicBez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2" name="Freeform 26"/>
          <p:cNvSpPr/>
          <p:nvPr/>
        </p:nvSpPr>
        <p:spPr>
          <a:xfrm>
            <a:off x="4335463" y="2711450"/>
            <a:ext cx="171450" cy="182563"/>
          </a:xfrm>
          <a:custGeom>
            <a:avLst/>
            <a:gdLst/>
            <a:ahLst/>
            <a:cxnLst>
              <a:cxn ang="0">
                <a:pos x="272081445" y="123098708"/>
              </a:cxn>
              <a:cxn ang="0">
                <a:pos x="272081445" y="133357467"/>
              </a:cxn>
              <a:cxn ang="0">
                <a:pos x="251151606" y="133357467"/>
              </a:cxn>
              <a:cxn ang="0">
                <a:pos x="198827007" y="123098708"/>
              </a:cxn>
              <a:cxn ang="0">
                <a:pos x="198827007" y="143616227"/>
              </a:cxn>
              <a:cxn ang="0">
                <a:pos x="198827007" y="153874986"/>
              </a:cxn>
              <a:cxn ang="0">
                <a:pos x="188362087" y="153874986"/>
              </a:cxn>
              <a:cxn ang="0">
                <a:pos x="94181043" y="194906821"/>
              </a:cxn>
              <a:cxn ang="0">
                <a:pos x="94181043" y="205165581"/>
              </a:cxn>
              <a:cxn ang="0">
                <a:pos x="125575803" y="287232453"/>
              </a:cxn>
              <a:cxn ang="0">
                <a:pos x="125575803" y="297491213"/>
              </a:cxn>
              <a:cxn ang="0">
                <a:pos x="125575803" y="307749972"/>
              </a:cxn>
              <a:cxn ang="0">
                <a:pos x="20929840" y="420589921"/>
              </a:cxn>
              <a:cxn ang="0">
                <a:pos x="0" y="461624958"/>
              </a:cxn>
              <a:cxn ang="0">
                <a:pos x="20929840" y="492398034"/>
              </a:cxn>
              <a:cxn ang="0">
                <a:pos x="73251204" y="512915553"/>
              </a:cxn>
              <a:cxn ang="0">
                <a:pos x="104645963" y="512915553"/>
              </a:cxn>
              <a:cxn ang="0">
                <a:pos x="209291926" y="543691831"/>
              </a:cxn>
              <a:cxn ang="0">
                <a:pos x="251151606" y="564206147"/>
              </a:cxn>
              <a:cxn ang="0">
                <a:pos x="324402809" y="584723666"/>
              </a:cxn>
              <a:cxn ang="0">
                <a:pos x="376727408" y="543691831"/>
              </a:cxn>
              <a:cxn ang="0">
                <a:pos x="408118933" y="502656793"/>
              </a:cxn>
              <a:cxn ang="0">
                <a:pos x="439513692" y="430848680"/>
              </a:cxn>
              <a:cxn ang="0">
                <a:pos x="418583853" y="338523048"/>
              </a:cxn>
              <a:cxn ang="0">
                <a:pos x="449978612" y="348781807"/>
              </a:cxn>
              <a:cxn ang="0">
                <a:pos x="502299976" y="348781807"/>
              </a:cxn>
              <a:cxn ang="0">
                <a:pos x="523229816" y="338523048"/>
              </a:cxn>
              <a:cxn ang="0">
                <a:pos x="533694736" y="318008732"/>
              </a:cxn>
              <a:cxn ang="0">
                <a:pos x="491838292" y="194906821"/>
              </a:cxn>
              <a:cxn ang="0">
                <a:pos x="502299976" y="153874986"/>
              </a:cxn>
              <a:cxn ang="0">
                <a:pos x="554624575" y="112839948"/>
              </a:cxn>
              <a:cxn ang="0">
                <a:pos x="554624575" y="112839948"/>
              </a:cxn>
              <a:cxn ang="0">
                <a:pos x="544159656" y="92325632"/>
              </a:cxn>
              <a:cxn ang="0">
                <a:pos x="449978612" y="92325632"/>
              </a:cxn>
              <a:cxn ang="0">
                <a:pos x="449978612" y="92325632"/>
              </a:cxn>
              <a:cxn ang="0">
                <a:pos x="355797569" y="30776278"/>
              </a:cxn>
              <a:cxn ang="0">
                <a:pos x="251151606" y="10258759"/>
              </a:cxn>
              <a:cxn ang="0">
                <a:pos x="230221766" y="10258759"/>
              </a:cxn>
              <a:cxn ang="0">
                <a:pos x="261616525" y="51290594"/>
              </a:cxn>
              <a:cxn ang="0">
                <a:pos x="272081445" y="123098708"/>
              </a:cxn>
            </a:cxnLst>
            <a:rect l="0" t="0" r="0" b="0"/>
            <a:pathLst>
              <a:path w="53" h="57">
                <a:moveTo>
                  <a:pt x="26" y="12"/>
                </a:moveTo>
                <a:cubicBezTo>
                  <a:pt x="26" y="13"/>
                  <a:pt x="26" y="13"/>
                  <a:pt x="26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19" y="12"/>
                  <a:pt x="19" y="12"/>
                  <a:pt x="19" y="12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5"/>
                  <a:pt x="19" y="15"/>
                  <a:pt x="19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0"/>
                  <a:pt x="9" y="20"/>
                  <a:pt x="9" y="20"/>
                </a:cubicBezTo>
                <a:cubicBezTo>
                  <a:pt x="8" y="23"/>
                  <a:pt x="9" y="25"/>
                  <a:pt x="12" y="28"/>
                </a:cubicBezTo>
                <a:cubicBezTo>
                  <a:pt x="12" y="29"/>
                  <a:pt x="12" y="29"/>
                  <a:pt x="12" y="29"/>
                </a:cubicBezTo>
                <a:cubicBezTo>
                  <a:pt x="12" y="30"/>
                  <a:pt x="12" y="30"/>
                  <a:pt x="12" y="30"/>
                </a:cubicBezTo>
                <a:cubicBezTo>
                  <a:pt x="9" y="34"/>
                  <a:pt x="6" y="38"/>
                  <a:pt x="2" y="41"/>
                </a:cubicBezTo>
                <a:cubicBezTo>
                  <a:pt x="0" y="42"/>
                  <a:pt x="0" y="43"/>
                  <a:pt x="0" y="45"/>
                </a:cubicBezTo>
                <a:cubicBezTo>
                  <a:pt x="2" y="48"/>
                  <a:pt x="2" y="48"/>
                  <a:pt x="2" y="48"/>
                </a:cubicBezTo>
                <a:cubicBezTo>
                  <a:pt x="7" y="50"/>
                  <a:pt x="7" y="50"/>
                  <a:pt x="7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5" y="50"/>
                  <a:pt x="18" y="51"/>
                  <a:pt x="20" y="53"/>
                </a:cubicBezTo>
                <a:cubicBezTo>
                  <a:pt x="24" y="55"/>
                  <a:pt x="24" y="55"/>
                  <a:pt x="24" y="55"/>
                </a:cubicBezTo>
                <a:cubicBezTo>
                  <a:pt x="26" y="57"/>
                  <a:pt x="29" y="57"/>
                  <a:pt x="31" y="57"/>
                </a:cubicBezTo>
                <a:cubicBezTo>
                  <a:pt x="32" y="57"/>
                  <a:pt x="34" y="56"/>
                  <a:pt x="36" y="53"/>
                </a:cubicBezTo>
                <a:cubicBezTo>
                  <a:pt x="39" y="49"/>
                  <a:pt x="39" y="49"/>
                  <a:pt x="39" y="49"/>
                </a:cubicBezTo>
                <a:cubicBezTo>
                  <a:pt x="42" y="42"/>
                  <a:pt x="42" y="42"/>
                  <a:pt x="42" y="42"/>
                </a:cubicBezTo>
                <a:cubicBezTo>
                  <a:pt x="40" y="33"/>
                  <a:pt x="40" y="33"/>
                  <a:pt x="40" y="33"/>
                </a:cubicBezTo>
                <a:cubicBezTo>
                  <a:pt x="43" y="34"/>
                  <a:pt x="43" y="34"/>
                  <a:pt x="43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50" y="33"/>
                  <a:pt x="50" y="33"/>
                  <a:pt x="50" y="33"/>
                </a:cubicBezTo>
                <a:cubicBezTo>
                  <a:pt x="51" y="31"/>
                  <a:pt x="51" y="31"/>
                  <a:pt x="51" y="31"/>
                </a:cubicBezTo>
                <a:cubicBezTo>
                  <a:pt x="47" y="19"/>
                  <a:pt x="47" y="19"/>
                  <a:pt x="47" y="19"/>
                </a:cubicBezTo>
                <a:cubicBezTo>
                  <a:pt x="48" y="15"/>
                  <a:pt x="48" y="15"/>
                  <a:pt x="48" y="15"/>
                </a:cubicBezTo>
                <a:cubicBezTo>
                  <a:pt x="50" y="13"/>
                  <a:pt x="51" y="12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2" y="9"/>
                  <a:pt x="52" y="9"/>
                  <a:pt x="52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34" y="3"/>
                  <a:pt x="34" y="3"/>
                  <a:pt x="34" y="3"/>
                </a:cubicBezTo>
                <a:cubicBezTo>
                  <a:pt x="30" y="0"/>
                  <a:pt x="27" y="0"/>
                  <a:pt x="24" y="1"/>
                </a:cubicBezTo>
                <a:cubicBezTo>
                  <a:pt x="22" y="1"/>
                  <a:pt x="22" y="1"/>
                  <a:pt x="22" y="1"/>
                </a:cubicBezTo>
                <a:cubicBezTo>
                  <a:pt x="22" y="3"/>
                  <a:pt x="22" y="5"/>
                  <a:pt x="25" y="5"/>
                </a:cubicBezTo>
                <a:cubicBezTo>
                  <a:pt x="27" y="7"/>
                  <a:pt x="28" y="9"/>
                  <a:pt x="26" y="12"/>
                </a:cubicBez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3" name="Freeform 27"/>
          <p:cNvSpPr/>
          <p:nvPr/>
        </p:nvSpPr>
        <p:spPr>
          <a:xfrm>
            <a:off x="4624388" y="2347913"/>
            <a:ext cx="603250" cy="574675"/>
          </a:xfrm>
          <a:custGeom>
            <a:avLst/>
            <a:gdLst/>
            <a:ahLst/>
            <a:cxnLst>
              <a:cxn ang="0">
                <a:pos x="823699370" y="381365888"/>
              </a:cxn>
              <a:cxn ang="0">
                <a:pos x="720736146" y="412285971"/>
              </a:cxn>
              <a:cxn ang="0">
                <a:pos x="597182203" y="474129348"/>
              </a:cxn>
              <a:cxn ang="0">
                <a:pos x="473628261" y="577201644"/>
              </a:cxn>
              <a:cxn ang="0">
                <a:pos x="463331297" y="597816103"/>
              </a:cxn>
              <a:cxn ang="0">
                <a:pos x="350071109" y="721499647"/>
              </a:cxn>
              <a:cxn ang="0">
                <a:pos x="216220202" y="711194022"/>
              </a:cxn>
              <a:cxn ang="0">
                <a:pos x="154444835" y="649350645"/>
              </a:cxn>
              <a:cxn ang="0">
                <a:pos x="175035555" y="886415319"/>
              </a:cxn>
              <a:cxn ang="0">
                <a:pos x="20593928" y="1133785618"/>
              </a:cxn>
              <a:cxn ang="0">
                <a:pos x="0" y="1164708912"/>
              </a:cxn>
              <a:cxn ang="0">
                <a:pos x="164738590" y="1226552289"/>
              </a:cxn>
              <a:cxn ang="0">
                <a:pos x="175035555" y="1236857913"/>
              </a:cxn>
              <a:cxn ang="0">
                <a:pos x="236814130" y="1278086831"/>
              </a:cxn>
              <a:cxn ang="0">
                <a:pos x="247111094" y="1278086831"/>
              </a:cxn>
              <a:cxn ang="0">
                <a:pos x="401552721" y="1401773586"/>
              </a:cxn>
              <a:cxn ang="0">
                <a:pos x="576588275" y="1154400077"/>
              </a:cxn>
              <a:cxn ang="0">
                <a:pos x="628069887" y="1092556700"/>
              </a:cxn>
              <a:cxn ang="0">
                <a:pos x="761920794" y="1041022157"/>
              </a:cxn>
              <a:cxn ang="0">
                <a:pos x="895774910" y="1020407698"/>
              </a:cxn>
              <a:cxn ang="0">
                <a:pos x="967847241" y="1133785618"/>
              </a:cxn>
              <a:cxn ang="0">
                <a:pos x="978144205" y="1226552289"/>
              </a:cxn>
              <a:cxn ang="0">
                <a:pos x="947253313" y="1381159127"/>
              </a:cxn>
              <a:cxn ang="0">
                <a:pos x="947253313" y="1391464751"/>
              </a:cxn>
              <a:cxn ang="0">
                <a:pos x="875180981" y="1607914966"/>
              </a:cxn>
              <a:cxn ang="0">
                <a:pos x="947253313" y="1566686048"/>
              </a:cxn>
              <a:cxn ang="0">
                <a:pos x="998734924" y="1587300507"/>
              </a:cxn>
              <a:cxn ang="0">
                <a:pos x="988441169" y="1649143884"/>
              </a:cxn>
              <a:cxn ang="0">
                <a:pos x="947253313" y="1721292886"/>
              </a:cxn>
              <a:cxn ang="0">
                <a:pos x="916365629" y="1772830639"/>
              </a:cxn>
              <a:cxn ang="0">
                <a:pos x="864884017" y="1783136263"/>
              </a:cxn>
              <a:cxn ang="0">
                <a:pos x="813402406" y="1844979640"/>
              </a:cxn>
              <a:cxn ang="0">
                <a:pos x="1019328852" y="1690372803"/>
              </a:cxn>
              <a:cxn ang="0">
                <a:pos x="1338512278" y="1370850292"/>
              </a:cxn>
              <a:cxn ang="0">
                <a:pos x="1400290854" y="1339930209"/>
              </a:cxn>
              <a:cxn ang="0">
                <a:pos x="1565029444" y="1298701291"/>
              </a:cxn>
              <a:cxn ang="0">
                <a:pos x="1678289632" y="1071942241"/>
              </a:cxn>
              <a:cxn ang="0">
                <a:pos x="1935694481" y="803957483"/>
              </a:cxn>
              <a:cxn ang="0">
                <a:pos x="1873915906" y="618427351"/>
              </a:cxn>
              <a:cxn ang="0">
                <a:pos x="1781249646" y="597816103"/>
              </a:cxn>
              <a:cxn ang="0">
                <a:pos x="1760658927" y="556587185"/>
              </a:cxn>
              <a:cxn ang="0">
                <a:pos x="1626808020" y="226755839"/>
              </a:cxn>
              <a:cxn ang="0">
                <a:pos x="1585623372" y="61843377"/>
              </a:cxn>
              <a:cxn ang="0">
                <a:pos x="1513547832" y="123686754"/>
              </a:cxn>
              <a:cxn ang="0">
                <a:pos x="1379696926" y="51534542"/>
              </a:cxn>
              <a:cxn ang="0">
                <a:pos x="1276733702" y="61843377"/>
              </a:cxn>
              <a:cxn ang="0">
                <a:pos x="1173773688" y="20614459"/>
              </a:cxn>
              <a:cxn ang="0">
                <a:pos x="1173773688" y="154606838"/>
              </a:cxn>
              <a:cxn ang="0">
                <a:pos x="1163476723" y="164915673"/>
              </a:cxn>
              <a:cxn ang="0">
                <a:pos x="1070810464" y="247370298"/>
              </a:cxn>
            </a:cxnLst>
            <a:rect l="0" t="0" r="0" b="0"/>
            <a:pathLst>
              <a:path w="188" h="179">
                <a:moveTo>
                  <a:pt x="86" y="23"/>
                </a:moveTo>
                <a:cubicBezTo>
                  <a:pt x="81" y="30"/>
                  <a:pt x="81" y="30"/>
                  <a:pt x="81" y="30"/>
                </a:cubicBezTo>
                <a:cubicBezTo>
                  <a:pt x="80" y="31"/>
                  <a:pt x="80" y="33"/>
                  <a:pt x="80" y="37"/>
                </a:cubicBezTo>
                <a:cubicBezTo>
                  <a:pt x="80" y="40"/>
                  <a:pt x="80" y="40"/>
                  <a:pt x="80" y="40"/>
                </a:cubicBezTo>
                <a:cubicBezTo>
                  <a:pt x="71" y="40"/>
                  <a:pt x="71" y="40"/>
                  <a:pt x="71" y="40"/>
                </a:cubicBezTo>
                <a:cubicBezTo>
                  <a:pt x="70" y="40"/>
                  <a:pt x="70" y="40"/>
                  <a:pt x="70" y="40"/>
                </a:cubicBezTo>
                <a:cubicBezTo>
                  <a:pt x="70" y="40"/>
                  <a:pt x="70" y="40"/>
                  <a:pt x="70" y="40"/>
                </a:cubicBezTo>
                <a:cubicBezTo>
                  <a:pt x="64" y="38"/>
                  <a:pt x="64" y="38"/>
                  <a:pt x="64" y="38"/>
                </a:cubicBezTo>
                <a:cubicBezTo>
                  <a:pt x="58" y="46"/>
                  <a:pt x="58" y="46"/>
                  <a:pt x="58" y="46"/>
                </a:cubicBezTo>
                <a:cubicBezTo>
                  <a:pt x="58" y="46"/>
                  <a:pt x="58" y="46"/>
                  <a:pt x="58" y="46"/>
                </a:cubicBezTo>
                <a:cubicBezTo>
                  <a:pt x="51" y="50"/>
                  <a:pt x="51" y="50"/>
                  <a:pt x="51" y="50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35" y="69"/>
                  <a:pt x="35" y="69"/>
                  <a:pt x="35" y="69"/>
                </a:cubicBezTo>
                <a:cubicBezTo>
                  <a:pt x="35" y="70"/>
                  <a:pt x="35" y="70"/>
                  <a:pt x="35" y="70"/>
                </a:cubicBezTo>
                <a:cubicBezTo>
                  <a:pt x="34" y="70"/>
                  <a:pt x="34" y="70"/>
                  <a:pt x="34" y="70"/>
                </a:cubicBezTo>
                <a:cubicBezTo>
                  <a:pt x="27" y="74"/>
                  <a:pt x="27" y="74"/>
                  <a:pt x="27" y="74"/>
                </a:cubicBezTo>
                <a:cubicBezTo>
                  <a:pt x="21" y="70"/>
                  <a:pt x="21" y="70"/>
                  <a:pt x="21" y="70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15" y="63"/>
                  <a:pt x="15" y="63"/>
                  <a:pt x="15" y="63"/>
                </a:cubicBezTo>
                <a:cubicBezTo>
                  <a:pt x="12" y="61"/>
                  <a:pt x="12" y="61"/>
                  <a:pt x="12" y="61"/>
                </a:cubicBezTo>
                <a:cubicBezTo>
                  <a:pt x="14" y="78"/>
                  <a:pt x="14" y="78"/>
                  <a:pt x="14" y="78"/>
                </a:cubicBezTo>
                <a:cubicBezTo>
                  <a:pt x="17" y="86"/>
                  <a:pt x="17" y="86"/>
                  <a:pt x="17" y="86"/>
                </a:cubicBezTo>
                <a:cubicBezTo>
                  <a:pt x="11" y="92"/>
                  <a:pt x="11" y="92"/>
                  <a:pt x="11" y="92"/>
                </a:cubicBezTo>
                <a:cubicBezTo>
                  <a:pt x="2" y="104"/>
                  <a:pt x="2" y="104"/>
                  <a:pt x="2" y="104"/>
                </a:cubicBezTo>
                <a:cubicBezTo>
                  <a:pt x="2" y="110"/>
                  <a:pt x="2" y="110"/>
                  <a:pt x="2" y="110"/>
                </a:cubicBezTo>
                <a:cubicBezTo>
                  <a:pt x="2" y="110"/>
                  <a:pt x="2" y="110"/>
                  <a:pt x="2" y="110"/>
                </a:cubicBezTo>
                <a:cubicBezTo>
                  <a:pt x="2" y="110"/>
                  <a:pt x="2" y="110"/>
                  <a:pt x="2" y="110"/>
                </a:cubicBezTo>
                <a:cubicBezTo>
                  <a:pt x="0" y="113"/>
                  <a:pt x="0" y="113"/>
                  <a:pt x="0" y="113"/>
                </a:cubicBezTo>
                <a:cubicBezTo>
                  <a:pt x="1" y="116"/>
                  <a:pt x="1" y="116"/>
                  <a:pt x="1" y="116"/>
                </a:cubicBezTo>
                <a:cubicBezTo>
                  <a:pt x="4" y="116"/>
                  <a:pt x="4" y="116"/>
                  <a:pt x="4" y="116"/>
                </a:cubicBezTo>
                <a:cubicBezTo>
                  <a:pt x="16" y="119"/>
                  <a:pt x="16" y="119"/>
                  <a:pt x="16" y="119"/>
                </a:cubicBezTo>
                <a:cubicBezTo>
                  <a:pt x="16" y="119"/>
                  <a:pt x="16" y="119"/>
                  <a:pt x="16" y="119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17" y="120"/>
                  <a:pt x="17" y="120"/>
                  <a:pt x="17" y="120"/>
                </a:cubicBezTo>
                <a:cubicBezTo>
                  <a:pt x="17" y="120"/>
                  <a:pt x="17" y="120"/>
                  <a:pt x="17" y="120"/>
                </a:cubicBezTo>
                <a:cubicBezTo>
                  <a:pt x="20" y="122"/>
                  <a:pt x="20" y="122"/>
                  <a:pt x="20" y="122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5" y="126"/>
                  <a:pt x="26" y="127"/>
                  <a:pt x="26" y="129"/>
                </a:cubicBezTo>
                <a:cubicBezTo>
                  <a:pt x="27" y="132"/>
                  <a:pt x="27" y="132"/>
                  <a:pt x="27" y="132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6" y="130"/>
                  <a:pt x="46" y="130"/>
                  <a:pt x="46" y="130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61" y="106"/>
                  <a:pt x="61" y="106"/>
                  <a:pt x="61" y="106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9" y="102"/>
                  <a:pt x="69" y="102"/>
                  <a:pt x="69" y="102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76" y="98"/>
                  <a:pt x="78" y="96"/>
                  <a:pt x="80" y="96"/>
                </a:cubicBezTo>
                <a:cubicBezTo>
                  <a:pt x="81" y="96"/>
                  <a:pt x="83" y="97"/>
                  <a:pt x="86" y="99"/>
                </a:cubicBezTo>
                <a:cubicBezTo>
                  <a:pt x="87" y="99"/>
                  <a:pt x="87" y="99"/>
                  <a:pt x="87" y="99"/>
                </a:cubicBezTo>
                <a:cubicBezTo>
                  <a:pt x="87" y="100"/>
                  <a:pt x="87" y="100"/>
                  <a:pt x="87" y="100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94" y="111"/>
                  <a:pt x="94" y="111"/>
                  <a:pt x="94" y="111"/>
                </a:cubicBezTo>
                <a:cubicBezTo>
                  <a:pt x="95" y="119"/>
                  <a:pt x="95" y="119"/>
                  <a:pt x="95" y="119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92" y="135"/>
                  <a:pt x="92" y="135"/>
                  <a:pt x="92" y="135"/>
                </a:cubicBezTo>
                <a:cubicBezTo>
                  <a:pt x="92" y="135"/>
                  <a:pt x="92" y="135"/>
                  <a:pt x="92" y="135"/>
                </a:cubicBezTo>
                <a:cubicBezTo>
                  <a:pt x="87" y="142"/>
                  <a:pt x="87" y="142"/>
                  <a:pt x="87" y="142"/>
                </a:cubicBezTo>
                <a:cubicBezTo>
                  <a:pt x="84" y="147"/>
                  <a:pt x="84" y="147"/>
                  <a:pt x="84" y="147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6" y="156"/>
                  <a:pt x="86" y="156"/>
                  <a:pt x="86" y="156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92" y="152"/>
                  <a:pt x="92" y="152"/>
                  <a:pt x="92" y="152"/>
                </a:cubicBezTo>
                <a:cubicBezTo>
                  <a:pt x="92" y="151"/>
                  <a:pt x="92" y="151"/>
                  <a:pt x="92" y="151"/>
                </a:cubicBezTo>
                <a:cubicBezTo>
                  <a:pt x="93" y="150"/>
                  <a:pt x="93" y="150"/>
                  <a:pt x="93" y="150"/>
                </a:cubicBezTo>
                <a:cubicBezTo>
                  <a:pt x="97" y="154"/>
                  <a:pt x="97" y="154"/>
                  <a:pt x="97" y="154"/>
                </a:cubicBezTo>
                <a:cubicBezTo>
                  <a:pt x="97" y="154"/>
                  <a:pt x="97" y="154"/>
                  <a:pt x="97" y="154"/>
                </a:cubicBezTo>
                <a:cubicBezTo>
                  <a:pt x="97" y="160"/>
                  <a:pt x="97" y="160"/>
                  <a:pt x="97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92" y="164"/>
                  <a:pt x="92" y="164"/>
                  <a:pt x="92" y="164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1" y="168"/>
                  <a:pt x="91" y="168"/>
                  <a:pt x="91" y="168"/>
                </a:cubicBezTo>
                <a:cubicBezTo>
                  <a:pt x="91" y="168"/>
                  <a:pt x="91" y="168"/>
                  <a:pt x="91" y="168"/>
                </a:cubicBezTo>
                <a:cubicBezTo>
                  <a:pt x="89" y="172"/>
                  <a:pt x="89" y="172"/>
                  <a:pt x="89" y="172"/>
                </a:cubicBezTo>
                <a:cubicBezTo>
                  <a:pt x="88" y="172"/>
                  <a:pt x="88" y="172"/>
                  <a:pt x="88" y="172"/>
                </a:cubicBezTo>
                <a:cubicBezTo>
                  <a:pt x="88" y="172"/>
                  <a:pt x="88" y="172"/>
                  <a:pt x="88" y="172"/>
                </a:cubicBezTo>
                <a:cubicBezTo>
                  <a:pt x="84" y="173"/>
                  <a:pt x="84" y="173"/>
                  <a:pt x="84" y="173"/>
                </a:cubicBezTo>
                <a:cubicBezTo>
                  <a:pt x="81" y="174"/>
                  <a:pt x="81" y="174"/>
                  <a:pt x="81" y="174"/>
                </a:cubicBezTo>
                <a:cubicBezTo>
                  <a:pt x="79" y="178"/>
                  <a:pt x="79" y="178"/>
                  <a:pt x="79" y="178"/>
                </a:cubicBezTo>
                <a:cubicBezTo>
                  <a:pt x="79" y="179"/>
                  <a:pt x="79" y="179"/>
                  <a:pt x="79" y="179"/>
                </a:cubicBezTo>
                <a:cubicBezTo>
                  <a:pt x="92" y="177"/>
                  <a:pt x="92" y="177"/>
                  <a:pt x="92" y="177"/>
                </a:cubicBezTo>
                <a:cubicBezTo>
                  <a:pt x="95" y="175"/>
                  <a:pt x="95" y="175"/>
                  <a:pt x="95" y="175"/>
                </a:cubicBezTo>
                <a:cubicBezTo>
                  <a:pt x="99" y="164"/>
                  <a:pt x="99" y="164"/>
                  <a:pt x="99" y="164"/>
                </a:cubicBezTo>
                <a:cubicBezTo>
                  <a:pt x="99" y="164"/>
                  <a:pt x="99" y="164"/>
                  <a:pt x="99" y="164"/>
                </a:cubicBezTo>
                <a:cubicBezTo>
                  <a:pt x="129" y="133"/>
                  <a:pt x="129" y="133"/>
                  <a:pt x="129" y="133"/>
                </a:cubicBezTo>
                <a:cubicBezTo>
                  <a:pt x="130" y="133"/>
                  <a:pt x="130" y="133"/>
                  <a:pt x="130" y="133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42" y="130"/>
                  <a:pt x="142" y="130"/>
                  <a:pt x="142" y="130"/>
                </a:cubicBezTo>
                <a:cubicBezTo>
                  <a:pt x="147" y="129"/>
                  <a:pt x="147" y="129"/>
                  <a:pt x="147" y="129"/>
                </a:cubicBezTo>
                <a:cubicBezTo>
                  <a:pt x="152" y="126"/>
                  <a:pt x="152" y="126"/>
                  <a:pt x="152" y="126"/>
                </a:cubicBezTo>
                <a:cubicBezTo>
                  <a:pt x="156" y="122"/>
                  <a:pt x="156" y="122"/>
                  <a:pt x="156" y="122"/>
                </a:cubicBezTo>
                <a:cubicBezTo>
                  <a:pt x="163" y="104"/>
                  <a:pt x="163" y="104"/>
                  <a:pt x="163" y="104"/>
                </a:cubicBezTo>
                <a:cubicBezTo>
                  <a:pt x="163" y="104"/>
                  <a:pt x="163" y="104"/>
                  <a:pt x="163" y="104"/>
                </a:cubicBezTo>
                <a:cubicBezTo>
                  <a:pt x="163" y="104"/>
                  <a:pt x="163" y="104"/>
                  <a:pt x="163" y="104"/>
                </a:cubicBezTo>
                <a:cubicBezTo>
                  <a:pt x="188" y="78"/>
                  <a:pt x="188" y="78"/>
                  <a:pt x="188" y="78"/>
                </a:cubicBezTo>
                <a:cubicBezTo>
                  <a:pt x="188" y="78"/>
                  <a:pt x="188" y="78"/>
                  <a:pt x="188" y="78"/>
                </a:cubicBezTo>
                <a:cubicBezTo>
                  <a:pt x="186" y="64"/>
                  <a:pt x="186" y="64"/>
                  <a:pt x="186" y="64"/>
                </a:cubicBezTo>
                <a:cubicBezTo>
                  <a:pt x="185" y="63"/>
                  <a:pt x="183" y="62"/>
                  <a:pt x="182" y="61"/>
                </a:cubicBezTo>
                <a:cubicBezTo>
                  <a:pt x="182" y="60"/>
                  <a:pt x="182" y="60"/>
                  <a:pt x="182" y="60"/>
                </a:cubicBezTo>
                <a:cubicBezTo>
                  <a:pt x="182" y="61"/>
                  <a:pt x="182" y="61"/>
                  <a:pt x="182" y="61"/>
                </a:cubicBezTo>
                <a:cubicBezTo>
                  <a:pt x="178" y="61"/>
                  <a:pt x="178" y="61"/>
                  <a:pt x="178" y="61"/>
                </a:cubicBezTo>
                <a:cubicBezTo>
                  <a:pt x="176" y="60"/>
                  <a:pt x="174" y="60"/>
                  <a:pt x="173" y="58"/>
                </a:cubicBezTo>
                <a:cubicBezTo>
                  <a:pt x="172" y="55"/>
                  <a:pt x="172" y="55"/>
                  <a:pt x="172" y="55"/>
                </a:cubicBezTo>
                <a:cubicBezTo>
                  <a:pt x="172" y="55"/>
                  <a:pt x="172" y="55"/>
                  <a:pt x="172" y="55"/>
                </a:cubicBezTo>
                <a:cubicBezTo>
                  <a:pt x="171" y="54"/>
                  <a:pt x="171" y="54"/>
                  <a:pt x="171" y="54"/>
                </a:cubicBezTo>
                <a:cubicBezTo>
                  <a:pt x="171" y="33"/>
                  <a:pt x="171" y="33"/>
                  <a:pt x="171" y="33"/>
                </a:cubicBezTo>
                <a:cubicBezTo>
                  <a:pt x="169" y="32"/>
                  <a:pt x="166" y="30"/>
                  <a:pt x="164" y="28"/>
                </a:cubicBezTo>
                <a:cubicBezTo>
                  <a:pt x="158" y="22"/>
                  <a:pt x="158" y="22"/>
                  <a:pt x="158" y="22"/>
                </a:cubicBezTo>
                <a:cubicBezTo>
                  <a:pt x="154" y="15"/>
                  <a:pt x="154" y="15"/>
                  <a:pt x="154" y="15"/>
                </a:cubicBezTo>
                <a:cubicBezTo>
                  <a:pt x="153" y="14"/>
                  <a:pt x="153" y="11"/>
                  <a:pt x="153" y="8"/>
                </a:cubicBezTo>
                <a:cubicBezTo>
                  <a:pt x="154" y="6"/>
                  <a:pt x="154" y="6"/>
                  <a:pt x="154" y="6"/>
                </a:cubicBezTo>
                <a:cubicBezTo>
                  <a:pt x="151" y="2"/>
                  <a:pt x="151" y="2"/>
                  <a:pt x="151" y="2"/>
                </a:cubicBezTo>
                <a:cubicBezTo>
                  <a:pt x="150" y="5"/>
                  <a:pt x="150" y="5"/>
                  <a:pt x="150" y="5"/>
                </a:cubicBezTo>
                <a:cubicBezTo>
                  <a:pt x="147" y="12"/>
                  <a:pt x="147" y="12"/>
                  <a:pt x="147" y="12"/>
                </a:cubicBezTo>
                <a:cubicBezTo>
                  <a:pt x="146" y="12"/>
                  <a:pt x="146" y="12"/>
                  <a:pt x="146" y="12"/>
                </a:cubicBezTo>
                <a:cubicBezTo>
                  <a:pt x="143" y="12"/>
                  <a:pt x="140" y="12"/>
                  <a:pt x="137" y="10"/>
                </a:cubicBezTo>
                <a:cubicBezTo>
                  <a:pt x="135" y="10"/>
                  <a:pt x="134" y="8"/>
                  <a:pt x="134" y="5"/>
                </a:cubicBezTo>
                <a:cubicBezTo>
                  <a:pt x="134" y="4"/>
                  <a:pt x="134" y="4"/>
                  <a:pt x="134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24" y="6"/>
                  <a:pt x="124" y="6"/>
                  <a:pt x="124" y="6"/>
                </a:cubicBezTo>
                <a:cubicBezTo>
                  <a:pt x="118" y="0"/>
                  <a:pt x="118" y="0"/>
                  <a:pt x="118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2"/>
                  <a:pt x="114" y="2"/>
                  <a:pt x="114" y="2"/>
                </a:cubicBezTo>
                <a:cubicBezTo>
                  <a:pt x="117" y="6"/>
                  <a:pt x="117" y="6"/>
                  <a:pt x="117" y="6"/>
                </a:cubicBezTo>
                <a:cubicBezTo>
                  <a:pt x="118" y="7"/>
                  <a:pt x="118" y="7"/>
                  <a:pt x="118" y="7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93" y="25"/>
                  <a:pt x="93" y="25"/>
                  <a:pt x="93" y="25"/>
                </a:cubicBezTo>
                <a:lnTo>
                  <a:pt x="86" y="23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4" name="Freeform 28"/>
          <p:cNvSpPr/>
          <p:nvPr/>
        </p:nvSpPr>
        <p:spPr>
          <a:xfrm>
            <a:off x="4759325" y="2001838"/>
            <a:ext cx="860425" cy="584200"/>
          </a:xfrm>
          <a:custGeom>
            <a:avLst/>
            <a:gdLst/>
            <a:ahLst/>
            <a:cxnLst>
              <a:cxn ang="0">
                <a:pos x="484454591" y="30911242"/>
              </a:cxn>
              <a:cxn ang="0">
                <a:pos x="371071123" y="61819274"/>
              </a:cxn>
              <a:cxn ang="0">
                <a:pos x="350456239" y="103034263"/>
              </a:cxn>
              <a:cxn ang="0">
                <a:pos x="298920635" y="185461031"/>
              </a:cxn>
              <a:cxn ang="0">
                <a:pos x="216457888" y="247280304"/>
              </a:cxn>
              <a:cxn ang="0">
                <a:pos x="113383468" y="175157284"/>
              </a:cxn>
              <a:cxn ang="0">
                <a:pos x="0" y="206068525"/>
              </a:cxn>
              <a:cxn ang="0">
                <a:pos x="164922283" y="309102788"/>
              </a:cxn>
              <a:cxn ang="0">
                <a:pos x="175228120" y="329707073"/>
              </a:cxn>
              <a:cxn ang="0">
                <a:pos x="185537167" y="535775598"/>
              </a:cxn>
              <a:cxn ang="0">
                <a:pos x="309226471" y="783059112"/>
              </a:cxn>
              <a:cxn ang="0">
                <a:pos x="391689218" y="700632344"/>
              </a:cxn>
              <a:cxn ang="0">
                <a:pos x="505072686" y="680024849"/>
              </a:cxn>
              <a:cxn ang="0">
                <a:pos x="505072686" y="680024849"/>
              </a:cxn>
              <a:cxn ang="0">
                <a:pos x="618452943" y="803663397"/>
              </a:cxn>
              <a:cxn ang="0">
                <a:pos x="649376874" y="906697659"/>
              </a:cxn>
              <a:cxn ang="0">
                <a:pos x="639071037" y="1009731922"/>
              </a:cxn>
              <a:cxn ang="0">
                <a:pos x="711221526" y="1102462437"/>
              </a:cxn>
              <a:cxn ang="0">
                <a:pos x="814299157" y="1071554405"/>
              </a:cxn>
              <a:cxn ang="0">
                <a:pos x="865834762" y="1123069932"/>
              </a:cxn>
              <a:cxn ang="0">
                <a:pos x="989527276" y="1174585458"/>
              </a:cxn>
              <a:cxn ang="0">
                <a:pos x="1082295860" y="1143677426"/>
              </a:cxn>
              <a:cxn ang="0">
                <a:pos x="1133834675" y="1092158690"/>
              </a:cxn>
              <a:cxn ang="0">
                <a:pos x="1195679328" y="1246711689"/>
              </a:cxn>
              <a:cxn ang="0">
                <a:pos x="1350292563" y="1411565225"/>
              </a:cxn>
              <a:cxn ang="0">
                <a:pos x="1381213284" y="1669149277"/>
              </a:cxn>
              <a:cxn ang="0">
                <a:pos x="1484290915" y="1710364266"/>
              </a:cxn>
              <a:cxn ang="0">
                <a:pos x="1546135567" y="1875217802"/>
              </a:cxn>
              <a:cxn ang="0">
                <a:pos x="1917209901" y="1566115014"/>
              </a:cxn>
              <a:cxn ang="0">
                <a:pos x="2061514089" y="1401261478"/>
              </a:cxn>
              <a:cxn ang="0">
                <a:pos x="2147483646" y="1174585458"/>
              </a:cxn>
              <a:cxn ang="0">
                <a:pos x="2147483646" y="1092158690"/>
              </a:cxn>
              <a:cxn ang="0">
                <a:pos x="2147483646" y="875789627"/>
              </a:cxn>
              <a:cxn ang="0">
                <a:pos x="2147483646" y="865485880"/>
              </a:cxn>
              <a:cxn ang="0">
                <a:pos x="2147483646" y="1020035669"/>
              </a:cxn>
              <a:cxn ang="0">
                <a:pos x="2147483646" y="906697659"/>
              </a:cxn>
              <a:cxn ang="0">
                <a:pos x="2147483646" y="813967144"/>
              </a:cxn>
              <a:cxn ang="0">
                <a:pos x="2147483646" y="649113608"/>
              </a:cxn>
              <a:cxn ang="0">
                <a:pos x="2147483646" y="566686840"/>
              </a:cxn>
              <a:cxn ang="0">
                <a:pos x="2147483646" y="556383092"/>
              </a:cxn>
              <a:cxn ang="0">
                <a:pos x="2147483646" y="566686840"/>
              </a:cxn>
              <a:cxn ang="0">
                <a:pos x="2147483646" y="566686840"/>
              </a:cxn>
              <a:cxn ang="0">
                <a:pos x="2147483646" y="710932881"/>
              </a:cxn>
              <a:cxn ang="0">
                <a:pos x="2143976836" y="741844123"/>
              </a:cxn>
              <a:cxn ang="0">
                <a:pos x="1937824785" y="556383092"/>
              </a:cxn>
              <a:cxn ang="0">
                <a:pos x="1886285969" y="453348830"/>
              </a:cxn>
              <a:cxn ang="0">
                <a:pos x="1896595017" y="515171313"/>
              </a:cxn>
              <a:cxn ang="0">
                <a:pos x="1845056201" y="618202366"/>
              </a:cxn>
              <a:cxn ang="0">
                <a:pos x="1731672734" y="587294334"/>
              </a:cxn>
              <a:cxn ang="0">
                <a:pos x="1711057850" y="484260071"/>
              </a:cxn>
              <a:cxn ang="0">
                <a:pos x="1607980219" y="443045082"/>
              </a:cxn>
              <a:cxn ang="0">
                <a:pos x="1484290915" y="360618314"/>
              </a:cxn>
              <a:cxn ang="0">
                <a:pos x="1319368632" y="298799041"/>
              </a:cxn>
              <a:cxn ang="0">
                <a:pos x="1205985164" y="350314567"/>
              </a:cxn>
              <a:cxn ang="0">
                <a:pos x="1154449559" y="247280304"/>
              </a:cxn>
              <a:cxn ang="0">
                <a:pos x="1010142161" y="247280304"/>
              </a:cxn>
              <a:cxn ang="0">
                <a:pos x="845219878" y="278191546"/>
              </a:cxn>
              <a:cxn ang="0">
                <a:pos x="690606642" y="267887799"/>
              </a:cxn>
            </a:cxnLst>
            <a:rect l="0" t="0" r="0" b="0"/>
            <a:pathLst>
              <a:path w="268" h="182">
                <a:moveTo>
                  <a:pt x="52" y="9"/>
                </a:moveTo>
                <a:cubicBezTo>
                  <a:pt x="51" y="0"/>
                  <a:pt x="51" y="0"/>
                  <a:pt x="51" y="0"/>
                </a:cubicBezTo>
                <a:cubicBezTo>
                  <a:pt x="47" y="3"/>
                  <a:pt x="47" y="3"/>
                  <a:pt x="47" y="3"/>
                </a:cubicBezTo>
                <a:cubicBezTo>
                  <a:pt x="46" y="3"/>
                  <a:pt x="46" y="3"/>
                  <a:pt x="46" y="3"/>
                </a:cubicBezTo>
                <a:cubicBezTo>
                  <a:pt x="37" y="6"/>
                  <a:pt x="37" y="6"/>
                  <a:pt x="37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5" y="5"/>
                  <a:pt x="35" y="5"/>
                  <a:pt x="35" y="5"/>
                </a:cubicBezTo>
                <a:cubicBezTo>
                  <a:pt x="35" y="10"/>
                  <a:pt x="35" y="10"/>
                  <a:pt x="35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0" y="17"/>
                  <a:pt x="30" y="17"/>
                  <a:pt x="30" y="17"/>
                </a:cubicBezTo>
                <a:cubicBezTo>
                  <a:pt x="29" y="17"/>
                  <a:pt x="29" y="17"/>
                  <a:pt x="29" y="17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2" y="24"/>
                  <a:pt x="22" y="24"/>
                  <a:pt x="22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15" y="22"/>
                  <a:pt x="12" y="19"/>
                  <a:pt x="11" y="17"/>
                </a:cubicBezTo>
                <a:cubicBezTo>
                  <a:pt x="10" y="16"/>
                  <a:pt x="10" y="16"/>
                  <a:pt x="9" y="16"/>
                </a:cubicBezTo>
                <a:cubicBezTo>
                  <a:pt x="4" y="17"/>
                  <a:pt x="4" y="17"/>
                  <a:pt x="4" y="17"/>
                </a:cubicBezTo>
                <a:cubicBezTo>
                  <a:pt x="0" y="20"/>
                  <a:pt x="0" y="20"/>
                  <a:pt x="0" y="20"/>
                </a:cubicBezTo>
                <a:cubicBezTo>
                  <a:pt x="9" y="27"/>
                  <a:pt x="9" y="27"/>
                  <a:pt x="9" y="27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2"/>
                  <a:pt x="17" y="32"/>
                  <a:pt x="17" y="32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52"/>
                  <a:pt x="18" y="52"/>
                  <a:pt x="18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5" y="70"/>
                  <a:pt x="25" y="70"/>
                  <a:pt x="25" y="70"/>
                </a:cubicBezTo>
                <a:cubicBezTo>
                  <a:pt x="30" y="76"/>
                  <a:pt x="30" y="76"/>
                  <a:pt x="30" y="76"/>
                </a:cubicBezTo>
                <a:cubicBezTo>
                  <a:pt x="35" y="72"/>
                  <a:pt x="35" y="72"/>
                  <a:pt x="35" y="72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68"/>
                  <a:pt x="38" y="68"/>
                  <a:pt x="38" y="68"/>
                </a:cubicBezTo>
                <a:cubicBezTo>
                  <a:pt x="44" y="61"/>
                  <a:pt x="44" y="61"/>
                  <a:pt x="44" y="61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54" y="76"/>
                  <a:pt x="54" y="76"/>
                  <a:pt x="54" y="76"/>
                </a:cubicBezTo>
                <a:cubicBezTo>
                  <a:pt x="60" y="78"/>
                  <a:pt x="60" y="78"/>
                  <a:pt x="60" y="78"/>
                </a:cubicBezTo>
                <a:cubicBezTo>
                  <a:pt x="63" y="88"/>
                  <a:pt x="63" y="88"/>
                  <a:pt x="63" y="88"/>
                </a:cubicBezTo>
                <a:cubicBezTo>
                  <a:pt x="63" y="88"/>
                  <a:pt x="63" y="88"/>
                  <a:pt x="63" y="88"/>
                </a:cubicBezTo>
                <a:cubicBezTo>
                  <a:pt x="63" y="88"/>
                  <a:pt x="63" y="88"/>
                  <a:pt x="63" y="88"/>
                </a:cubicBezTo>
                <a:cubicBezTo>
                  <a:pt x="62" y="97"/>
                  <a:pt x="62" y="97"/>
                  <a:pt x="62" y="97"/>
                </a:cubicBezTo>
                <a:cubicBezTo>
                  <a:pt x="62" y="98"/>
                  <a:pt x="62" y="98"/>
                  <a:pt x="62" y="98"/>
                </a:cubicBezTo>
                <a:cubicBezTo>
                  <a:pt x="62" y="98"/>
                  <a:pt x="62" y="98"/>
                  <a:pt x="62" y="98"/>
                </a:cubicBezTo>
                <a:cubicBezTo>
                  <a:pt x="60" y="106"/>
                  <a:pt x="60" y="106"/>
                  <a:pt x="60" y="106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74" y="102"/>
                  <a:pt x="74" y="102"/>
                  <a:pt x="74" y="102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84" y="109"/>
                  <a:pt x="84" y="109"/>
                  <a:pt x="84" y="109"/>
                </a:cubicBezTo>
                <a:cubicBezTo>
                  <a:pt x="89" y="108"/>
                  <a:pt x="89" y="108"/>
                  <a:pt x="89" y="108"/>
                </a:cubicBezTo>
                <a:cubicBezTo>
                  <a:pt x="93" y="106"/>
                  <a:pt x="95" y="108"/>
                  <a:pt x="96" y="110"/>
                </a:cubicBezTo>
                <a:cubicBezTo>
                  <a:pt x="96" y="114"/>
                  <a:pt x="96" y="114"/>
                  <a:pt x="96" y="114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5" y="111"/>
                  <a:pt x="105" y="111"/>
                  <a:pt x="105" y="111"/>
                </a:cubicBezTo>
                <a:cubicBezTo>
                  <a:pt x="105" y="109"/>
                  <a:pt x="105" y="109"/>
                  <a:pt x="105" y="109"/>
                </a:cubicBezTo>
                <a:cubicBezTo>
                  <a:pt x="105" y="107"/>
                  <a:pt x="105" y="106"/>
                  <a:pt x="106" y="105"/>
                </a:cubicBezTo>
                <a:cubicBezTo>
                  <a:pt x="110" y="106"/>
                  <a:pt x="110" y="106"/>
                  <a:pt x="110" y="106"/>
                </a:cubicBezTo>
                <a:cubicBezTo>
                  <a:pt x="114" y="108"/>
                  <a:pt x="116" y="110"/>
                  <a:pt x="116" y="114"/>
                </a:cubicBezTo>
                <a:cubicBezTo>
                  <a:pt x="116" y="116"/>
                  <a:pt x="116" y="116"/>
                  <a:pt x="116" y="116"/>
                </a:cubicBezTo>
                <a:cubicBezTo>
                  <a:pt x="116" y="121"/>
                  <a:pt x="116" y="121"/>
                  <a:pt x="116" y="121"/>
                </a:cubicBezTo>
                <a:cubicBezTo>
                  <a:pt x="120" y="128"/>
                  <a:pt x="120" y="128"/>
                  <a:pt x="120" y="128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7" y="135"/>
                  <a:pt x="129" y="136"/>
                  <a:pt x="131" y="137"/>
                </a:cubicBezTo>
                <a:cubicBezTo>
                  <a:pt x="132" y="137"/>
                  <a:pt x="132" y="137"/>
                  <a:pt x="132" y="137"/>
                </a:cubicBezTo>
                <a:cubicBezTo>
                  <a:pt x="133" y="138"/>
                  <a:pt x="134" y="140"/>
                  <a:pt x="134" y="144"/>
                </a:cubicBezTo>
                <a:cubicBezTo>
                  <a:pt x="134" y="162"/>
                  <a:pt x="134" y="162"/>
                  <a:pt x="134" y="162"/>
                </a:cubicBezTo>
                <a:cubicBezTo>
                  <a:pt x="134" y="164"/>
                  <a:pt x="136" y="165"/>
                  <a:pt x="137" y="165"/>
                </a:cubicBezTo>
                <a:cubicBezTo>
                  <a:pt x="138" y="165"/>
                  <a:pt x="138" y="165"/>
                  <a:pt x="138" y="165"/>
                </a:cubicBezTo>
                <a:cubicBezTo>
                  <a:pt x="140" y="164"/>
                  <a:pt x="142" y="164"/>
                  <a:pt x="144" y="166"/>
                </a:cubicBezTo>
                <a:cubicBezTo>
                  <a:pt x="145" y="167"/>
                  <a:pt x="145" y="167"/>
                  <a:pt x="145" y="167"/>
                </a:cubicBezTo>
                <a:cubicBezTo>
                  <a:pt x="147" y="168"/>
                  <a:pt x="148" y="169"/>
                  <a:pt x="149" y="172"/>
                </a:cubicBezTo>
                <a:cubicBezTo>
                  <a:pt x="150" y="182"/>
                  <a:pt x="150" y="182"/>
                  <a:pt x="150" y="182"/>
                </a:cubicBezTo>
                <a:cubicBezTo>
                  <a:pt x="159" y="164"/>
                  <a:pt x="159" y="164"/>
                  <a:pt x="159" y="164"/>
                </a:cubicBezTo>
                <a:cubicBezTo>
                  <a:pt x="162" y="154"/>
                  <a:pt x="165" y="148"/>
                  <a:pt x="169" y="147"/>
                </a:cubicBezTo>
                <a:cubicBezTo>
                  <a:pt x="173" y="146"/>
                  <a:pt x="178" y="148"/>
                  <a:pt x="186" y="152"/>
                </a:cubicBezTo>
                <a:cubicBezTo>
                  <a:pt x="212" y="154"/>
                  <a:pt x="212" y="154"/>
                  <a:pt x="212" y="154"/>
                </a:cubicBezTo>
                <a:cubicBezTo>
                  <a:pt x="212" y="148"/>
                  <a:pt x="212" y="148"/>
                  <a:pt x="212" y="148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195" y="133"/>
                  <a:pt x="192" y="131"/>
                  <a:pt x="193" y="129"/>
                </a:cubicBezTo>
                <a:cubicBezTo>
                  <a:pt x="202" y="130"/>
                  <a:pt x="202" y="130"/>
                  <a:pt x="202" y="130"/>
                </a:cubicBezTo>
                <a:cubicBezTo>
                  <a:pt x="211" y="132"/>
                  <a:pt x="219" y="128"/>
                  <a:pt x="226" y="114"/>
                </a:cubicBezTo>
                <a:cubicBezTo>
                  <a:pt x="226" y="114"/>
                  <a:pt x="226" y="114"/>
                  <a:pt x="226" y="114"/>
                </a:cubicBezTo>
                <a:cubicBezTo>
                  <a:pt x="227" y="114"/>
                  <a:pt x="227" y="114"/>
                  <a:pt x="227" y="114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37" y="85"/>
                  <a:pt x="237" y="85"/>
                  <a:pt x="237" y="85"/>
                </a:cubicBezTo>
                <a:cubicBezTo>
                  <a:pt x="238" y="85"/>
                  <a:pt x="238" y="85"/>
                  <a:pt x="238" y="85"/>
                </a:cubicBezTo>
                <a:cubicBezTo>
                  <a:pt x="239" y="85"/>
                  <a:pt x="239" y="85"/>
                  <a:pt x="239" y="85"/>
                </a:cubicBezTo>
                <a:cubicBezTo>
                  <a:pt x="246" y="84"/>
                  <a:pt x="246" y="84"/>
                  <a:pt x="246" y="84"/>
                </a:cubicBezTo>
                <a:cubicBezTo>
                  <a:pt x="247" y="84"/>
                  <a:pt x="247" y="84"/>
                  <a:pt x="247" y="84"/>
                </a:cubicBezTo>
                <a:cubicBezTo>
                  <a:pt x="248" y="84"/>
                  <a:pt x="248" y="84"/>
                  <a:pt x="248" y="84"/>
                </a:cubicBezTo>
                <a:cubicBezTo>
                  <a:pt x="248" y="84"/>
                  <a:pt x="248" y="84"/>
                  <a:pt x="248" y="84"/>
                </a:cubicBezTo>
                <a:cubicBezTo>
                  <a:pt x="262" y="99"/>
                  <a:pt x="262" y="99"/>
                  <a:pt x="262" y="99"/>
                </a:cubicBezTo>
                <a:cubicBezTo>
                  <a:pt x="266" y="98"/>
                  <a:pt x="266" y="98"/>
                  <a:pt x="266" y="98"/>
                </a:cubicBezTo>
                <a:cubicBezTo>
                  <a:pt x="266" y="95"/>
                  <a:pt x="266" y="95"/>
                  <a:pt x="266" y="95"/>
                </a:cubicBezTo>
                <a:cubicBezTo>
                  <a:pt x="259" y="88"/>
                  <a:pt x="259" y="88"/>
                  <a:pt x="259" y="88"/>
                </a:cubicBezTo>
                <a:cubicBezTo>
                  <a:pt x="258" y="87"/>
                  <a:pt x="258" y="87"/>
                  <a:pt x="258" y="87"/>
                </a:cubicBezTo>
                <a:cubicBezTo>
                  <a:pt x="257" y="86"/>
                  <a:pt x="257" y="86"/>
                  <a:pt x="257" y="86"/>
                </a:cubicBezTo>
                <a:cubicBezTo>
                  <a:pt x="268" y="79"/>
                  <a:pt x="268" y="79"/>
                  <a:pt x="268" y="79"/>
                </a:cubicBezTo>
                <a:cubicBezTo>
                  <a:pt x="268" y="62"/>
                  <a:pt x="268" y="62"/>
                  <a:pt x="268" y="62"/>
                </a:cubicBezTo>
                <a:cubicBezTo>
                  <a:pt x="263" y="63"/>
                  <a:pt x="263" y="63"/>
                  <a:pt x="263" y="63"/>
                </a:cubicBezTo>
                <a:cubicBezTo>
                  <a:pt x="263" y="63"/>
                  <a:pt x="263" y="63"/>
                  <a:pt x="263" y="63"/>
                </a:cubicBezTo>
                <a:cubicBezTo>
                  <a:pt x="262" y="63"/>
                  <a:pt x="262" y="63"/>
                  <a:pt x="262" y="63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4" y="60"/>
                  <a:pt x="250" y="58"/>
                  <a:pt x="246" y="55"/>
                </a:cubicBezTo>
                <a:cubicBezTo>
                  <a:pt x="243" y="54"/>
                  <a:pt x="242" y="53"/>
                  <a:pt x="242" y="51"/>
                </a:cubicBezTo>
                <a:cubicBezTo>
                  <a:pt x="242" y="52"/>
                  <a:pt x="242" y="52"/>
                  <a:pt x="242" y="52"/>
                </a:cubicBezTo>
                <a:cubicBezTo>
                  <a:pt x="242" y="53"/>
                  <a:pt x="241" y="54"/>
                  <a:pt x="240" y="54"/>
                </a:cubicBezTo>
                <a:cubicBezTo>
                  <a:pt x="239" y="55"/>
                  <a:pt x="238" y="56"/>
                  <a:pt x="235" y="56"/>
                </a:cubicBezTo>
                <a:cubicBezTo>
                  <a:pt x="234" y="56"/>
                  <a:pt x="234" y="56"/>
                  <a:pt x="234" y="56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28" y="51"/>
                  <a:pt x="228" y="51"/>
                  <a:pt x="228" y="51"/>
                </a:cubicBezTo>
                <a:cubicBezTo>
                  <a:pt x="223" y="55"/>
                  <a:pt x="223" y="55"/>
                  <a:pt x="223" y="55"/>
                </a:cubicBezTo>
                <a:cubicBezTo>
                  <a:pt x="221" y="57"/>
                  <a:pt x="219" y="59"/>
                  <a:pt x="219" y="60"/>
                </a:cubicBezTo>
                <a:cubicBezTo>
                  <a:pt x="222" y="66"/>
                  <a:pt x="222" y="66"/>
                  <a:pt x="222" y="66"/>
                </a:cubicBezTo>
                <a:cubicBezTo>
                  <a:pt x="223" y="67"/>
                  <a:pt x="223" y="68"/>
                  <a:pt x="222" y="69"/>
                </a:cubicBezTo>
                <a:cubicBezTo>
                  <a:pt x="222" y="70"/>
                  <a:pt x="220" y="72"/>
                  <a:pt x="217" y="72"/>
                </a:cubicBezTo>
                <a:cubicBezTo>
                  <a:pt x="214" y="73"/>
                  <a:pt x="214" y="73"/>
                  <a:pt x="214" y="73"/>
                </a:cubicBezTo>
                <a:cubicBezTo>
                  <a:pt x="212" y="74"/>
                  <a:pt x="209" y="74"/>
                  <a:pt x="208" y="72"/>
                </a:cubicBezTo>
                <a:cubicBezTo>
                  <a:pt x="207" y="70"/>
                  <a:pt x="207" y="70"/>
                  <a:pt x="207" y="70"/>
                </a:cubicBezTo>
                <a:cubicBezTo>
                  <a:pt x="196" y="60"/>
                  <a:pt x="196" y="60"/>
                  <a:pt x="196" y="60"/>
                </a:cubicBezTo>
                <a:cubicBezTo>
                  <a:pt x="192" y="58"/>
                  <a:pt x="189" y="56"/>
                  <a:pt x="188" y="54"/>
                </a:cubicBezTo>
                <a:cubicBezTo>
                  <a:pt x="187" y="52"/>
                  <a:pt x="186" y="51"/>
                  <a:pt x="187" y="50"/>
                </a:cubicBezTo>
                <a:cubicBezTo>
                  <a:pt x="186" y="47"/>
                  <a:pt x="186" y="44"/>
                  <a:pt x="185" y="43"/>
                </a:cubicBezTo>
                <a:cubicBezTo>
                  <a:pt x="183" y="44"/>
                  <a:pt x="183" y="44"/>
                  <a:pt x="183" y="44"/>
                </a:cubicBezTo>
                <a:cubicBezTo>
                  <a:pt x="182" y="45"/>
                  <a:pt x="182" y="45"/>
                  <a:pt x="182" y="45"/>
                </a:cubicBezTo>
                <a:cubicBezTo>
                  <a:pt x="182" y="46"/>
                  <a:pt x="183" y="48"/>
                  <a:pt x="184" y="49"/>
                </a:cubicBezTo>
                <a:cubicBezTo>
                  <a:pt x="184" y="50"/>
                  <a:pt x="184" y="50"/>
                  <a:pt x="184" y="50"/>
                </a:cubicBezTo>
                <a:cubicBezTo>
                  <a:pt x="185" y="50"/>
                  <a:pt x="185" y="50"/>
                  <a:pt x="185" y="50"/>
                </a:cubicBezTo>
                <a:cubicBezTo>
                  <a:pt x="184" y="51"/>
                  <a:pt x="184" y="51"/>
                  <a:pt x="184" y="51"/>
                </a:cubicBezTo>
                <a:cubicBezTo>
                  <a:pt x="179" y="60"/>
                  <a:pt x="179" y="60"/>
                  <a:pt x="179" y="60"/>
                </a:cubicBezTo>
                <a:cubicBezTo>
                  <a:pt x="170" y="58"/>
                  <a:pt x="170" y="58"/>
                  <a:pt x="170" y="58"/>
                </a:cubicBezTo>
                <a:cubicBezTo>
                  <a:pt x="168" y="57"/>
                  <a:pt x="168" y="57"/>
                  <a:pt x="168" y="57"/>
                </a:cubicBezTo>
                <a:cubicBezTo>
                  <a:pt x="168" y="57"/>
                  <a:pt x="168" y="57"/>
                  <a:pt x="168" y="57"/>
                </a:cubicBezTo>
                <a:cubicBezTo>
                  <a:pt x="168" y="56"/>
                  <a:pt x="168" y="56"/>
                  <a:pt x="168" y="56"/>
                </a:cubicBezTo>
                <a:cubicBezTo>
                  <a:pt x="168" y="54"/>
                  <a:pt x="168" y="52"/>
                  <a:pt x="168" y="50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58" y="41"/>
                  <a:pt x="158" y="41"/>
                  <a:pt x="158" y="41"/>
                </a:cubicBezTo>
                <a:cubicBezTo>
                  <a:pt x="158" y="42"/>
                  <a:pt x="157" y="42"/>
                  <a:pt x="156" y="43"/>
                </a:cubicBezTo>
                <a:cubicBezTo>
                  <a:pt x="149" y="42"/>
                  <a:pt x="149" y="42"/>
                  <a:pt x="149" y="42"/>
                </a:cubicBezTo>
                <a:cubicBezTo>
                  <a:pt x="146" y="42"/>
                  <a:pt x="145" y="41"/>
                  <a:pt x="144" y="40"/>
                </a:cubicBezTo>
                <a:cubicBezTo>
                  <a:pt x="144" y="39"/>
                  <a:pt x="144" y="37"/>
                  <a:pt x="144" y="35"/>
                </a:cubicBezTo>
                <a:cubicBezTo>
                  <a:pt x="145" y="34"/>
                  <a:pt x="145" y="34"/>
                  <a:pt x="145" y="34"/>
                </a:cubicBezTo>
                <a:cubicBezTo>
                  <a:pt x="142" y="28"/>
                  <a:pt x="142" y="28"/>
                  <a:pt x="142" y="28"/>
                </a:cubicBezTo>
                <a:cubicBezTo>
                  <a:pt x="128" y="29"/>
                  <a:pt x="128" y="29"/>
                  <a:pt x="128" y="29"/>
                </a:cubicBezTo>
                <a:cubicBezTo>
                  <a:pt x="128" y="31"/>
                  <a:pt x="128" y="32"/>
                  <a:pt x="127" y="34"/>
                </a:cubicBezTo>
                <a:cubicBezTo>
                  <a:pt x="126" y="35"/>
                  <a:pt x="125" y="36"/>
                  <a:pt x="124" y="36"/>
                </a:cubicBezTo>
                <a:cubicBezTo>
                  <a:pt x="122" y="36"/>
                  <a:pt x="119" y="36"/>
                  <a:pt x="117" y="34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4" y="30"/>
                  <a:pt x="112" y="27"/>
                  <a:pt x="112" y="24"/>
                </a:cubicBezTo>
                <a:cubicBezTo>
                  <a:pt x="110" y="20"/>
                  <a:pt x="110" y="20"/>
                  <a:pt x="110" y="20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02" y="25"/>
                  <a:pt x="100" y="25"/>
                  <a:pt x="98" y="24"/>
                </a:cubicBezTo>
                <a:cubicBezTo>
                  <a:pt x="97" y="23"/>
                  <a:pt x="97" y="23"/>
                  <a:pt x="97" y="23"/>
                </a:cubicBezTo>
                <a:cubicBezTo>
                  <a:pt x="93" y="24"/>
                  <a:pt x="93" y="24"/>
                  <a:pt x="93" y="24"/>
                </a:cubicBezTo>
                <a:cubicBezTo>
                  <a:pt x="82" y="27"/>
                  <a:pt x="82" y="27"/>
                  <a:pt x="82" y="27"/>
                </a:cubicBezTo>
                <a:cubicBezTo>
                  <a:pt x="80" y="29"/>
                  <a:pt x="78" y="29"/>
                  <a:pt x="76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1" y="29"/>
                  <a:pt x="68" y="28"/>
                  <a:pt x="67" y="26"/>
                </a:cubicBezTo>
                <a:cubicBezTo>
                  <a:pt x="60" y="21"/>
                  <a:pt x="60" y="21"/>
                  <a:pt x="60" y="21"/>
                </a:cubicBezTo>
                <a:lnTo>
                  <a:pt x="52" y="9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5" name="Freeform 29"/>
          <p:cNvSpPr/>
          <p:nvPr/>
        </p:nvSpPr>
        <p:spPr>
          <a:xfrm>
            <a:off x="4576763" y="1168400"/>
            <a:ext cx="1155700" cy="1054100"/>
          </a:xfrm>
          <a:custGeom>
            <a:avLst/>
            <a:gdLst/>
            <a:ahLst/>
            <a:cxnLst>
              <a:cxn ang="0">
                <a:pos x="2147483646" y="1580182670"/>
              </a:cxn>
              <a:cxn ang="0">
                <a:pos x="2147483646" y="1229032394"/>
              </a:cxn>
              <a:cxn ang="0">
                <a:pos x="2147483646" y="1580182670"/>
              </a:cxn>
              <a:cxn ang="0">
                <a:pos x="2147483646" y="1673136294"/>
              </a:cxn>
              <a:cxn ang="0">
                <a:pos x="2147483646" y="1745432128"/>
              </a:cxn>
              <a:cxn ang="0">
                <a:pos x="2147483646" y="1580182670"/>
              </a:cxn>
              <a:cxn ang="0">
                <a:pos x="2147483646" y="1466574472"/>
              </a:cxn>
              <a:cxn ang="0">
                <a:pos x="2147483646" y="1352966273"/>
              </a:cxn>
              <a:cxn ang="0">
                <a:pos x="1731389483" y="1229032394"/>
              </a:cxn>
              <a:cxn ang="0">
                <a:pos x="1329459495" y="588695568"/>
              </a:cxn>
              <a:cxn ang="0">
                <a:pos x="556517704" y="82624729"/>
              </a:cxn>
              <a:cxn ang="0">
                <a:pos x="41223177" y="144591668"/>
              </a:cxn>
              <a:cxn ang="0">
                <a:pos x="41223177" y="216887502"/>
              </a:cxn>
              <a:cxn ang="0">
                <a:pos x="10304992" y="289183337"/>
              </a:cxn>
              <a:cxn ang="0">
                <a:pos x="51528169" y="464758475"/>
              </a:cxn>
              <a:cxn ang="0">
                <a:pos x="216424087" y="382136960"/>
              </a:cxn>
              <a:cxn ang="0">
                <a:pos x="381316794" y="506070839"/>
              </a:cxn>
              <a:cxn ang="0">
                <a:pos x="618354075" y="795254176"/>
              </a:cxn>
              <a:cxn ang="0">
                <a:pos x="762636799" y="681645977"/>
              </a:cxn>
              <a:cxn ang="0">
                <a:pos x="999670869" y="537054309"/>
              </a:cxn>
              <a:cxn ang="0">
                <a:pos x="1185176771" y="733287236"/>
              </a:cxn>
              <a:cxn ang="0">
                <a:pos x="1226399948" y="1032799467"/>
              </a:cxn>
              <a:cxn ang="0">
                <a:pos x="1247013141" y="1352966273"/>
              </a:cxn>
              <a:cxn ang="0">
                <a:pos x="1195481762" y="1487232261"/>
              </a:cxn>
              <a:cxn ang="0">
                <a:pos x="1154258585" y="1538870306"/>
              </a:cxn>
              <a:cxn ang="0">
                <a:pos x="1174871779" y="1735103233"/>
              </a:cxn>
              <a:cxn ang="0">
                <a:pos x="1123340400" y="1900349477"/>
              </a:cxn>
              <a:cxn ang="0">
                <a:pos x="979057676" y="1869366007"/>
              </a:cxn>
              <a:cxn ang="0">
                <a:pos x="865693136" y="2106911298"/>
              </a:cxn>
              <a:cxn ang="0">
                <a:pos x="700800429" y="2147483646"/>
              </a:cxn>
              <a:cxn ang="0">
                <a:pos x="824469959" y="2147483646"/>
              </a:cxn>
              <a:cxn ang="0">
                <a:pos x="927529507" y="2147483646"/>
              </a:cxn>
              <a:cxn ang="0">
                <a:pos x="1123340400" y="2147483646"/>
              </a:cxn>
              <a:cxn ang="0">
                <a:pos x="1216094956" y="2147483646"/>
              </a:cxn>
              <a:cxn ang="0">
                <a:pos x="1370682672" y="2147483646"/>
              </a:cxn>
              <a:cxn ang="0">
                <a:pos x="1587106759" y="2147483646"/>
              </a:cxn>
              <a:cxn ang="0">
                <a:pos x="1721081281" y="2147483646"/>
              </a:cxn>
              <a:cxn ang="0">
                <a:pos x="1824140829" y="2147483646"/>
              </a:cxn>
              <a:cxn ang="0">
                <a:pos x="1855059014" y="2147483646"/>
              </a:cxn>
              <a:cxn ang="0">
                <a:pos x="2061178109" y="2147483646"/>
              </a:cxn>
              <a:cxn ang="0">
                <a:pos x="2123011269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60" h="328">
                <a:moveTo>
                  <a:pt x="358" y="193"/>
                </a:moveTo>
                <a:cubicBezTo>
                  <a:pt x="352" y="153"/>
                  <a:pt x="352" y="153"/>
                  <a:pt x="352" y="153"/>
                </a:cubicBezTo>
                <a:cubicBezTo>
                  <a:pt x="353" y="153"/>
                  <a:pt x="353" y="153"/>
                  <a:pt x="353" y="153"/>
                </a:cubicBezTo>
                <a:cubicBezTo>
                  <a:pt x="353" y="153"/>
                  <a:pt x="353" y="153"/>
                  <a:pt x="353" y="153"/>
                </a:cubicBezTo>
                <a:cubicBezTo>
                  <a:pt x="356" y="148"/>
                  <a:pt x="357" y="145"/>
                  <a:pt x="357" y="142"/>
                </a:cubicBezTo>
                <a:cubicBezTo>
                  <a:pt x="355" y="139"/>
                  <a:pt x="355" y="139"/>
                  <a:pt x="355" y="139"/>
                </a:cubicBezTo>
                <a:cubicBezTo>
                  <a:pt x="351" y="137"/>
                  <a:pt x="349" y="130"/>
                  <a:pt x="350" y="119"/>
                </a:cubicBezTo>
                <a:cubicBezTo>
                  <a:pt x="346" y="119"/>
                  <a:pt x="346" y="119"/>
                  <a:pt x="346" y="119"/>
                </a:cubicBezTo>
                <a:cubicBezTo>
                  <a:pt x="343" y="119"/>
                  <a:pt x="340" y="120"/>
                  <a:pt x="337" y="122"/>
                </a:cubicBezTo>
                <a:cubicBezTo>
                  <a:pt x="334" y="125"/>
                  <a:pt x="332" y="127"/>
                  <a:pt x="331" y="129"/>
                </a:cubicBezTo>
                <a:cubicBezTo>
                  <a:pt x="330" y="134"/>
                  <a:pt x="325" y="137"/>
                  <a:pt x="316" y="140"/>
                </a:cubicBezTo>
                <a:cubicBezTo>
                  <a:pt x="314" y="153"/>
                  <a:pt x="314" y="153"/>
                  <a:pt x="314" y="153"/>
                </a:cubicBezTo>
                <a:cubicBezTo>
                  <a:pt x="314" y="153"/>
                  <a:pt x="314" y="153"/>
                  <a:pt x="314" y="153"/>
                </a:cubicBezTo>
                <a:cubicBezTo>
                  <a:pt x="313" y="153"/>
                  <a:pt x="313" y="153"/>
                  <a:pt x="313" y="153"/>
                </a:cubicBezTo>
                <a:cubicBezTo>
                  <a:pt x="309" y="161"/>
                  <a:pt x="309" y="161"/>
                  <a:pt x="309" y="161"/>
                </a:cubicBezTo>
                <a:cubicBezTo>
                  <a:pt x="309" y="162"/>
                  <a:pt x="309" y="162"/>
                  <a:pt x="309" y="162"/>
                </a:cubicBezTo>
                <a:cubicBezTo>
                  <a:pt x="308" y="162"/>
                  <a:pt x="308" y="162"/>
                  <a:pt x="308" y="162"/>
                </a:cubicBezTo>
                <a:cubicBezTo>
                  <a:pt x="308" y="162"/>
                  <a:pt x="308" y="162"/>
                  <a:pt x="308" y="162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67" y="169"/>
                  <a:pt x="267" y="169"/>
                  <a:pt x="267" y="169"/>
                </a:cubicBezTo>
                <a:cubicBezTo>
                  <a:pt x="267" y="169"/>
                  <a:pt x="267" y="169"/>
                  <a:pt x="267" y="169"/>
                </a:cubicBezTo>
                <a:cubicBezTo>
                  <a:pt x="255" y="156"/>
                  <a:pt x="255" y="156"/>
                  <a:pt x="255" y="156"/>
                </a:cubicBezTo>
                <a:cubicBezTo>
                  <a:pt x="259" y="153"/>
                  <a:pt x="259" y="153"/>
                  <a:pt x="259" y="153"/>
                </a:cubicBezTo>
                <a:cubicBezTo>
                  <a:pt x="254" y="147"/>
                  <a:pt x="254" y="147"/>
                  <a:pt x="254" y="147"/>
                </a:cubicBezTo>
                <a:cubicBezTo>
                  <a:pt x="249" y="143"/>
                  <a:pt x="249" y="143"/>
                  <a:pt x="249" y="143"/>
                </a:cubicBezTo>
                <a:cubicBezTo>
                  <a:pt x="248" y="142"/>
                  <a:pt x="248" y="142"/>
                  <a:pt x="248" y="142"/>
                </a:cubicBezTo>
                <a:cubicBezTo>
                  <a:pt x="248" y="142"/>
                  <a:pt x="248" y="142"/>
                  <a:pt x="248" y="142"/>
                </a:cubicBezTo>
                <a:cubicBezTo>
                  <a:pt x="248" y="142"/>
                  <a:pt x="248" y="142"/>
                  <a:pt x="248" y="142"/>
                </a:cubicBezTo>
                <a:cubicBezTo>
                  <a:pt x="248" y="141"/>
                  <a:pt x="248" y="141"/>
                  <a:pt x="248" y="141"/>
                </a:cubicBezTo>
                <a:cubicBezTo>
                  <a:pt x="246" y="131"/>
                  <a:pt x="246" y="131"/>
                  <a:pt x="246" y="131"/>
                </a:cubicBezTo>
                <a:cubicBezTo>
                  <a:pt x="235" y="131"/>
                  <a:pt x="235" y="131"/>
                  <a:pt x="235" y="131"/>
                </a:cubicBezTo>
                <a:cubicBezTo>
                  <a:pt x="235" y="131"/>
                  <a:pt x="235" y="131"/>
                  <a:pt x="235" y="131"/>
                </a:cubicBezTo>
                <a:cubicBezTo>
                  <a:pt x="226" y="125"/>
                  <a:pt x="226" y="125"/>
                  <a:pt x="226" y="125"/>
                </a:cubicBezTo>
                <a:cubicBezTo>
                  <a:pt x="194" y="120"/>
                  <a:pt x="194" y="120"/>
                  <a:pt x="194" y="120"/>
                </a:cubicBezTo>
                <a:cubicBezTo>
                  <a:pt x="168" y="119"/>
                  <a:pt x="168" y="119"/>
                  <a:pt x="168" y="119"/>
                </a:cubicBezTo>
                <a:cubicBezTo>
                  <a:pt x="167" y="119"/>
                  <a:pt x="167" y="119"/>
                  <a:pt x="167" y="119"/>
                </a:cubicBezTo>
                <a:cubicBezTo>
                  <a:pt x="166" y="119"/>
                  <a:pt x="165" y="119"/>
                  <a:pt x="165" y="118"/>
                </a:cubicBezTo>
                <a:cubicBezTo>
                  <a:pt x="149" y="84"/>
                  <a:pt x="149" y="84"/>
                  <a:pt x="149" y="84"/>
                </a:cubicBezTo>
                <a:cubicBezTo>
                  <a:pt x="148" y="81"/>
                  <a:pt x="141" y="72"/>
                  <a:pt x="129" y="57"/>
                </a:cubicBezTo>
                <a:cubicBezTo>
                  <a:pt x="117" y="42"/>
                  <a:pt x="110" y="34"/>
                  <a:pt x="108" y="33"/>
                </a:cubicBezTo>
                <a:cubicBezTo>
                  <a:pt x="85" y="11"/>
                  <a:pt x="85" y="11"/>
                  <a:pt x="85" y="11"/>
                </a:cubicBezTo>
                <a:cubicBezTo>
                  <a:pt x="82" y="9"/>
                  <a:pt x="82" y="9"/>
                  <a:pt x="82" y="9"/>
                </a:cubicBezTo>
                <a:cubicBezTo>
                  <a:pt x="54" y="8"/>
                  <a:pt x="54" y="8"/>
                  <a:pt x="54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7"/>
                  <a:pt x="53" y="7"/>
                  <a:pt x="53" y="7"/>
                </a:cubicBezTo>
                <a:cubicBezTo>
                  <a:pt x="50" y="5"/>
                  <a:pt x="46" y="3"/>
                  <a:pt x="40" y="2"/>
                </a:cubicBezTo>
                <a:cubicBezTo>
                  <a:pt x="35" y="0"/>
                  <a:pt x="23" y="4"/>
                  <a:pt x="4" y="14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1" y="28"/>
                  <a:pt x="1" y="28"/>
                  <a:pt x="1" y="28"/>
                </a:cubicBezTo>
                <a:cubicBezTo>
                  <a:pt x="1" y="28"/>
                  <a:pt x="1" y="28"/>
                  <a:pt x="1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6"/>
                  <a:pt x="1" y="40"/>
                  <a:pt x="2" y="43"/>
                </a:cubicBezTo>
                <a:cubicBezTo>
                  <a:pt x="5" y="45"/>
                  <a:pt x="5" y="45"/>
                  <a:pt x="5" y="45"/>
                </a:cubicBezTo>
                <a:cubicBezTo>
                  <a:pt x="11" y="45"/>
                  <a:pt x="11" y="45"/>
                  <a:pt x="11" y="45"/>
                </a:cubicBezTo>
                <a:cubicBezTo>
                  <a:pt x="16" y="46"/>
                  <a:pt x="16" y="46"/>
                  <a:pt x="16" y="46"/>
                </a:cubicBezTo>
                <a:cubicBezTo>
                  <a:pt x="18" y="45"/>
                  <a:pt x="18" y="45"/>
                  <a:pt x="18" y="45"/>
                </a:cubicBezTo>
                <a:cubicBezTo>
                  <a:pt x="18" y="41"/>
                  <a:pt x="19" y="38"/>
                  <a:pt x="21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39" y="41"/>
                  <a:pt x="39" y="41"/>
                  <a:pt x="39" y="41"/>
                </a:cubicBezTo>
                <a:cubicBezTo>
                  <a:pt x="42" y="42"/>
                  <a:pt x="42" y="42"/>
                  <a:pt x="42" y="42"/>
                </a:cubicBezTo>
                <a:cubicBezTo>
                  <a:pt x="37" y="49"/>
                  <a:pt x="37" y="49"/>
                  <a:pt x="37" y="4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61"/>
                  <a:pt x="41" y="65"/>
                  <a:pt x="48" y="72"/>
                </a:cubicBezTo>
                <a:cubicBezTo>
                  <a:pt x="53" y="75"/>
                  <a:pt x="55" y="77"/>
                  <a:pt x="58" y="77"/>
                </a:cubicBezTo>
                <a:cubicBezTo>
                  <a:pt x="60" y="77"/>
                  <a:pt x="60" y="77"/>
                  <a:pt x="60" y="77"/>
                </a:cubicBezTo>
                <a:cubicBezTo>
                  <a:pt x="62" y="76"/>
                  <a:pt x="62" y="76"/>
                  <a:pt x="62" y="76"/>
                </a:cubicBezTo>
                <a:cubicBezTo>
                  <a:pt x="69" y="69"/>
                  <a:pt x="69" y="69"/>
                  <a:pt x="69" y="69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4" y="66"/>
                  <a:pt x="74" y="66"/>
                </a:cubicBezTo>
                <a:cubicBezTo>
                  <a:pt x="85" y="64"/>
                  <a:pt x="85" y="64"/>
                  <a:pt x="85" y="64"/>
                </a:cubicBezTo>
                <a:cubicBezTo>
                  <a:pt x="88" y="57"/>
                  <a:pt x="88" y="57"/>
                  <a:pt x="88" y="57"/>
                </a:cubicBezTo>
                <a:cubicBezTo>
                  <a:pt x="97" y="52"/>
                  <a:pt x="97" y="52"/>
                  <a:pt x="97" y="52"/>
                </a:cubicBezTo>
                <a:cubicBezTo>
                  <a:pt x="106" y="57"/>
                  <a:pt x="106" y="57"/>
                  <a:pt x="106" y="57"/>
                </a:cubicBezTo>
                <a:cubicBezTo>
                  <a:pt x="106" y="57"/>
                  <a:pt x="106" y="57"/>
                  <a:pt x="106" y="57"/>
                </a:cubicBezTo>
                <a:cubicBezTo>
                  <a:pt x="107" y="57"/>
                  <a:pt x="107" y="57"/>
                  <a:pt x="107" y="57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8" y="80"/>
                  <a:pt x="118" y="80"/>
                  <a:pt x="118" y="80"/>
                </a:cubicBezTo>
                <a:cubicBezTo>
                  <a:pt x="118" y="81"/>
                  <a:pt x="118" y="81"/>
                  <a:pt x="118" y="81"/>
                </a:cubicBezTo>
                <a:cubicBezTo>
                  <a:pt x="116" y="93"/>
                  <a:pt x="116" y="93"/>
                  <a:pt x="116" y="93"/>
                </a:cubicBezTo>
                <a:cubicBezTo>
                  <a:pt x="119" y="100"/>
                  <a:pt x="119" y="100"/>
                  <a:pt x="119" y="100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17" y="110"/>
                  <a:pt x="117" y="110"/>
                  <a:pt x="117" y="110"/>
                </a:cubicBezTo>
                <a:cubicBezTo>
                  <a:pt x="117" y="118"/>
                  <a:pt x="117" y="118"/>
                  <a:pt x="117" y="118"/>
                </a:cubicBezTo>
                <a:cubicBezTo>
                  <a:pt x="119" y="125"/>
                  <a:pt x="121" y="130"/>
                  <a:pt x="121" y="131"/>
                </a:cubicBezTo>
                <a:cubicBezTo>
                  <a:pt x="120" y="138"/>
                  <a:pt x="120" y="138"/>
                  <a:pt x="120" y="138"/>
                </a:cubicBezTo>
                <a:cubicBezTo>
                  <a:pt x="120" y="138"/>
                  <a:pt x="120" y="138"/>
                  <a:pt x="120" y="138"/>
                </a:cubicBezTo>
                <a:cubicBezTo>
                  <a:pt x="120" y="139"/>
                  <a:pt x="120" y="139"/>
                  <a:pt x="120" y="139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2" y="149"/>
                  <a:pt x="112" y="149"/>
                  <a:pt x="112" y="149"/>
                </a:cubicBezTo>
                <a:cubicBezTo>
                  <a:pt x="111" y="158"/>
                  <a:pt x="111" y="158"/>
                  <a:pt x="111" y="158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11" y="182"/>
                  <a:pt x="111" y="182"/>
                  <a:pt x="111" y="182"/>
                </a:cubicBezTo>
                <a:cubicBezTo>
                  <a:pt x="109" y="184"/>
                  <a:pt x="109" y="184"/>
                  <a:pt x="109" y="184"/>
                </a:cubicBezTo>
                <a:cubicBezTo>
                  <a:pt x="108" y="185"/>
                  <a:pt x="106" y="185"/>
                  <a:pt x="103" y="184"/>
                </a:cubicBezTo>
                <a:cubicBezTo>
                  <a:pt x="103" y="184"/>
                  <a:pt x="103" y="184"/>
                  <a:pt x="103" y="184"/>
                </a:cubicBezTo>
                <a:cubicBezTo>
                  <a:pt x="99" y="180"/>
                  <a:pt x="99" y="180"/>
                  <a:pt x="99" y="180"/>
                </a:cubicBezTo>
                <a:cubicBezTo>
                  <a:pt x="95" y="181"/>
                  <a:pt x="95" y="181"/>
                  <a:pt x="95" y="181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84" y="203"/>
                  <a:pt x="84" y="203"/>
                  <a:pt x="84" y="203"/>
                </a:cubicBezTo>
                <a:cubicBezTo>
                  <a:pt x="84" y="204"/>
                  <a:pt x="84" y="204"/>
                  <a:pt x="84" y="204"/>
                </a:cubicBezTo>
                <a:cubicBezTo>
                  <a:pt x="84" y="204"/>
                  <a:pt x="84" y="204"/>
                  <a:pt x="84" y="204"/>
                </a:cubicBezTo>
                <a:cubicBezTo>
                  <a:pt x="78" y="209"/>
                  <a:pt x="78" y="209"/>
                  <a:pt x="78" y="209"/>
                </a:cubicBezTo>
                <a:cubicBezTo>
                  <a:pt x="77" y="209"/>
                  <a:pt x="77" y="209"/>
                  <a:pt x="77" y="209"/>
                </a:cubicBezTo>
                <a:cubicBezTo>
                  <a:pt x="74" y="209"/>
                  <a:pt x="74" y="209"/>
                  <a:pt x="74" y="209"/>
                </a:cubicBezTo>
                <a:cubicBezTo>
                  <a:pt x="68" y="219"/>
                  <a:pt x="68" y="219"/>
                  <a:pt x="68" y="219"/>
                </a:cubicBezTo>
                <a:cubicBezTo>
                  <a:pt x="71" y="225"/>
                  <a:pt x="71" y="225"/>
                  <a:pt x="71" y="225"/>
                </a:cubicBezTo>
                <a:cubicBezTo>
                  <a:pt x="72" y="225"/>
                  <a:pt x="72" y="225"/>
                  <a:pt x="72" y="225"/>
                </a:cubicBezTo>
                <a:cubicBezTo>
                  <a:pt x="80" y="235"/>
                  <a:pt x="80" y="235"/>
                  <a:pt x="80" y="235"/>
                </a:cubicBezTo>
                <a:cubicBezTo>
                  <a:pt x="80" y="236"/>
                  <a:pt x="80" y="236"/>
                  <a:pt x="80" y="236"/>
                </a:cubicBezTo>
                <a:cubicBezTo>
                  <a:pt x="80" y="239"/>
                  <a:pt x="80" y="239"/>
                  <a:pt x="80" y="239"/>
                </a:cubicBezTo>
                <a:cubicBezTo>
                  <a:pt x="89" y="240"/>
                  <a:pt x="89" y="240"/>
                  <a:pt x="89" y="240"/>
                </a:cubicBezTo>
                <a:cubicBezTo>
                  <a:pt x="90" y="248"/>
                  <a:pt x="90" y="248"/>
                  <a:pt x="90" y="248"/>
                </a:cubicBezTo>
                <a:cubicBezTo>
                  <a:pt x="90" y="249"/>
                  <a:pt x="90" y="249"/>
                  <a:pt x="90" y="249"/>
                </a:cubicBezTo>
                <a:cubicBezTo>
                  <a:pt x="91" y="258"/>
                  <a:pt x="91" y="258"/>
                  <a:pt x="91" y="258"/>
                </a:cubicBezTo>
                <a:cubicBezTo>
                  <a:pt x="94" y="260"/>
                  <a:pt x="94" y="260"/>
                  <a:pt x="94" y="260"/>
                </a:cubicBezTo>
                <a:cubicBezTo>
                  <a:pt x="102" y="258"/>
                  <a:pt x="102" y="258"/>
                  <a:pt x="102" y="258"/>
                </a:cubicBezTo>
                <a:cubicBezTo>
                  <a:pt x="109" y="253"/>
                  <a:pt x="109" y="253"/>
                  <a:pt x="109" y="253"/>
                </a:cubicBezTo>
                <a:cubicBezTo>
                  <a:pt x="111" y="253"/>
                  <a:pt x="111" y="253"/>
                  <a:pt x="111" y="253"/>
                </a:cubicBezTo>
                <a:cubicBezTo>
                  <a:pt x="113" y="266"/>
                  <a:pt x="113" y="266"/>
                  <a:pt x="113" y="266"/>
                </a:cubicBezTo>
                <a:cubicBezTo>
                  <a:pt x="117" y="271"/>
                  <a:pt x="117" y="271"/>
                  <a:pt x="117" y="271"/>
                </a:cubicBezTo>
                <a:cubicBezTo>
                  <a:pt x="118" y="272"/>
                  <a:pt x="118" y="272"/>
                  <a:pt x="118" y="272"/>
                </a:cubicBezTo>
                <a:cubicBezTo>
                  <a:pt x="121" y="277"/>
                  <a:pt x="121" y="277"/>
                  <a:pt x="121" y="277"/>
                </a:cubicBezTo>
                <a:cubicBezTo>
                  <a:pt x="127" y="282"/>
                  <a:pt x="127" y="282"/>
                  <a:pt x="127" y="282"/>
                </a:cubicBezTo>
                <a:cubicBezTo>
                  <a:pt x="127" y="283"/>
                  <a:pt x="129" y="283"/>
                  <a:pt x="131" y="283"/>
                </a:cubicBezTo>
                <a:cubicBezTo>
                  <a:pt x="133" y="284"/>
                  <a:pt x="133" y="284"/>
                  <a:pt x="133" y="284"/>
                </a:cubicBezTo>
                <a:cubicBezTo>
                  <a:pt x="137" y="282"/>
                  <a:pt x="137" y="282"/>
                  <a:pt x="137" y="282"/>
                </a:cubicBezTo>
                <a:cubicBezTo>
                  <a:pt x="140" y="281"/>
                  <a:pt x="143" y="280"/>
                  <a:pt x="146" y="279"/>
                </a:cubicBezTo>
                <a:cubicBezTo>
                  <a:pt x="148" y="278"/>
                  <a:pt x="148" y="278"/>
                  <a:pt x="148" y="278"/>
                </a:cubicBezTo>
                <a:cubicBezTo>
                  <a:pt x="154" y="278"/>
                  <a:pt x="154" y="278"/>
                  <a:pt x="154" y="278"/>
                </a:cubicBezTo>
                <a:cubicBezTo>
                  <a:pt x="156" y="278"/>
                  <a:pt x="157" y="278"/>
                  <a:pt x="158" y="279"/>
                </a:cubicBezTo>
                <a:cubicBezTo>
                  <a:pt x="166" y="274"/>
                  <a:pt x="166" y="274"/>
                  <a:pt x="166" y="274"/>
                </a:cubicBezTo>
                <a:cubicBezTo>
                  <a:pt x="167" y="274"/>
                  <a:pt x="167" y="274"/>
                  <a:pt x="167" y="274"/>
                </a:cubicBezTo>
                <a:cubicBezTo>
                  <a:pt x="167" y="275"/>
                  <a:pt x="167" y="275"/>
                  <a:pt x="167" y="275"/>
                </a:cubicBezTo>
                <a:cubicBezTo>
                  <a:pt x="168" y="274"/>
                  <a:pt x="168" y="274"/>
                  <a:pt x="168" y="274"/>
                </a:cubicBezTo>
                <a:cubicBezTo>
                  <a:pt x="169" y="275"/>
                  <a:pt x="169" y="275"/>
                  <a:pt x="169" y="275"/>
                </a:cubicBezTo>
                <a:cubicBezTo>
                  <a:pt x="172" y="279"/>
                  <a:pt x="173" y="282"/>
                  <a:pt x="173" y="283"/>
                </a:cubicBezTo>
                <a:cubicBezTo>
                  <a:pt x="177" y="289"/>
                  <a:pt x="177" y="289"/>
                  <a:pt x="177" y="289"/>
                </a:cubicBezTo>
                <a:cubicBezTo>
                  <a:pt x="180" y="290"/>
                  <a:pt x="180" y="290"/>
                  <a:pt x="180" y="290"/>
                </a:cubicBezTo>
                <a:cubicBezTo>
                  <a:pt x="180" y="290"/>
                  <a:pt x="180" y="290"/>
                  <a:pt x="180" y="290"/>
                </a:cubicBezTo>
                <a:cubicBezTo>
                  <a:pt x="181" y="290"/>
                  <a:pt x="181" y="290"/>
                  <a:pt x="181" y="290"/>
                </a:cubicBezTo>
                <a:cubicBezTo>
                  <a:pt x="180" y="289"/>
                  <a:pt x="180" y="289"/>
                  <a:pt x="180" y="289"/>
                </a:cubicBezTo>
                <a:cubicBezTo>
                  <a:pt x="179" y="287"/>
                  <a:pt x="179" y="286"/>
                  <a:pt x="180" y="285"/>
                </a:cubicBezTo>
                <a:cubicBezTo>
                  <a:pt x="181" y="284"/>
                  <a:pt x="182" y="283"/>
                  <a:pt x="185" y="283"/>
                </a:cubicBezTo>
                <a:cubicBezTo>
                  <a:pt x="199" y="283"/>
                  <a:pt x="199" y="283"/>
                  <a:pt x="199" y="283"/>
                </a:cubicBezTo>
                <a:cubicBezTo>
                  <a:pt x="200" y="283"/>
                  <a:pt x="200" y="283"/>
                  <a:pt x="200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6" y="292"/>
                  <a:pt x="206" y="292"/>
                  <a:pt x="206" y="292"/>
                </a:cubicBezTo>
                <a:cubicBezTo>
                  <a:pt x="205" y="296"/>
                  <a:pt x="205" y="296"/>
                  <a:pt x="205" y="296"/>
                </a:cubicBezTo>
                <a:cubicBezTo>
                  <a:pt x="205" y="296"/>
                  <a:pt x="205" y="296"/>
                  <a:pt x="205" y="296"/>
                </a:cubicBezTo>
                <a:cubicBezTo>
                  <a:pt x="211" y="297"/>
                  <a:pt x="211" y="297"/>
                  <a:pt x="211" y="297"/>
                </a:cubicBezTo>
                <a:cubicBezTo>
                  <a:pt x="211" y="297"/>
                  <a:pt x="211" y="297"/>
                  <a:pt x="211" y="297"/>
                </a:cubicBezTo>
                <a:cubicBezTo>
                  <a:pt x="211" y="296"/>
                  <a:pt x="211" y="295"/>
                  <a:pt x="211" y="295"/>
                </a:cubicBezTo>
                <a:cubicBezTo>
                  <a:pt x="213" y="294"/>
                  <a:pt x="213" y="294"/>
                  <a:pt x="213" y="294"/>
                </a:cubicBezTo>
                <a:cubicBezTo>
                  <a:pt x="227" y="303"/>
                  <a:pt x="227" y="303"/>
                  <a:pt x="227" y="303"/>
                </a:cubicBezTo>
                <a:cubicBezTo>
                  <a:pt x="228" y="305"/>
                  <a:pt x="229" y="306"/>
                  <a:pt x="229" y="308"/>
                </a:cubicBezTo>
                <a:cubicBezTo>
                  <a:pt x="229" y="314"/>
                  <a:pt x="229" y="314"/>
                  <a:pt x="229" y="314"/>
                </a:cubicBezTo>
                <a:cubicBezTo>
                  <a:pt x="234" y="315"/>
                  <a:pt x="234" y="315"/>
                  <a:pt x="234" y="315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35" y="307"/>
                  <a:pt x="235" y="305"/>
                  <a:pt x="235" y="303"/>
                </a:cubicBezTo>
                <a:cubicBezTo>
                  <a:pt x="235" y="302"/>
                  <a:pt x="236" y="301"/>
                  <a:pt x="237" y="300"/>
                </a:cubicBezTo>
                <a:cubicBezTo>
                  <a:pt x="239" y="299"/>
                  <a:pt x="239" y="299"/>
                  <a:pt x="239" y="299"/>
                </a:cubicBezTo>
                <a:cubicBezTo>
                  <a:pt x="239" y="298"/>
                  <a:pt x="239" y="297"/>
                  <a:pt x="240" y="297"/>
                </a:cubicBezTo>
                <a:cubicBezTo>
                  <a:pt x="243" y="297"/>
                  <a:pt x="243" y="297"/>
                  <a:pt x="243" y="297"/>
                </a:cubicBezTo>
                <a:cubicBezTo>
                  <a:pt x="245" y="299"/>
                  <a:pt x="247" y="303"/>
                  <a:pt x="248" y="309"/>
                </a:cubicBezTo>
                <a:cubicBezTo>
                  <a:pt x="248" y="310"/>
                  <a:pt x="248" y="310"/>
                  <a:pt x="248" y="310"/>
                </a:cubicBezTo>
                <a:cubicBezTo>
                  <a:pt x="249" y="311"/>
                  <a:pt x="249" y="311"/>
                  <a:pt x="249" y="311"/>
                </a:cubicBezTo>
                <a:cubicBezTo>
                  <a:pt x="249" y="312"/>
                  <a:pt x="251" y="313"/>
                  <a:pt x="255" y="315"/>
                </a:cubicBezTo>
                <a:cubicBezTo>
                  <a:pt x="255" y="315"/>
                  <a:pt x="255" y="315"/>
                  <a:pt x="255" y="315"/>
                </a:cubicBezTo>
                <a:cubicBezTo>
                  <a:pt x="256" y="315"/>
                  <a:pt x="256" y="315"/>
                  <a:pt x="256" y="315"/>
                </a:cubicBezTo>
                <a:cubicBezTo>
                  <a:pt x="269" y="328"/>
                  <a:pt x="269" y="328"/>
                  <a:pt x="269" y="328"/>
                </a:cubicBezTo>
                <a:cubicBezTo>
                  <a:pt x="269" y="328"/>
                  <a:pt x="269" y="328"/>
                  <a:pt x="269" y="328"/>
                </a:cubicBezTo>
                <a:cubicBezTo>
                  <a:pt x="275" y="326"/>
                  <a:pt x="275" y="326"/>
                  <a:pt x="275" y="326"/>
                </a:cubicBezTo>
                <a:cubicBezTo>
                  <a:pt x="274" y="324"/>
                  <a:pt x="274" y="324"/>
                  <a:pt x="274" y="324"/>
                </a:cubicBezTo>
                <a:cubicBezTo>
                  <a:pt x="272" y="322"/>
                  <a:pt x="272" y="320"/>
                  <a:pt x="272" y="319"/>
                </a:cubicBezTo>
                <a:cubicBezTo>
                  <a:pt x="272" y="316"/>
                  <a:pt x="274" y="313"/>
                  <a:pt x="278" y="311"/>
                </a:cubicBezTo>
                <a:cubicBezTo>
                  <a:pt x="285" y="305"/>
                  <a:pt x="285" y="305"/>
                  <a:pt x="285" y="305"/>
                </a:cubicBezTo>
                <a:cubicBezTo>
                  <a:pt x="293" y="310"/>
                  <a:pt x="293" y="310"/>
                  <a:pt x="293" y="310"/>
                </a:cubicBezTo>
                <a:cubicBezTo>
                  <a:pt x="294" y="310"/>
                  <a:pt x="294" y="310"/>
                  <a:pt x="294" y="310"/>
                </a:cubicBezTo>
                <a:cubicBezTo>
                  <a:pt x="296" y="301"/>
                  <a:pt x="296" y="301"/>
                  <a:pt x="296" y="301"/>
                </a:cubicBezTo>
                <a:cubicBezTo>
                  <a:pt x="296" y="300"/>
                  <a:pt x="296" y="300"/>
                  <a:pt x="296" y="300"/>
                </a:cubicBezTo>
                <a:cubicBezTo>
                  <a:pt x="297" y="299"/>
                  <a:pt x="297" y="299"/>
                  <a:pt x="297" y="299"/>
                </a:cubicBezTo>
                <a:cubicBezTo>
                  <a:pt x="304" y="300"/>
                  <a:pt x="304" y="300"/>
                  <a:pt x="304" y="300"/>
                </a:cubicBezTo>
                <a:cubicBezTo>
                  <a:pt x="305" y="301"/>
                  <a:pt x="306" y="303"/>
                  <a:pt x="306" y="305"/>
                </a:cubicBezTo>
                <a:cubicBezTo>
                  <a:pt x="306" y="306"/>
                  <a:pt x="305" y="308"/>
                  <a:pt x="303" y="310"/>
                </a:cubicBezTo>
                <a:cubicBezTo>
                  <a:pt x="305" y="311"/>
                  <a:pt x="305" y="311"/>
                  <a:pt x="305" y="311"/>
                </a:cubicBezTo>
                <a:cubicBezTo>
                  <a:pt x="309" y="313"/>
                  <a:pt x="312" y="314"/>
                  <a:pt x="314" y="315"/>
                </a:cubicBezTo>
                <a:cubicBezTo>
                  <a:pt x="315" y="315"/>
                  <a:pt x="315" y="315"/>
                  <a:pt x="315" y="315"/>
                </a:cubicBezTo>
                <a:cubicBezTo>
                  <a:pt x="315" y="315"/>
                  <a:pt x="315" y="315"/>
                  <a:pt x="315" y="315"/>
                </a:cubicBezTo>
                <a:cubicBezTo>
                  <a:pt x="320" y="317"/>
                  <a:pt x="320" y="317"/>
                  <a:pt x="320" y="317"/>
                </a:cubicBezTo>
                <a:cubicBezTo>
                  <a:pt x="324" y="317"/>
                  <a:pt x="324" y="317"/>
                  <a:pt x="324" y="317"/>
                </a:cubicBezTo>
                <a:cubicBezTo>
                  <a:pt x="318" y="288"/>
                  <a:pt x="318" y="288"/>
                  <a:pt x="318" y="288"/>
                </a:cubicBezTo>
                <a:cubicBezTo>
                  <a:pt x="314" y="285"/>
                  <a:pt x="310" y="281"/>
                  <a:pt x="307" y="275"/>
                </a:cubicBezTo>
                <a:cubicBezTo>
                  <a:pt x="304" y="270"/>
                  <a:pt x="305" y="263"/>
                  <a:pt x="312" y="255"/>
                </a:cubicBezTo>
                <a:cubicBezTo>
                  <a:pt x="315" y="251"/>
                  <a:pt x="320" y="247"/>
                  <a:pt x="325" y="243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331" y="243"/>
                  <a:pt x="331" y="243"/>
                  <a:pt x="331" y="243"/>
                </a:cubicBezTo>
                <a:cubicBezTo>
                  <a:pt x="331" y="243"/>
                  <a:pt x="331" y="243"/>
                  <a:pt x="331" y="243"/>
                </a:cubicBezTo>
                <a:cubicBezTo>
                  <a:pt x="336" y="245"/>
                  <a:pt x="336" y="245"/>
                  <a:pt x="336" y="245"/>
                </a:cubicBezTo>
                <a:cubicBezTo>
                  <a:pt x="346" y="245"/>
                  <a:pt x="346" y="245"/>
                  <a:pt x="346" y="245"/>
                </a:cubicBezTo>
                <a:cubicBezTo>
                  <a:pt x="350" y="243"/>
                  <a:pt x="353" y="237"/>
                  <a:pt x="357" y="228"/>
                </a:cubicBezTo>
                <a:cubicBezTo>
                  <a:pt x="360" y="222"/>
                  <a:pt x="360" y="211"/>
                  <a:pt x="358" y="193"/>
                </a:cubicBez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6" name="Freeform 30"/>
          <p:cNvSpPr/>
          <p:nvPr/>
        </p:nvSpPr>
        <p:spPr>
          <a:xfrm>
            <a:off x="4348163" y="3054350"/>
            <a:ext cx="696912" cy="436563"/>
          </a:xfrm>
          <a:custGeom>
            <a:avLst/>
            <a:gdLst/>
            <a:ahLst/>
            <a:cxnLst>
              <a:cxn ang="0">
                <a:pos x="2042215509" y="41216683"/>
              </a:cxn>
              <a:cxn ang="0">
                <a:pos x="1846245139" y="61825025"/>
              </a:cxn>
              <a:cxn ang="0">
                <a:pos x="1392420541" y="216387587"/>
              </a:cxn>
              <a:cxn ang="0">
                <a:pos x="1402732912" y="309128334"/>
              </a:cxn>
              <a:cxn ang="0">
                <a:pos x="1093307196" y="267911651"/>
              </a:cxn>
              <a:cxn ang="0">
                <a:pos x="866393291" y="0"/>
              </a:cxn>
              <a:cxn ang="0">
                <a:pos x="773565897" y="103041708"/>
              </a:cxn>
              <a:cxn ang="0">
                <a:pos x="660110550" y="41216683"/>
              </a:cxn>
              <a:cxn ang="0">
                <a:pos x="608539062" y="103041708"/>
              </a:cxn>
              <a:cxn ang="0">
                <a:pos x="526024039" y="123650050"/>
              </a:cxn>
              <a:cxn ang="0">
                <a:pos x="61883859" y="659470142"/>
              </a:cxn>
              <a:cxn ang="0">
                <a:pos x="113455347" y="783123402"/>
              </a:cxn>
              <a:cxn ang="0">
                <a:pos x="103142976" y="783123402"/>
              </a:cxn>
              <a:cxn ang="0">
                <a:pos x="175342417" y="1061336013"/>
              </a:cxn>
              <a:cxn ang="0">
                <a:pos x="0" y="1174685102"/>
              </a:cxn>
              <a:cxn ang="0">
                <a:pos x="82515023" y="1257118469"/>
              </a:cxn>
              <a:cxn ang="0">
                <a:pos x="92827394" y="1277726810"/>
              </a:cxn>
              <a:cxn ang="0">
                <a:pos x="330053669" y="1401376860"/>
              </a:cxn>
              <a:cxn ang="0">
                <a:pos x="433196645" y="1298335152"/>
              </a:cxn>
              <a:cxn ang="0">
                <a:pos x="587911109" y="1226205956"/>
              </a:cxn>
              <a:cxn ang="0">
                <a:pos x="608539062" y="1246814298"/>
              </a:cxn>
              <a:cxn ang="0">
                <a:pos x="608539062" y="1257118469"/>
              </a:cxn>
              <a:cxn ang="0">
                <a:pos x="763253526" y="1360160177"/>
              </a:cxn>
              <a:cxn ang="0">
                <a:pos x="948908314" y="1298335152"/>
              </a:cxn>
              <a:cxn ang="0">
                <a:pos x="1093307196" y="1288030981"/>
              </a:cxn>
              <a:cxn ang="0">
                <a:pos x="1113935148" y="1277726810"/>
              </a:cxn>
              <a:cxn ang="0">
                <a:pos x="1227393707" y="1133465209"/>
              </a:cxn>
              <a:cxn ang="0">
                <a:pos x="1289277565" y="1092248526"/>
              </a:cxn>
              <a:cxn ang="0">
                <a:pos x="1299593148" y="1102552697"/>
              </a:cxn>
              <a:cxn ang="0">
                <a:pos x="1330533471" y="1112856867"/>
              </a:cxn>
              <a:cxn ang="0">
                <a:pos x="1382104959" y="906773451"/>
              </a:cxn>
              <a:cxn ang="0">
                <a:pos x="1443992029" y="886165110"/>
              </a:cxn>
              <a:cxn ang="0">
                <a:pos x="1526503841" y="710994206"/>
              </a:cxn>
              <a:cxn ang="0">
                <a:pos x="1557447376" y="618253459"/>
              </a:cxn>
              <a:cxn ang="0">
                <a:pos x="1660590352" y="577036775"/>
              </a:cxn>
              <a:cxn ang="0">
                <a:pos x="1660590352" y="556428434"/>
              </a:cxn>
              <a:cxn ang="0">
                <a:pos x="1743102163" y="494603409"/>
              </a:cxn>
              <a:cxn ang="0">
                <a:pos x="1691530675" y="484299238"/>
              </a:cxn>
              <a:cxn ang="0">
                <a:pos x="1691530675" y="453386726"/>
              </a:cxn>
              <a:cxn ang="0">
                <a:pos x="1712161840" y="443082555"/>
              </a:cxn>
              <a:cxn ang="0">
                <a:pos x="1815301604" y="391561701"/>
              </a:cxn>
              <a:cxn ang="0">
                <a:pos x="2083471415" y="206083416"/>
              </a:cxn>
              <a:cxn ang="0">
                <a:pos x="2147483646" y="247303309"/>
              </a:cxn>
              <a:cxn ang="0">
                <a:pos x="2147483646" y="144258391"/>
              </a:cxn>
              <a:cxn ang="0">
                <a:pos x="2147483646" y="144258391"/>
              </a:cxn>
              <a:cxn ang="0">
                <a:pos x="2147483646" y="61825025"/>
              </a:cxn>
              <a:cxn ang="0">
                <a:pos x="2147483646" y="72129196"/>
              </a:cxn>
              <a:cxn ang="0">
                <a:pos x="2104102579" y="82433366"/>
              </a:cxn>
              <a:cxn ang="0">
                <a:pos x="2083471415" y="82433366"/>
              </a:cxn>
              <a:cxn ang="0">
                <a:pos x="2083471415" y="61825025"/>
              </a:cxn>
              <a:cxn ang="0">
                <a:pos x="2042215509" y="41216683"/>
              </a:cxn>
            </a:cxnLst>
            <a:rect l="0" t="0" r="0" b="0"/>
            <a:pathLst>
              <a:path w="217" h="136">
                <a:moveTo>
                  <a:pt x="198" y="4"/>
                </a:moveTo>
                <a:cubicBezTo>
                  <a:pt x="198" y="4"/>
                  <a:pt x="198" y="4"/>
                  <a:pt x="198" y="4"/>
                </a:cubicBezTo>
                <a:cubicBezTo>
                  <a:pt x="198" y="6"/>
                  <a:pt x="196" y="7"/>
                  <a:pt x="194" y="7"/>
                </a:cubicBezTo>
                <a:cubicBezTo>
                  <a:pt x="179" y="6"/>
                  <a:pt x="179" y="6"/>
                  <a:pt x="179" y="6"/>
                </a:cubicBezTo>
                <a:cubicBezTo>
                  <a:pt x="168" y="4"/>
                  <a:pt x="161" y="2"/>
                  <a:pt x="157" y="0"/>
                </a:cubicBezTo>
                <a:cubicBezTo>
                  <a:pt x="135" y="21"/>
                  <a:pt x="135" y="21"/>
                  <a:pt x="135" y="21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34" y="31"/>
                  <a:pt x="134" y="31"/>
                  <a:pt x="134" y="31"/>
                </a:cubicBezTo>
                <a:cubicBezTo>
                  <a:pt x="117" y="33"/>
                  <a:pt x="108" y="32"/>
                  <a:pt x="106" y="26"/>
                </a:cubicBezTo>
                <a:cubicBezTo>
                  <a:pt x="104" y="1"/>
                  <a:pt x="104" y="1"/>
                  <a:pt x="104" y="1"/>
                </a:cubicBezTo>
                <a:cubicBezTo>
                  <a:pt x="84" y="0"/>
                  <a:pt x="84" y="0"/>
                  <a:pt x="84" y="0"/>
                </a:cubicBezTo>
                <a:cubicBezTo>
                  <a:pt x="76" y="18"/>
                  <a:pt x="76" y="18"/>
                  <a:pt x="76" y="18"/>
                </a:cubicBezTo>
                <a:cubicBezTo>
                  <a:pt x="75" y="10"/>
                  <a:pt x="75" y="10"/>
                  <a:pt x="75" y="10"/>
                </a:cubicBezTo>
                <a:cubicBezTo>
                  <a:pt x="75" y="4"/>
                  <a:pt x="74" y="0"/>
                  <a:pt x="72" y="0"/>
                </a:cubicBezTo>
                <a:cubicBezTo>
                  <a:pt x="64" y="4"/>
                  <a:pt x="64" y="4"/>
                  <a:pt x="64" y="4"/>
                </a:cubicBezTo>
                <a:cubicBezTo>
                  <a:pt x="60" y="9"/>
                  <a:pt x="60" y="9"/>
                  <a:pt x="60" y="9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1" y="12"/>
                  <a:pt x="51" y="12"/>
                  <a:pt x="51" y="12"/>
                </a:cubicBezTo>
                <a:cubicBezTo>
                  <a:pt x="42" y="20"/>
                  <a:pt x="34" y="27"/>
                  <a:pt x="28" y="35"/>
                </a:cubicBezTo>
                <a:cubicBezTo>
                  <a:pt x="6" y="64"/>
                  <a:pt x="6" y="64"/>
                  <a:pt x="6" y="64"/>
                </a:cubicBezTo>
                <a:cubicBezTo>
                  <a:pt x="11" y="74"/>
                  <a:pt x="11" y="74"/>
                  <a:pt x="11" y="74"/>
                </a:cubicBezTo>
                <a:cubicBezTo>
                  <a:pt x="11" y="76"/>
                  <a:pt x="11" y="76"/>
                  <a:pt x="11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6"/>
                  <a:pt x="10" y="76"/>
                  <a:pt x="10" y="76"/>
                </a:cubicBezTo>
                <a:cubicBezTo>
                  <a:pt x="9" y="78"/>
                  <a:pt x="10" y="82"/>
                  <a:pt x="12" y="86"/>
                </a:cubicBezTo>
                <a:cubicBezTo>
                  <a:pt x="15" y="91"/>
                  <a:pt x="17" y="97"/>
                  <a:pt x="17" y="103"/>
                </a:cubicBezTo>
                <a:cubicBezTo>
                  <a:pt x="17" y="104"/>
                  <a:pt x="17" y="104"/>
                  <a:pt x="17" y="10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8"/>
                  <a:pt x="0" y="118"/>
                  <a:pt x="0" y="118"/>
                </a:cubicBezTo>
                <a:cubicBezTo>
                  <a:pt x="8" y="122"/>
                  <a:pt x="8" y="122"/>
                  <a:pt x="8" y="122"/>
                </a:cubicBezTo>
                <a:cubicBezTo>
                  <a:pt x="8" y="122"/>
                  <a:pt x="9" y="123"/>
                  <a:pt x="9" y="124"/>
                </a:cubicBezTo>
                <a:cubicBezTo>
                  <a:pt x="9" y="124"/>
                  <a:pt x="9" y="124"/>
                  <a:pt x="9" y="124"/>
                </a:cubicBezTo>
                <a:cubicBezTo>
                  <a:pt x="8" y="126"/>
                  <a:pt x="12" y="129"/>
                  <a:pt x="18" y="132"/>
                </a:cubicBezTo>
                <a:cubicBezTo>
                  <a:pt x="32" y="136"/>
                  <a:pt x="32" y="136"/>
                  <a:pt x="32" y="136"/>
                </a:cubicBezTo>
                <a:cubicBezTo>
                  <a:pt x="37" y="133"/>
                  <a:pt x="37" y="133"/>
                  <a:pt x="37" y="133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46" y="115"/>
                  <a:pt x="46" y="115"/>
                  <a:pt x="46" y="115"/>
                </a:cubicBezTo>
                <a:cubicBezTo>
                  <a:pt x="57" y="119"/>
                  <a:pt x="57" y="119"/>
                  <a:pt x="57" y="119"/>
                </a:cubicBezTo>
                <a:cubicBezTo>
                  <a:pt x="59" y="120"/>
                  <a:pt x="59" y="120"/>
                  <a:pt x="59" y="120"/>
                </a:cubicBezTo>
                <a:cubicBezTo>
                  <a:pt x="59" y="121"/>
                  <a:pt x="59" y="121"/>
                  <a:pt x="59" y="121"/>
                </a:cubicBezTo>
                <a:cubicBezTo>
                  <a:pt x="59" y="121"/>
                  <a:pt x="59" y="121"/>
                  <a:pt x="59" y="121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57" y="126"/>
                  <a:pt x="58" y="130"/>
                  <a:pt x="62" y="132"/>
                </a:cubicBezTo>
                <a:cubicBezTo>
                  <a:pt x="74" y="132"/>
                  <a:pt x="74" y="132"/>
                  <a:pt x="74" y="132"/>
                </a:cubicBezTo>
                <a:cubicBezTo>
                  <a:pt x="79" y="131"/>
                  <a:pt x="82" y="130"/>
                  <a:pt x="85" y="128"/>
                </a:cubicBezTo>
                <a:cubicBezTo>
                  <a:pt x="86" y="126"/>
                  <a:pt x="89" y="125"/>
                  <a:pt x="92" y="126"/>
                </a:cubicBezTo>
                <a:cubicBezTo>
                  <a:pt x="97" y="126"/>
                  <a:pt x="101" y="128"/>
                  <a:pt x="104" y="132"/>
                </a:cubicBezTo>
                <a:cubicBezTo>
                  <a:pt x="106" y="125"/>
                  <a:pt x="106" y="125"/>
                  <a:pt x="106" y="125"/>
                </a:cubicBezTo>
                <a:cubicBezTo>
                  <a:pt x="107" y="124"/>
                  <a:pt x="107" y="124"/>
                  <a:pt x="107" y="124"/>
                </a:cubicBezTo>
                <a:cubicBezTo>
                  <a:pt x="108" y="124"/>
                  <a:pt x="108" y="124"/>
                  <a:pt x="108" y="124"/>
                </a:cubicBezTo>
                <a:cubicBezTo>
                  <a:pt x="110" y="122"/>
                  <a:pt x="111" y="120"/>
                  <a:pt x="112" y="118"/>
                </a:cubicBezTo>
                <a:cubicBezTo>
                  <a:pt x="114" y="115"/>
                  <a:pt x="116" y="112"/>
                  <a:pt x="119" y="110"/>
                </a:cubicBezTo>
                <a:cubicBezTo>
                  <a:pt x="124" y="107"/>
                  <a:pt x="124" y="107"/>
                  <a:pt x="124" y="107"/>
                </a:cubicBezTo>
                <a:cubicBezTo>
                  <a:pt x="125" y="106"/>
                  <a:pt x="125" y="106"/>
                  <a:pt x="125" y="106"/>
                </a:cubicBezTo>
                <a:cubicBezTo>
                  <a:pt x="125" y="107"/>
                  <a:pt x="125" y="107"/>
                  <a:pt x="125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9" y="108"/>
                  <a:pt x="129" y="108"/>
                  <a:pt x="129" y="108"/>
                </a:cubicBezTo>
                <a:cubicBezTo>
                  <a:pt x="129" y="108"/>
                  <a:pt x="129" y="108"/>
                  <a:pt x="129" y="108"/>
                </a:cubicBezTo>
                <a:cubicBezTo>
                  <a:pt x="130" y="108"/>
                  <a:pt x="130" y="108"/>
                  <a:pt x="130" y="108"/>
                </a:cubicBezTo>
                <a:cubicBezTo>
                  <a:pt x="134" y="88"/>
                  <a:pt x="134" y="88"/>
                  <a:pt x="134" y="88"/>
                </a:cubicBezTo>
                <a:cubicBezTo>
                  <a:pt x="134" y="88"/>
                  <a:pt x="134" y="88"/>
                  <a:pt x="134" y="88"/>
                </a:cubicBezTo>
                <a:cubicBezTo>
                  <a:pt x="140" y="86"/>
                  <a:pt x="140" y="86"/>
                  <a:pt x="140" y="86"/>
                </a:cubicBezTo>
                <a:cubicBezTo>
                  <a:pt x="147" y="82"/>
                  <a:pt x="150" y="78"/>
                  <a:pt x="150" y="75"/>
                </a:cubicBezTo>
                <a:cubicBezTo>
                  <a:pt x="148" y="69"/>
                  <a:pt x="148" y="69"/>
                  <a:pt x="148" y="69"/>
                </a:cubicBezTo>
                <a:cubicBezTo>
                  <a:pt x="147" y="65"/>
                  <a:pt x="147" y="62"/>
                  <a:pt x="148" y="61"/>
                </a:cubicBezTo>
                <a:cubicBezTo>
                  <a:pt x="149" y="60"/>
                  <a:pt x="150" y="60"/>
                  <a:pt x="151" y="60"/>
                </a:cubicBezTo>
                <a:cubicBezTo>
                  <a:pt x="154" y="60"/>
                  <a:pt x="157" y="60"/>
                  <a:pt x="160" y="62"/>
                </a:cubicBezTo>
                <a:cubicBezTo>
                  <a:pt x="161" y="56"/>
                  <a:pt x="161" y="56"/>
                  <a:pt x="161" y="56"/>
                </a:cubicBezTo>
                <a:cubicBezTo>
                  <a:pt x="161" y="55"/>
                  <a:pt x="161" y="55"/>
                  <a:pt x="161" y="55"/>
                </a:cubicBezTo>
                <a:cubicBezTo>
                  <a:pt x="161" y="54"/>
                  <a:pt x="161" y="54"/>
                  <a:pt x="161" y="54"/>
                </a:cubicBezTo>
                <a:cubicBezTo>
                  <a:pt x="168" y="51"/>
                  <a:pt x="168" y="51"/>
                  <a:pt x="168" y="51"/>
                </a:cubicBezTo>
                <a:cubicBezTo>
                  <a:pt x="169" y="48"/>
                  <a:pt x="169" y="48"/>
                  <a:pt x="169" y="48"/>
                </a:cubicBezTo>
                <a:cubicBezTo>
                  <a:pt x="165" y="48"/>
                  <a:pt x="165" y="48"/>
                  <a:pt x="165" y="48"/>
                </a:cubicBezTo>
                <a:cubicBezTo>
                  <a:pt x="164" y="47"/>
                  <a:pt x="164" y="47"/>
                  <a:pt x="164" y="47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4"/>
                  <a:pt x="164" y="44"/>
                </a:cubicBezTo>
                <a:cubicBezTo>
                  <a:pt x="165" y="43"/>
                  <a:pt x="165" y="43"/>
                  <a:pt x="165" y="43"/>
                </a:cubicBezTo>
                <a:cubicBezTo>
                  <a:pt x="166" y="43"/>
                  <a:pt x="166" y="43"/>
                  <a:pt x="166" y="43"/>
                </a:cubicBezTo>
                <a:cubicBezTo>
                  <a:pt x="167" y="43"/>
                  <a:pt x="167" y="43"/>
                  <a:pt x="167" y="43"/>
                </a:cubicBezTo>
                <a:cubicBezTo>
                  <a:pt x="170" y="43"/>
                  <a:pt x="173" y="42"/>
                  <a:pt x="176" y="38"/>
                </a:cubicBezTo>
                <a:cubicBezTo>
                  <a:pt x="202" y="20"/>
                  <a:pt x="202" y="20"/>
                  <a:pt x="202" y="20"/>
                </a:cubicBezTo>
                <a:cubicBezTo>
                  <a:pt x="202" y="20"/>
                  <a:pt x="202" y="20"/>
                  <a:pt x="202" y="20"/>
                </a:cubicBezTo>
                <a:cubicBezTo>
                  <a:pt x="210" y="24"/>
                  <a:pt x="210" y="24"/>
                  <a:pt x="210" y="24"/>
                </a:cubicBezTo>
                <a:cubicBezTo>
                  <a:pt x="214" y="24"/>
                  <a:pt x="214" y="24"/>
                  <a:pt x="214" y="24"/>
                </a:cubicBezTo>
                <a:cubicBezTo>
                  <a:pt x="212" y="15"/>
                  <a:pt x="212" y="15"/>
                  <a:pt x="212" y="15"/>
                </a:cubicBezTo>
                <a:cubicBezTo>
                  <a:pt x="212" y="14"/>
                  <a:pt x="212" y="14"/>
                  <a:pt x="212" y="14"/>
                </a:cubicBezTo>
                <a:cubicBezTo>
                  <a:pt x="212" y="14"/>
                  <a:pt x="212" y="14"/>
                  <a:pt x="212" y="14"/>
                </a:cubicBezTo>
                <a:cubicBezTo>
                  <a:pt x="212" y="14"/>
                  <a:pt x="212" y="14"/>
                  <a:pt x="212" y="14"/>
                </a:cubicBezTo>
                <a:cubicBezTo>
                  <a:pt x="217" y="6"/>
                  <a:pt x="217" y="6"/>
                  <a:pt x="217" y="6"/>
                </a:cubicBezTo>
                <a:cubicBezTo>
                  <a:pt x="216" y="6"/>
                  <a:pt x="216" y="6"/>
                  <a:pt x="216" y="6"/>
                </a:cubicBezTo>
                <a:cubicBezTo>
                  <a:pt x="213" y="6"/>
                  <a:pt x="213" y="6"/>
                  <a:pt x="213" y="6"/>
                </a:cubicBezTo>
                <a:cubicBezTo>
                  <a:pt x="213" y="7"/>
                  <a:pt x="213" y="7"/>
                  <a:pt x="213" y="7"/>
                </a:cubicBezTo>
                <a:cubicBezTo>
                  <a:pt x="212" y="7"/>
                  <a:pt x="212" y="7"/>
                  <a:pt x="212" y="7"/>
                </a:cubicBezTo>
                <a:cubicBezTo>
                  <a:pt x="204" y="8"/>
                  <a:pt x="204" y="8"/>
                  <a:pt x="204" y="8"/>
                </a:cubicBezTo>
                <a:cubicBezTo>
                  <a:pt x="202" y="8"/>
                  <a:pt x="202" y="8"/>
                  <a:pt x="202" y="8"/>
                </a:cubicBezTo>
                <a:cubicBezTo>
                  <a:pt x="202" y="8"/>
                  <a:pt x="202" y="8"/>
                  <a:pt x="202" y="8"/>
                </a:cubicBezTo>
                <a:cubicBezTo>
                  <a:pt x="202" y="8"/>
                  <a:pt x="202" y="8"/>
                  <a:pt x="202" y="8"/>
                </a:cubicBezTo>
                <a:cubicBezTo>
                  <a:pt x="202" y="6"/>
                  <a:pt x="202" y="6"/>
                  <a:pt x="202" y="6"/>
                </a:cubicBezTo>
                <a:cubicBezTo>
                  <a:pt x="200" y="4"/>
                  <a:pt x="200" y="4"/>
                  <a:pt x="200" y="4"/>
                </a:cubicBezTo>
                <a:lnTo>
                  <a:pt x="198" y="4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7" name="Freeform 31"/>
          <p:cNvSpPr/>
          <p:nvPr/>
        </p:nvSpPr>
        <p:spPr>
          <a:xfrm>
            <a:off x="5000625" y="3778250"/>
            <a:ext cx="111125" cy="98425"/>
          </a:xfrm>
          <a:custGeom>
            <a:avLst/>
            <a:gdLst/>
            <a:ahLst/>
            <a:cxnLst>
              <a:cxn ang="0">
                <a:pos x="331152500" y="171370625"/>
              </a:cxn>
              <a:cxn ang="0">
                <a:pos x="363198989" y="131048125"/>
              </a:cxn>
              <a:cxn ang="0">
                <a:pos x="363198989" y="131048125"/>
              </a:cxn>
              <a:cxn ang="0">
                <a:pos x="363198989" y="131048125"/>
              </a:cxn>
              <a:cxn ang="0">
                <a:pos x="363198989" y="131048125"/>
              </a:cxn>
              <a:cxn ang="0">
                <a:pos x="256375180" y="50403125"/>
              </a:cxn>
              <a:cxn ang="0">
                <a:pos x="117504882" y="10080625"/>
              </a:cxn>
              <a:cxn ang="0">
                <a:pos x="74777320" y="20161250"/>
              </a:cxn>
              <a:cxn ang="0">
                <a:pos x="74777320" y="110886875"/>
              </a:cxn>
              <a:cxn ang="0">
                <a:pos x="21365415" y="191531875"/>
              </a:cxn>
              <a:cxn ang="0">
                <a:pos x="0" y="211693125"/>
              </a:cxn>
              <a:cxn ang="0">
                <a:pos x="42730831" y="252015625"/>
              </a:cxn>
              <a:cxn ang="0">
                <a:pos x="53411904" y="252015625"/>
              </a:cxn>
              <a:cxn ang="0">
                <a:pos x="64092978" y="292338125"/>
              </a:cxn>
              <a:cxn ang="0">
                <a:pos x="117504882" y="312499375"/>
              </a:cxn>
              <a:cxn ang="0">
                <a:pos x="181601129" y="282257500"/>
              </a:cxn>
              <a:cxn ang="0">
                <a:pos x="277740596" y="302418750"/>
              </a:cxn>
              <a:cxn ang="0">
                <a:pos x="277740596" y="272176875"/>
              </a:cxn>
              <a:cxn ang="0">
                <a:pos x="331152500" y="171370625"/>
              </a:cxn>
            </a:cxnLst>
            <a:rect l="0" t="0" r="0" b="0"/>
            <a:pathLst>
              <a:path w="34" h="31">
                <a:moveTo>
                  <a:pt x="31" y="17"/>
                </a:move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24" y="5"/>
                  <a:pt x="24" y="5"/>
                  <a:pt x="24" y="5"/>
                </a:cubicBezTo>
                <a:cubicBezTo>
                  <a:pt x="19" y="1"/>
                  <a:pt x="14" y="0"/>
                  <a:pt x="11" y="1"/>
                </a:cubicBezTo>
                <a:cubicBezTo>
                  <a:pt x="7" y="2"/>
                  <a:pt x="7" y="2"/>
                  <a:pt x="7" y="2"/>
                </a:cubicBezTo>
                <a:cubicBezTo>
                  <a:pt x="7" y="11"/>
                  <a:pt x="7" y="11"/>
                  <a:pt x="7" y="11"/>
                </a:cubicBezTo>
                <a:cubicBezTo>
                  <a:pt x="6" y="13"/>
                  <a:pt x="5" y="17"/>
                  <a:pt x="2" y="19"/>
                </a:cubicBezTo>
                <a:cubicBezTo>
                  <a:pt x="0" y="21"/>
                  <a:pt x="0" y="21"/>
                  <a:pt x="0" y="21"/>
                </a:cubicBezTo>
                <a:cubicBezTo>
                  <a:pt x="4" y="25"/>
                  <a:pt x="4" y="25"/>
                  <a:pt x="4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6" y="29"/>
                  <a:pt x="6" y="29"/>
                  <a:pt x="6" y="29"/>
                </a:cubicBezTo>
                <a:cubicBezTo>
                  <a:pt x="11" y="31"/>
                  <a:pt x="11" y="31"/>
                  <a:pt x="11" y="31"/>
                </a:cubicBezTo>
                <a:cubicBezTo>
                  <a:pt x="13" y="29"/>
                  <a:pt x="15" y="28"/>
                  <a:pt x="17" y="28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27"/>
                  <a:pt x="26" y="27"/>
                  <a:pt x="26" y="27"/>
                </a:cubicBezTo>
                <a:cubicBezTo>
                  <a:pt x="27" y="21"/>
                  <a:pt x="29" y="18"/>
                  <a:pt x="31" y="17"/>
                </a:cubicBez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8" name="Freeform 32"/>
          <p:cNvSpPr/>
          <p:nvPr/>
        </p:nvSpPr>
        <p:spPr>
          <a:xfrm>
            <a:off x="4489450" y="3411538"/>
            <a:ext cx="606425" cy="469900"/>
          </a:xfrm>
          <a:custGeom>
            <a:avLst/>
            <a:gdLst/>
            <a:ahLst/>
            <a:cxnLst>
              <a:cxn ang="0">
                <a:pos x="1235412860" y="238248955"/>
              </a:cxn>
              <a:cxn ang="0">
                <a:pos x="875084109" y="93226873"/>
              </a:cxn>
              <a:cxn ang="0">
                <a:pos x="875084109" y="10357111"/>
              </a:cxn>
              <a:cxn ang="0">
                <a:pos x="844198146" y="0"/>
              </a:cxn>
              <a:cxn ang="0">
                <a:pos x="679475148" y="165739523"/>
              </a:cxn>
              <a:cxn ang="0">
                <a:pos x="597116858" y="248609285"/>
              </a:cxn>
              <a:cxn ang="0">
                <a:pos x="494165786" y="196814075"/>
              </a:cxn>
              <a:cxn ang="0">
                <a:pos x="319149606" y="258966396"/>
              </a:cxn>
              <a:cxn ang="0">
                <a:pos x="102951072" y="113944313"/>
              </a:cxn>
              <a:cxn ang="0">
                <a:pos x="20589573" y="176096634"/>
              </a:cxn>
              <a:cxn ang="0">
                <a:pos x="20589573" y="186456964"/>
              </a:cxn>
              <a:cxn ang="0">
                <a:pos x="0" y="207174404"/>
              </a:cxn>
              <a:cxn ang="0">
                <a:pos x="41179145" y="217531515"/>
              </a:cxn>
              <a:cxn ang="0">
                <a:pos x="51475536" y="217531515"/>
              </a:cxn>
              <a:cxn ang="0">
                <a:pos x="350032360" y="445423360"/>
              </a:cxn>
              <a:cxn ang="0">
                <a:pos x="638296003" y="776902406"/>
              </a:cxn>
              <a:cxn ang="0">
                <a:pos x="926559645" y="745827855"/>
              </a:cxn>
              <a:cxn ang="0">
                <a:pos x="936852827" y="735467525"/>
              </a:cxn>
              <a:cxn ang="0">
                <a:pos x="1019214326" y="756184966"/>
              </a:cxn>
              <a:cxn ang="0">
                <a:pos x="1029510717" y="776902406"/>
              </a:cxn>
              <a:cxn ang="0">
                <a:pos x="957445608" y="963359370"/>
              </a:cxn>
              <a:cxn ang="0">
                <a:pos x="864787719" y="963359370"/>
              </a:cxn>
              <a:cxn ang="0">
                <a:pos x="761836647" y="1211968655"/>
              </a:cxn>
              <a:cxn ang="0">
                <a:pos x="916263255" y="1315555857"/>
              </a:cxn>
              <a:cxn ang="0">
                <a:pos x="957445608" y="1377708178"/>
              </a:cxn>
              <a:cxn ang="0">
                <a:pos x="1029510717" y="1377708178"/>
              </a:cxn>
              <a:cxn ang="0">
                <a:pos x="1183937324" y="1439860499"/>
              </a:cxn>
              <a:cxn ang="0">
                <a:pos x="1214823288" y="1481295380"/>
              </a:cxn>
              <a:cxn ang="0">
                <a:pos x="1358953505" y="1491652491"/>
              </a:cxn>
              <a:cxn ang="0">
                <a:pos x="1564855648" y="1481295380"/>
              </a:cxn>
              <a:cxn ang="0">
                <a:pos x="1636920756" y="1439860499"/>
              </a:cxn>
              <a:cxn ang="0">
                <a:pos x="1626624366" y="1356990738"/>
              </a:cxn>
              <a:cxn ang="0">
                <a:pos x="1667806720" y="1232686095"/>
              </a:cxn>
              <a:cxn ang="0">
                <a:pos x="1750168219" y="1149816334"/>
              </a:cxn>
              <a:cxn ang="0">
                <a:pos x="1914888008" y="1149816334"/>
              </a:cxn>
              <a:cxn ang="0">
                <a:pos x="1863412472" y="1015151362"/>
              </a:cxn>
              <a:cxn ang="0">
                <a:pos x="1791347364" y="1004794251"/>
              </a:cxn>
              <a:cxn ang="0">
                <a:pos x="1791347364" y="1004794251"/>
              </a:cxn>
              <a:cxn ang="0">
                <a:pos x="1606034793" y="890846719"/>
              </a:cxn>
              <a:cxn ang="0">
                <a:pos x="1513380112" y="859772168"/>
              </a:cxn>
              <a:cxn ang="0">
                <a:pos x="1358953505" y="445423360"/>
              </a:cxn>
            </a:cxnLst>
            <a:rect l="0" t="0" r="0" b="0"/>
            <a:pathLst>
              <a:path w="189" h="146">
                <a:moveTo>
                  <a:pt x="132" y="43"/>
                </a:moveTo>
                <a:cubicBezTo>
                  <a:pt x="128" y="39"/>
                  <a:pt x="124" y="33"/>
                  <a:pt x="120" y="23"/>
                </a:cubicBezTo>
                <a:cubicBezTo>
                  <a:pt x="109" y="23"/>
                  <a:pt x="102" y="21"/>
                  <a:pt x="99" y="17"/>
                </a:cubicBezTo>
                <a:cubicBezTo>
                  <a:pt x="96" y="13"/>
                  <a:pt x="92" y="11"/>
                  <a:pt x="85" y="9"/>
                </a:cubicBezTo>
                <a:cubicBezTo>
                  <a:pt x="83" y="8"/>
                  <a:pt x="83" y="8"/>
                  <a:pt x="83" y="8"/>
                </a:cubicBezTo>
                <a:cubicBezTo>
                  <a:pt x="85" y="1"/>
                  <a:pt x="85" y="1"/>
                  <a:pt x="85" y="1"/>
                </a:cubicBezTo>
                <a:cubicBezTo>
                  <a:pt x="84" y="1"/>
                  <a:pt x="84" y="1"/>
                  <a:pt x="84" y="1"/>
                </a:cubicBezTo>
                <a:cubicBezTo>
                  <a:pt x="82" y="0"/>
                  <a:pt x="82" y="0"/>
                  <a:pt x="82" y="0"/>
                </a:cubicBezTo>
                <a:cubicBezTo>
                  <a:pt x="77" y="3"/>
                  <a:pt x="74" y="5"/>
                  <a:pt x="72" y="8"/>
                </a:cubicBezTo>
                <a:cubicBezTo>
                  <a:pt x="71" y="11"/>
                  <a:pt x="69" y="14"/>
                  <a:pt x="66" y="16"/>
                </a:cubicBezTo>
                <a:cubicBezTo>
                  <a:pt x="64" y="23"/>
                  <a:pt x="62" y="26"/>
                  <a:pt x="60" y="26"/>
                </a:cubicBezTo>
                <a:cubicBezTo>
                  <a:pt x="59" y="26"/>
                  <a:pt x="58" y="25"/>
                  <a:pt x="58" y="24"/>
                </a:cubicBezTo>
                <a:cubicBezTo>
                  <a:pt x="54" y="21"/>
                  <a:pt x="54" y="21"/>
                  <a:pt x="54" y="21"/>
                </a:cubicBezTo>
                <a:cubicBezTo>
                  <a:pt x="52" y="20"/>
                  <a:pt x="50" y="19"/>
                  <a:pt x="48" y="19"/>
                </a:cubicBezTo>
                <a:cubicBezTo>
                  <a:pt x="44" y="20"/>
                  <a:pt x="44" y="20"/>
                  <a:pt x="44" y="20"/>
                </a:cubicBezTo>
                <a:cubicBezTo>
                  <a:pt x="41" y="23"/>
                  <a:pt x="37" y="25"/>
                  <a:pt x="31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1" y="22"/>
                  <a:pt x="9" y="17"/>
                  <a:pt x="10" y="11"/>
                </a:cubicBezTo>
                <a:cubicBezTo>
                  <a:pt x="4" y="9"/>
                  <a:pt x="4" y="9"/>
                  <a:pt x="4" y="9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8"/>
                  <a:pt x="2" y="18"/>
                  <a:pt x="2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12" y="31"/>
                  <a:pt x="17" y="37"/>
                  <a:pt x="20" y="38"/>
                </a:cubicBezTo>
                <a:cubicBezTo>
                  <a:pt x="21" y="39"/>
                  <a:pt x="26" y="41"/>
                  <a:pt x="34" y="43"/>
                </a:cubicBezTo>
                <a:cubicBezTo>
                  <a:pt x="49" y="48"/>
                  <a:pt x="49" y="48"/>
                  <a:pt x="49" y="48"/>
                </a:cubicBezTo>
                <a:cubicBezTo>
                  <a:pt x="53" y="50"/>
                  <a:pt x="58" y="59"/>
                  <a:pt x="62" y="75"/>
                </a:cubicBezTo>
                <a:cubicBezTo>
                  <a:pt x="69" y="79"/>
                  <a:pt x="73" y="81"/>
                  <a:pt x="76" y="81"/>
                </a:cubicBezTo>
                <a:cubicBezTo>
                  <a:pt x="78" y="79"/>
                  <a:pt x="83" y="77"/>
                  <a:pt x="90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1" y="71"/>
                  <a:pt x="91" y="71"/>
                  <a:pt x="91" y="71"/>
                </a:cubicBezTo>
                <a:cubicBezTo>
                  <a:pt x="92" y="72"/>
                  <a:pt x="92" y="72"/>
                  <a:pt x="92" y="72"/>
                </a:cubicBezTo>
                <a:cubicBezTo>
                  <a:pt x="99" y="73"/>
                  <a:pt x="99" y="73"/>
                  <a:pt x="99" y="73"/>
                </a:cubicBezTo>
                <a:cubicBezTo>
                  <a:pt x="100" y="73"/>
                  <a:pt x="100" y="73"/>
                  <a:pt x="100" y="73"/>
                </a:cubicBezTo>
                <a:cubicBezTo>
                  <a:pt x="100" y="75"/>
                  <a:pt x="100" y="75"/>
                  <a:pt x="100" y="75"/>
                </a:cubicBezTo>
                <a:cubicBezTo>
                  <a:pt x="99" y="76"/>
                  <a:pt x="99" y="76"/>
                  <a:pt x="99" y="76"/>
                </a:cubicBezTo>
                <a:cubicBezTo>
                  <a:pt x="97" y="85"/>
                  <a:pt x="95" y="91"/>
                  <a:pt x="93" y="93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97"/>
                  <a:pt x="81" y="103"/>
                  <a:pt x="76" y="111"/>
                </a:cubicBezTo>
                <a:cubicBezTo>
                  <a:pt x="74" y="113"/>
                  <a:pt x="74" y="115"/>
                  <a:pt x="74" y="117"/>
                </a:cubicBezTo>
                <a:cubicBezTo>
                  <a:pt x="83" y="123"/>
                  <a:pt x="83" y="123"/>
                  <a:pt x="83" y="123"/>
                </a:cubicBezTo>
                <a:cubicBezTo>
                  <a:pt x="85" y="126"/>
                  <a:pt x="87" y="127"/>
                  <a:pt x="89" y="127"/>
                </a:cubicBezTo>
                <a:cubicBezTo>
                  <a:pt x="91" y="127"/>
                  <a:pt x="91" y="127"/>
                  <a:pt x="91" y="127"/>
                </a:cubicBezTo>
                <a:cubicBezTo>
                  <a:pt x="93" y="133"/>
                  <a:pt x="93" y="133"/>
                  <a:pt x="93" y="133"/>
                </a:cubicBezTo>
                <a:cubicBezTo>
                  <a:pt x="97" y="135"/>
                  <a:pt x="97" y="135"/>
                  <a:pt x="97" y="135"/>
                </a:cubicBezTo>
                <a:cubicBezTo>
                  <a:pt x="100" y="133"/>
                  <a:pt x="100" y="133"/>
                  <a:pt x="100" y="133"/>
                </a:cubicBezTo>
                <a:cubicBezTo>
                  <a:pt x="101" y="131"/>
                  <a:pt x="102" y="131"/>
                  <a:pt x="104" y="131"/>
                </a:cubicBezTo>
                <a:cubicBezTo>
                  <a:pt x="108" y="131"/>
                  <a:pt x="111" y="133"/>
                  <a:pt x="115" y="139"/>
                </a:cubicBezTo>
                <a:cubicBezTo>
                  <a:pt x="115" y="139"/>
                  <a:pt x="115" y="139"/>
                  <a:pt x="115" y="139"/>
                </a:cubicBezTo>
                <a:cubicBezTo>
                  <a:pt x="118" y="143"/>
                  <a:pt x="118" y="143"/>
                  <a:pt x="118" y="143"/>
                </a:cubicBezTo>
                <a:cubicBezTo>
                  <a:pt x="119" y="143"/>
                  <a:pt x="119" y="143"/>
                  <a:pt x="119" y="143"/>
                </a:cubicBezTo>
                <a:cubicBezTo>
                  <a:pt x="121" y="141"/>
                  <a:pt x="126" y="142"/>
                  <a:pt x="132" y="144"/>
                </a:cubicBezTo>
                <a:cubicBezTo>
                  <a:pt x="142" y="146"/>
                  <a:pt x="142" y="146"/>
                  <a:pt x="142" y="146"/>
                </a:cubicBezTo>
                <a:cubicBezTo>
                  <a:pt x="152" y="143"/>
                  <a:pt x="152" y="143"/>
                  <a:pt x="152" y="143"/>
                </a:cubicBezTo>
                <a:cubicBezTo>
                  <a:pt x="156" y="141"/>
                  <a:pt x="156" y="141"/>
                  <a:pt x="156" y="141"/>
                </a:cubicBezTo>
                <a:cubicBezTo>
                  <a:pt x="159" y="139"/>
                  <a:pt x="159" y="139"/>
                  <a:pt x="159" y="139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6" y="135"/>
                  <a:pt x="156" y="133"/>
                  <a:pt x="158" y="131"/>
                </a:cubicBezTo>
                <a:cubicBezTo>
                  <a:pt x="161" y="129"/>
                  <a:pt x="162" y="127"/>
                  <a:pt x="162" y="124"/>
                </a:cubicBezTo>
                <a:cubicBezTo>
                  <a:pt x="162" y="119"/>
                  <a:pt x="162" y="119"/>
                  <a:pt x="162" y="119"/>
                </a:cubicBezTo>
                <a:cubicBezTo>
                  <a:pt x="162" y="117"/>
                  <a:pt x="162" y="115"/>
                  <a:pt x="163" y="115"/>
                </a:cubicBezTo>
                <a:cubicBezTo>
                  <a:pt x="164" y="113"/>
                  <a:pt x="166" y="112"/>
                  <a:pt x="170" y="111"/>
                </a:cubicBezTo>
                <a:cubicBezTo>
                  <a:pt x="175" y="111"/>
                  <a:pt x="181" y="113"/>
                  <a:pt x="189" y="119"/>
                </a:cubicBezTo>
                <a:cubicBezTo>
                  <a:pt x="186" y="111"/>
                  <a:pt x="186" y="111"/>
                  <a:pt x="186" y="111"/>
                </a:cubicBezTo>
                <a:cubicBezTo>
                  <a:pt x="182" y="105"/>
                  <a:pt x="182" y="105"/>
                  <a:pt x="182" y="105"/>
                </a:cubicBezTo>
                <a:cubicBezTo>
                  <a:pt x="181" y="98"/>
                  <a:pt x="181" y="98"/>
                  <a:pt x="181" y="98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56" y="86"/>
                  <a:pt x="156" y="86"/>
                  <a:pt x="156" y="86"/>
                </a:cubicBezTo>
                <a:cubicBezTo>
                  <a:pt x="147" y="85"/>
                  <a:pt x="147" y="85"/>
                  <a:pt x="147" y="85"/>
                </a:cubicBezTo>
                <a:cubicBezTo>
                  <a:pt x="147" y="83"/>
                  <a:pt x="147" y="83"/>
                  <a:pt x="147" y="83"/>
                </a:cubicBezTo>
                <a:cubicBezTo>
                  <a:pt x="146" y="73"/>
                  <a:pt x="146" y="73"/>
                  <a:pt x="146" y="73"/>
                </a:cubicBezTo>
                <a:cubicBezTo>
                  <a:pt x="140" y="57"/>
                  <a:pt x="136" y="46"/>
                  <a:pt x="132" y="43"/>
                </a:cubicBez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9" name="Freeform 33"/>
          <p:cNvSpPr/>
          <p:nvPr/>
        </p:nvSpPr>
        <p:spPr>
          <a:xfrm>
            <a:off x="4171950" y="2514600"/>
            <a:ext cx="565150" cy="808038"/>
          </a:xfrm>
          <a:custGeom>
            <a:avLst/>
            <a:gdLst/>
            <a:ahLst/>
            <a:cxnLst>
              <a:cxn ang="0">
                <a:pos x="1629144418" y="766914982"/>
              </a:cxn>
              <a:cxn ang="0">
                <a:pos x="1443544021" y="715097534"/>
              </a:cxn>
              <a:cxn ang="0">
                <a:pos x="1433233244" y="538913057"/>
              </a:cxn>
              <a:cxn ang="0">
                <a:pos x="1381679362" y="476732762"/>
              </a:cxn>
              <a:cxn ang="0">
                <a:pos x="1206389741" y="393820337"/>
              </a:cxn>
              <a:cxn ang="0">
                <a:pos x="1206389741" y="248730837"/>
              </a:cxn>
              <a:cxn ang="0">
                <a:pos x="1165146635" y="207273014"/>
              </a:cxn>
              <a:cxn ang="0">
                <a:pos x="1082657213" y="155455566"/>
              </a:cxn>
              <a:cxn ang="0">
                <a:pos x="1031103331" y="0"/>
              </a:cxn>
              <a:cxn ang="0">
                <a:pos x="917681579" y="82909206"/>
              </a:cxn>
              <a:cxn ang="0">
                <a:pos x="804259827" y="248730837"/>
              </a:cxn>
              <a:cxn ang="0">
                <a:pos x="732084392" y="342002888"/>
              </a:cxn>
              <a:cxn ang="0">
                <a:pos x="608351864" y="404186402"/>
              </a:cxn>
              <a:cxn ang="0">
                <a:pos x="463997783" y="404186402"/>
              </a:cxn>
              <a:cxn ang="0">
                <a:pos x="329954479" y="518187365"/>
              </a:cxn>
              <a:cxn ang="0">
                <a:pos x="247465056" y="466366697"/>
              </a:cxn>
              <a:cxn ang="0">
                <a:pos x="175286410" y="331640042"/>
              </a:cxn>
              <a:cxn ang="0">
                <a:pos x="82489422" y="497458454"/>
              </a:cxn>
              <a:cxn ang="0">
                <a:pos x="72178646" y="497458454"/>
              </a:cxn>
              <a:cxn ang="0">
                <a:pos x="154664857" y="870553099"/>
              </a:cxn>
              <a:cxn ang="0">
                <a:pos x="185597187" y="974191216"/>
              </a:cxn>
              <a:cxn ang="0">
                <a:pos x="61864659" y="1036371511"/>
              </a:cxn>
              <a:cxn ang="0">
                <a:pos x="247465056" y="1243647745"/>
              </a:cxn>
              <a:cxn ang="0">
                <a:pos x="247465056" y="1243647745"/>
              </a:cxn>
              <a:cxn ang="0">
                <a:pos x="195911174" y="1450920759"/>
              </a:cxn>
              <a:cxn ang="0">
                <a:pos x="82489422" y="1523467119"/>
              </a:cxn>
              <a:cxn ang="0">
                <a:pos x="185597187" y="1855107161"/>
              </a:cxn>
              <a:cxn ang="0">
                <a:pos x="247465056" y="1958745278"/>
              </a:cxn>
              <a:cxn ang="0">
                <a:pos x="164975634" y="2147483646"/>
              </a:cxn>
              <a:cxn ang="0">
                <a:pos x="103110975" y="2147483646"/>
              </a:cxn>
              <a:cxn ang="0">
                <a:pos x="113421752" y="2147483646"/>
              </a:cxn>
              <a:cxn ang="0">
                <a:pos x="134043305" y="2147483646"/>
              </a:cxn>
              <a:cxn ang="0">
                <a:pos x="144354081" y="2147483646"/>
              </a:cxn>
              <a:cxn ang="0">
                <a:pos x="144354081" y="2147483646"/>
              </a:cxn>
              <a:cxn ang="0">
                <a:pos x="484619336" y="2147483646"/>
              </a:cxn>
              <a:cxn ang="0">
                <a:pos x="577416324" y="2147483646"/>
              </a:cxn>
              <a:cxn ang="0">
                <a:pos x="1072346436" y="1824015404"/>
              </a:cxn>
              <a:cxn ang="0">
                <a:pos x="1288879163" y="1699651596"/>
              </a:cxn>
              <a:cxn ang="0">
                <a:pos x="1206389741" y="1616742390"/>
              </a:cxn>
              <a:cxn ang="0">
                <a:pos x="1185768188" y="1523467119"/>
              </a:cxn>
              <a:cxn ang="0">
                <a:pos x="897060026" y="1233284899"/>
              </a:cxn>
              <a:cxn ang="0">
                <a:pos x="628973417" y="1181464231"/>
              </a:cxn>
              <a:cxn ang="0">
                <a:pos x="525862442" y="1036371511"/>
              </a:cxn>
              <a:cxn ang="0">
                <a:pos x="690838076" y="766914982"/>
              </a:cxn>
              <a:cxn ang="0">
                <a:pos x="732084392" y="632188328"/>
              </a:cxn>
              <a:cxn ang="0">
                <a:pos x="1072346436" y="694368623"/>
              </a:cxn>
              <a:cxn ang="0">
                <a:pos x="1041414107" y="829098496"/>
              </a:cxn>
              <a:cxn ang="0">
                <a:pos x="1237325281" y="984554062"/>
              </a:cxn>
              <a:cxn ang="0">
                <a:pos x="1546654996" y="1264376656"/>
              </a:cxn>
              <a:cxn ang="0">
                <a:pos x="1711630630" y="1057100422"/>
              </a:cxn>
              <a:cxn ang="0">
                <a:pos x="1732252183" y="953462305"/>
              </a:cxn>
              <a:cxn ang="0">
                <a:pos x="1804430829" y="901644856"/>
              </a:cxn>
              <a:cxn ang="0">
                <a:pos x="1680698301" y="808369585"/>
              </a:cxn>
            </a:cxnLst>
            <a:rect l="0" t="0" r="0" b="0"/>
            <a:pathLst>
              <a:path w="176" h="251">
                <a:moveTo>
                  <a:pt x="162" y="76"/>
                </a:moveTo>
                <a:cubicBezTo>
                  <a:pt x="159" y="74"/>
                  <a:pt x="159" y="74"/>
                  <a:pt x="159" y="74"/>
                </a:cubicBezTo>
                <a:cubicBezTo>
                  <a:pt x="159" y="74"/>
                  <a:pt x="159" y="74"/>
                  <a:pt x="159" y="74"/>
                </a:cubicBezTo>
                <a:cubicBezTo>
                  <a:pt x="158" y="74"/>
                  <a:pt x="158" y="74"/>
                  <a:pt x="158" y="74"/>
                </a:cubicBezTo>
                <a:cubicBezTo>
                  <a:pt x="156" y="72"/>
                  <a:pt x="156" y="72"/>
                  <a:pt x="156" y="72"/>
                </a:cubicBezTo>
                <a:cubicBezTo>
                  <a:pt x="145" y="68"/>
                  <a:pt x="145" y="68"/>
                  <a:pt x="145" y="68"/>
                </a:cubicBezTo>
                <a:cubicBezTo>
                  <a:pt x="142" y="68"/>
                  <a:pt x="142" y="68"/>
                  <a:pt x="142" y="68"/>
                </a:cubicBezTo>
                <a:cubicBezTo>
                  <a:pt x="140" y="69"/>
                  <a:pt x="140" y="69"/>
                  <a:pt x="140" y="69"/>
                </a:cubicBezTo>
                <a:cubicBezTo>
                  <a:pt x="135" y="61"/>
                  <a:pt x="135" y="61"/>
                  <a:pt x="135" y="61"/>
                </a:cubicBezTo>
                <a:cubicBezTo>
                  <a:pt x="136" y="60"/>
                  <a:pt x="136" y="60"/>
                  <a:pt x="136" y="60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2"/>
                  <a:pt x="139" y="52"/>
                  <a:pt x="139" y="52"/>
                </a:cubicBezTo>
                <a:cubicBezTo>
                  <a:pt x="139" y="51"/>
                  <a:pt x="139" y="51"/>
                  <a:pt x="139" y="51"/>
                </a:cubicBezTo>
                <a:cubicBezTo>
                  <a:pt x="141" y="48"/>
                  <a:pt x="141" y="48"/>
                  <a:pt x="141" y="48"/>
                </a:cubicBezTo>
                <a:cubicBezTo>
                  <a:pt x="140" y="47"/>
                  <a:pt x="140" y="47"/>
                  <a:pt x="140" y="47"/>
                </a:cubicBezTo>
                <a:cubicBezTo>
                  <a:pt x="134" y="46"/>
                  <a:pt x="134" y="46"/>
                  <a:pt x="134" y="46"/>
                </a:cubicBezTo>
                <a:cubicBezTo>
                  <a:pt x="134" y="46"/>
                  <a:pt x="134" y="46"/>
                  <a:pt x="134" y="46"/>
                </a:cubicBezTo>
                <a:cubicBezTo>
                  <a:pt x="123" y="44"/>
                  <a:pt x="123" y="44"/>
                  <a:pt x="123" y="44"/>
                </a:cubicBezTo>
                <a:cubicBezTo>
                  <a:pt x="123" y="44"/>
                  <a:pt x="123" y="44"/>
                  <a:pt x="123" y="44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17" y="24"/>
                  <a:pt x="117" y="24"/>
                  <a:pt x="117" y="24"/>
                </a:cubicBezTo>
                <a:cubicBezTo>
                  <a:pt x="117" y="18"/>
                  <a:pt x="117" y="18"/>
                  <a:pt x="117" y="18"/>
                </a:cubicBezTo>
                <a:cubicBezTo>
                  <a:pt x="117" y="16"/>
                  <a:pt x="117" y="16"/>
                  <a:pt x="117" y="16"/>
                </a:cubicBezTo>
                <a:cubicBezTo>
                  <a:pt x="114" y="20"/>
                  <a:pt x="114" y="20"/>
                  <a:pt x="114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3" y="4"/>
                  <a:pt x="103" y="4"/>
                  <a:pt x="103" y="4"/>
                </a:cubicBezTo>
                <a:cubicBezTo>
                  <a:pt x="100" y="0"/>
                  <a:pt x="100" y="0"/>
                  <a:pt x="100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0" y="7"/>
                  <a:pt x="90" y="7"/>
                  <a:pt x="90" y="7"/>
                </a:cubicBezTo>
                <a:cubicBezTo>
                  <a:pt x="90" y="8"/>
                  <a:pt x="90" y="8"/>
                  <a:pt x="90" y="8"/>
                </a:cubicBezTo>
                <a:cubicBezTo>
                  <a:pt x="89" y="8"/>
                  <a:pt x="89" y="8"/>
                  <a:pt x="89" y="8"/>
                </a:cubicBezTo>
                <a:cubicBezTo>
                  <a:pt x="80" y="6"/>
                  <a:pt x="80" y="6"/>
                  <a:pt x="80" y="6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3" y="32"/>
                  <a:pt x="73" y="32"/>
                  <a:pt x="73" y="32"/>
                </a:cubicBezTo>
                <a:cubicBezTo>
                  <a:pt x="73" y="33"/>
                  <a:pt x="73" y="33"/>
                  <a:pt x="73" y="33"/>
                </a:cubicBezTo>
                <a:cubicBezTo>
                  <a:pt x="72" y="33"/>
                  <a:pt x="72" y="33"/>
                  <a:pt x="72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65" y="34"/>
                  <a:pt x="65" y="34"/>
                  <a:pt x="65" y="34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7" y="39"/>
                  <a:pt x="57" y="39"/>
                  <a:pt x="57" y="39"/>
                </a:cubicBezTo>
                <a:cubicBezTo>
                  <a:pt x="46" y="35"/>
                  <a:pt x="46" y="35"/>
                  <a:pt x="46" y="35"/>
                </a:cubicBezTo>
                <a:cubicBezTo>
                  <a:pt x="45" y="39"/>
                  <a:pt x="45" y="39"/>
                  <a:pt x="45" y="39"/>
                </a:cubicBezTo>
                <a:cubicBezTo>
                  <a:pt x="45" y="40"/>
                  <a:pt x="45" y="40"/>
                  <a:pt x="45" y="40"/>
                </a:cubicBezTo>
                <a:cubicBezTo>
                  <a:pt x="40" y="48"/>
                  <a:pt x="40" y="48"/>
                  <a:pt x="40" y="48"/>
                </a:cubicBezTo>
                <a:cubicBezTo>
                  <a:pt x="39" y="49"/>
                  <a:pt x="38" y="50"/>
                  <a:pt x="37" y="50"/>
                </a:cubicBezTo>
                <a:cubicBezTo>
                  <a:pt x="32" y="50"/>
                  <a:pt x="32" y="50"/>
                  <a:pt x="32" y="50"/>
                </a:cubicBezTo>
                <a:cubicBezTo>
                  <a:pt x="25" y="47"/>
                  <a:pt x="25" y="47"/>
                  <a:pt x="25" y="47"/>
                </a:cubicBezTo>
                <a:cubicBezTo>
                  <a:pt x="24" y="46"/>
                  <a:pt x="24" y="46"/>
                  <a:pt x="24" y="46"/>
                </a:cubicBezTo>
                <a:cubicBezTo>
                  <a:pt x="24" y="46"/>
                  <a:pt x="24" y="46"/>
                  <a:pt x="24" y="46"/>
                </a:cubicBezTo>
                <a:cubicBezTo>
                  <a:pt x="24" y="45"/>
                  <a:pt x="24" y="45"/>
                  <a:pt x="24" y="45"/>
                </a:cubicBezTo>
                <a:cubicBezTo>
                  <a:pt x="23" y="36"/>
                  <a:pt x="23" y="36"/>
                  <a:pt x="23" y="36"/>
                </a:cubicBezTo>
                <a:cubicBezTo>
                  <a:pt x="21" y="28"/>
                  <a:pt x="21" y="28"/>
                  <a:pt x="21" y="28"/>
                </a:cubicBezTo>
                <a:cubicBezTo>
                  <a:pt x="19" y="26"/>
                  <a:pt x="19" y="26"/>
                  <a:pt x="19" y="26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2" y="38"/>
                  <a:pt x="12" y="38"/>
                  <a:pt x="12" y="3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7" y="48"/>
                  <a:pt x="7" y="48"/>
                  <a:pt x="7" y="48"/>
                </a:cubicBezTo>
                <a:cubicBezTo>
                  <a:pt x="4" y="54"/>
                  <a:pt x="4" y="54"/>
                  <a:pt x="4" y="54"/>
                </a:cubicBezTo>
                <a:cubicBezTo>
                  <a:pt x="4" y="55"/>
                  <a:pt x="3" y="58"/>
                  <a:pt x="0" y="61"/>
                </a:cubicBezTo>
                <a:cubicBezTo>
                  <a:pt x="3" y="70"/>
                  <a:pt x="3" y="70"/>
                  <a:pt x="3" y="70"/>
                </a:cubicBezTo>
                <a:cubicBezTo>
                  <a:pt x="15" y="84"/>
                  <a:pt x="15" y="84"/>
                  <a:pt x="15" y="84"/>
                </a:cubicBezTo>
                <a:cubicBezTo>
                  <a:pt x="15" y="84"/>
                  <a:pt x="15" y="84"/>
                  <a:pt x="15" y="84"/>
                </a:cubicBezTo>
                <a:cubicBezTo>
                  <a:pt x="19" y="92"/>
                  <a:pt x="19" y="92"/>
                  <a:pt x="19" y="92"/>
                </a:cubicBezTo>
                <a:cubicBezTo>
                  <a:pt x="19" y="93"/>
                  <a:pt x="19" y="93"/>
                  <a:pt x="19" y="93"/>
                </a:cubicBezTo>
                <a:cubicBezTo>
                  <a:pt x="18" y="94"/>
                  <a:pt x="18" y="94"/>
                  <a:pt x="18" y="94"/>
                </a:cubicBezTo>
                <a:cubicBezTo>
                  <a:pt x="18" y="94"/>
                  <a:pt x="18" y="94"/>
                  <a:pt x="18" y="94"/>
                </a:cubicBezTo>
                <a:cubicBezTo>
                  <a:pt x="15" y="98"/>
                  <a:pt x="15" y="98"/>
                  <a:pt x="15" y="98"/>
                </a:cubicBezTo>
                <a:cubicBezTo>
                  <a:pt x="14" y="98"/>
                  <a:pt x="14" y="98"/>
                  <a:pt x="14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7" y="106"/>
                  <a:pt x="7" y="106"/>
                  <a:pt x="7" y="106"/>
                </a:cubicBezTo>
                <a:cubicBezTo>
                  <a:pt x="13" y="110"/>
                  <a:pt x="13" y="110"/>
                  <a:pt x="13" y="110"/>
                </a:cubicBezTo>
                <a:cubicBezTo>
                  <a:pt x="21" y="112"/>
                  <a:pt x="21" y="112"/>
                  <a:pt x="21" y="112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19" y="140"/>
                  <a:pt x="19" y="140"/>
                  <a:pt x="19" y="140"/>
                </a:cubicBezTo>
                <a:cubicBezTo>
                  <a:pt x="19" y="142"/>
                  <a:pt x="19" y="142"/>
                  <a:pt x="19" y="142"/>
                </a:cubicBezTo>
                <a:cubicBezTo>
                  <a:pt x="18" y="142"/>
                  <a:pt x="18" y="142"/>
                  <a:pt x="18" y="142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7"/>
                  <a:pt x="8" y="147"/>
                  <a:pt x="8" y="147"/>
                </a:cubicBezTo>
                <a:cubicBezTo>
                  <a:pt x="5" y="156"/>
                  <a:pt x="5" y="156"/>
                  <a:pt x="5" y="156"/>
                </a:cubicBezTo>
                <a:cubicBezTo>
                  <a:pt x="4" y="166"/>
                  <a:pt x="4" y="166"/>
                  <a:pt x="4" y="166"/>
                </a:cubicBezTo>
                <a:cubicBezTo>
                  <a:pt x="6" y="172"/>
                  <a:pt x="6" y="172"/>
                  <a:pt x="6" y="172"/>
                </a:cubicBezTo>
                <a:cubicBezTo>
                  <a:pt x="18" y="179"/>
                  <a:pt x="18" y="179"/>
                  <a:pt x="18" y="179"/>
                </a:cubicBezTo>
                <a:cubicBezTo>
                  <a:pt x="19" y="180"/>
                  <a:pt x="19" y="180"/>
                  <a:pt x="19" y="180"/>
                </a:cubicBezTo>
                <a:cubicBezTo>
                  <a:pt x="24" y="188"/>
                  <a:pt x="24" y="188"/>
                  <a:pt x="24" y="188"/>
                </a:cubicBezTo>
                <a:cubicBezTo>
                  <a:pt x="24" y="189"/>
                  <a:pt x="24" y="189"/>
                  <a:pt x="24" y="189"/>
                </a:cubicBezTo>
                <a:cubicBezTo>
                  <a:pt x="24" y="189"/>
                  <a:pt x="24" y="189"/>
                  <a:pt x="24" y="189"/>
                </a:cubicBezTo>
                <a:cubicBezTo>
                  <a:pt x="24" y="190"/>
                  <a:pt x="24" y="190"/>
                  <a:pt x="24" y="190"/>
                </a:cubicBezTo>
                <a:cubicBezTo>
                  <a:pt x="17" y="204"/>
                  <a:pt x="17" y="204"/>
                  <a:pt x="17" y="204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12" y="217"/>
                  <a:pt x="12" y="217"/>
                  <a:pt x="12" y="217"/>
                </a:cubicBezTo>
                <a:cubicBezTo>
                  <a:pt x="10" y="224"/>
                  <a:pt x="10" y="224"/>
                  <a:pt x="10" y="224"/>
                </a:cubicBezTo>
                <a:cubicBezTo>
                  <a:pt x="10" y="225"/>
                  <a:pt x="10" y="225"/>
                  <a:pt x="10" y="225"/>
                </a:cubicBezTo>
                <a:cubicBezTo>
                  <a:pt x="10" y="225"/>
                  <a:pt x="10" y="225"/>
                  <a:pt x="10" y="225"/>
                </a:cubicBezTo>
                <a:cubicBezTo>
                  <a:pt x="8" y="227"/>
                  <a:pt x="7" y="228"/>
                  <a:pt x="6" y="231"/>
                </a:cubicBezTo>
                <a:cubicBezTo>
                  <a:pt x="5" y="232"/>
                  <a:pt x="5" y="232"/>
                  <a:pt x="6" y="233"/>
                </a:cubicBezTo>
                <a:cubicBezTo>
                  <a:pt x="7" y="234"/>
                  <a:pt x="7" y="234"/>
                  <a:pt x="7" y="234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13" y="241"/>
                  <a:pt x="13" y="241"/>
                  <a:pt x="13" y="241"/>
                </a:cubicBezTo>
                <a:cubicBezTo>
                  <a:pt x="13" y="241"/>
                  <a:pt x="13" y="241"/>
                  <a:pt x="13" y="241"/>
                </a:cubicBezTo>
                <a:cubicBezTo>
                  <a:pt x="13" y="241"/>
                  <a:pt x="13" y="241"/>
                  <a:pt x="13" y="241"/>
                </a:cubicBezTo>
                <a:cubicBezTo>
                  <a:pt x="14" y="242"/>
                  <a:pt x="14" y="242"/>
                  <a:pt x="14" y="242"/>
                </a:cubicBezTo>
                <a:cubicBezTo>
                  <a:pt x="14" y="242"/>
                  <a:pt x="14" y="242"/>
                  <a:pt x="14" y="242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5" y="246"/>
                  <a:pt x="15" y="246"/>
                  <a:pt x="15" y="246"/>
                </a:cubicBezTo>
                <a:cubicBezTo>
                  <a:pt x="18" y="248"/>
                  <a:pt x="18" y="248"/>
                  <a:pt x="18" y="248"/>
                </a:cubicBezTo>
                <a:cubicBezTo>
                  <a:pt x="33" y="251"/>
                  <a:pt x="33" y="251"/>
                  <a:pt x="33" y="251"/>
                </a:cubicBezTo>
                <a:cubicBezTo>
                  <a:pt x="37" y="251"/>
                  <a:pt x="42" y="250"/>
                  <a:pt x="47" y="248"/>
                </a:cubicBezTo>
                <a:cubicBezTo>
                  <a:pt x="51" y="246"/>
                  <a:pt x="56" y="245"/>
                  <a:pt x="61" y="246"/>
                </a:cubicBezTo>
                <a:cubicBezTo>
                  <a:pt x="61" y="243"/>
                  <a:pt x="61" y="243"/>
                  <a:pt x="61" y="243"/>
                </a:cubicBezTo>
                <a:cubicBezTo>
                  <a:pt x="57" y="232"/>
                  <a:pt x="57" y="232"/>
                  <a:pt x="57" y="232"/>
                </a:cubicBezTo>
                <a:cubicBezTo>
                  <a:pt x="56" y="232"/>
                  <a:pt x="56" y="232"/>
                  <a:pt x="56" y="232"/>
                </a:cubicBezTo>
                <a:cubicBezTo>
                  <a:pt x="57" y="232"/>
                  <a:pt x="57" y="232"/>
                  <a:pt x="57" y="232"/>
                </a:cubicBezTo>
                <a:cubicBezTo>
                  <a:pt x="79" y="200"/>
                  <a:pt x="79" y="200"/>
                  <a:pt x="79" y="200"/>
                </a:cubicBezTo>
                <a:cubicBezTo>
                  <a:pt x="104" y="176"/>
                  <a:pt x="104" y="176"/>
                  <a:pt x="104" y="176"/>
                </a:cubicBezTo>
                <a:cubicBezTo>
                  <a:pt x="104" y="176"/>
                  <a:pt x="104" y="176"/>
                  <a:pt x="104" y="176"/>
                </a:cubicBezTo>
                <a:cubicBezTo>
                  <a:pt x="112" y="174"/>
                  <a:pt x="112" y="174"/>
                  <a:pt x="112" y="174"/>
                </a:cubicBezTo>
                <a:cubicBezTo>
                  <a:pt x="116" y="169"/>
                  <a:pt x="116" y="169"/>
                  <a:pt x="116" y="169"/>
                </a:cubicBezTo>
                <a:cubicBezTo>
                  <a:pt x="116" y="169"/>
                  <a:pt x="116" y="169"/>
                  <a:pt x="116" y="169"/>
                </a:cubicBezTo>
                <a:cubicBezTo>
                  <a:pt x="119" y="166"/>
                  <a:pt x="122" y="165"/>
                  <a:pt x="125" y="164"/>
                </a:cubicBezTo>
                <a:cubicBezTo>
                  <a:pt x="123" y="162"/>
                  <a:pt x="123" y="162"/>
                  <a:pt x="123" y="162"/>
                </a:cubicBezTo>
                <a:cubicBezTo>
                  <a:pt x="117" y="156"/>
                  <a:pt x="117" y="156"/>
                  <a:pt x="117" y="156"/>
                </a:cubicBezTo>
                <a:cubicBezTo>
                  <a:pt x="117" y="156"/>
                  <a:pt x="117" y="156"/>
                  <a:pt x="117" y="156"/>
                </a:cubicBezTo>
                <a:cubicBezTo>
                  <a:pt x="117" y="156"/>
                  <a:pt x="117" y="156"/>
                  <a:pt x="117" y="156"/>
                </a:cubicBezTo>
                <a:cubicBezTo>
                  <a:pt x="113" y="151"/>
                  <a:pt x="113" y="151"/>
                  <a:pt x="113" y="151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115" y="147"/>
                  <a:pt x="115" y="147"/>
                  <a:pt x="115" y="147"/>
                </a:cubicBezTo>
                <a:cubicBezTo>
                  <a:pt x="109" y="148"/>
                  <a:pt x="109" y="148"/>
                  <a:pt x="109" y="148"/>
                </a:cubicBezTo>
                <a:cubicBezTo>
                  <a:pt x="98" y="146"/>
                  <a:pt x="98" y="146"/>
                  <a:pt x="98" y="146"/>
                </a:cubicBezTo>
                <a:cubicBezTo>
                  <a:pt x="94" y="144"/>
                  <a:pt x="91" y="141"/>
                  <a:pt x="90" y="138"/>
                </a:cubicBezTo>
                <a:cubicBezTo>
                  <a:pt x="88" y="131"/>
                  <a:pt x="87" y="125"/>
                  <a:pt x="87" y="119"/>
                </a:cubicBezTo>
                <a:cubicBezTo>
                  <a:pt x="86" y="121"/>
                  <a:pt x="84" y="122"/>
                  <a:pt x="82" y="122"/>
                </a:cubicBezTo>
                <a:cubicBezTo>
                  <a:pt x="73" y="120"/>
                  <a:pt x="73" y="120"/>
                  <a:pt x="73" y="120"/>
                </a:cubicBezTo>
                <a:cubicBezTo>
                  <a:pt x="68" y="116"/>
                  <a:pt x="68" y="116"/>
                  <a:pt x="68" y="116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58" y="114"/>
                  <a:pt x="58" y="114"/>
                  <a:pt x="58" y="114"/>
                </a:cubicBezTo>
                <a:cubicBezTo>
                  <a:pt x="56" y="114"/>
                  <a:pt x="53" y="113"/>
                  <a:pt x="52" y="112"/>
                </a:cubicBezTo>
                <a:cubicBezTo>
                  <a:pt x="49" y="110"/>
                  <a:pt x="48" y="108"/>
                  <a:pt x="48" y="107"/>
                </a:cubicBezTo>
                <a:cubicBezTo>
                  <a:pt x="47" y="104"/>
                  <a:pt x="48" y="102"/>
                  <a:pt x="51" y="100"/>
                </a:cubicBezTo>
                <a:cubicBezTo>
                  <a:pt x="53" y="98"/>
                  <a:pt x="57" y="94"/>
                  <a:pt x="59" y="90"/>
                </a:cubicBezTo>
                <a:cubicBezTo>
                  <a:pt x="57" y="87"/>
                  <a:pt x="55" y="83"/>
                  <a:pt x="57" y="80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7"/>
                  <a:pt x="61" y="76"/>
                  <a:pt x="67" y="74"/>
                </a:cubicBezTo>
                <a:cubicBezTo>
                  <a:pt x="67" y="72"/>
                  <a:pt x="68" y="70"/>
                  <a:pt x="69" y="70"/>
                </a:cubicBezTo>
                <a:cubicBezTo>
                  <a:pt x="75" y="70"/>
                  <a:pt x="75" y="70"/>
                  <a:pt x="75" y="70"/>
                </a:cubicBezTo>
                <a:cubicBezTo>
                  <a:pt x="74" y="70"/>
                  <a:pt x="74" y="70"/>
                  <a:pt x="74" y="70"/>
                </a:cubicBezTo>
                <a:cubicBezTo>
                  <a:pt x="70" y="67"/>
                  <a:pt x="69" y="64"/>
                  <a:pt x="71" y="61"/>
                </a:cubicBezTo>
                <a:cubicBezTo>
                  <a:pt x="74" y="59"/>
                  <a:pt x="74" y="59"/>
                  <a:pt x="74" y="59"/>
                </a:cubicBezTo>
                <a:cubicBezTo>
                  <a:pt x="77" y="58"/>
                  <a:pt x="82" y="58"/>
                  <a:pt x="86" y="60"/>
                </a:cubicBezTo>
                <a:cubicBezTo>
                  <a:pt x="95" y="67"/>
                  <a:pt x="95" y="67"/>
                  <a:pt x="95" y="67"/>
                </a:cubicBezTo>
                <a:cubicBezTo>
                  <a:pt x="104" y="67"/>
                  <a:pt x="104" y="67"/>
                  <a:pt x="104" y="67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7" y="72"/>
                  <a:pt x="107" y="72"/>
                  <a:pt x="107" y="72"/>
                </a:cubicBezTo>
                <a:cubicBezTo>
                  <a:pt x="107" y="74"/>
                  <a:pt x="106" y="76"/>
                  <a:pt x="105" y="76"/>
                </a:cubicBezTo>
                <a:cubicBezTo>
                  <a:pt x="103" y="76"/>
                  <a:pt x="102" y="78"/>
                  <a:pt x="101" y="80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08" y="86"/>
                  <a:pt x="110" y="84"/>
                  <a:pt x="113" y="84"/>
                </a:cubicBezTo>
                <a:cubicBezTo>
                  <a:pt x="114" y="84"/>
                  <a:pt x="115" y="84"/>
                  <a:pt x="117" y="86"/>
                </a:cubicBezTo>
                <a:cubicBezTo>
                  <a:pt x="118" y="88"/>
                  <a:pt x="119" y="92"/>
                  <a:pt x="120" y="95"/>
                </a:cubicBezTo>
                <a:cubicBezTo>
                  <a:pt x="120" y="100"/>
                  <a:pt x="121" y="103"/>
                  <a:pt x="123" y="105"/>
                </a:cubicBezTo>
                <a:cubicBezTo>
                  <a:pt x="126" y="110"/>
                  <a:pt x="126" y="110"/>
                  <a:pt x="126" y="110"/>
                </a:cubicBezTo>
                <a:cubicBezTo>
                  <a:pt x="131" y="116"/>
                  <a:pt x="133" y="120"/>
                  <a:pt x="134" y="124"/>
                </a:cubicBezTo>
                <a:cubicBezTo>
                  <a:pt x="150" y="122"/>
                  <a:pt x="150" y="122"/>
                  <a:pt x="150" y="122"/>
                </a:cubicBezTo>
                <a:cubicBezTo>
                  <a:pt x="157" y="118"/>
                  <a:pt x="157" y="118"/>
                  <a:pt x="157" y="118"/>
                </a:cubicBezTo>
                <a:cubicBezTo>
                  <a:pt x="163" y="110"/>
                  <a:pt x="163" y="110"/>
                  <a:pt x="163" y="110"/>
                </a:cubicBezTo>
                <a:cubicBezTo>
                  <a:pt x="166" y="102"/>
                  <a:pt x="166" y="102"/>
                  <a:pt x="166" y="102"/>
                </a:cubicBezTo>
                <a:cubicBezTo>
                  <a:pt x="166" y="102"/>
                  <a:pt x="166" y="102"/>
                  <a:pt x="166" y="102"/>
                </a:cubicBezTo>
                <a:cubicBezTo>
                  <a:pt x="166" y="102"/>
                  <a:pt x="166" y="102"/>
                  <a:pt x="166" y="102"/>
                </a:cubicBezTo>
                <a:cubicBezTo>
                  <a:pt x="168" y="94"/>
                  <a:pt x="168" y="94"/>
                  <a:pt x="168" y="94"/>
                </a:cubicBezTo>
                <a:cubicBezTo>
                  <a:pt x="168" y="93"/>
                  <a:pt x="168" y="93"/>
                  <a:pt x="168" y="93"/>
                </a:cubicBezTo>
                <a:cubicBezTo>
                  <a:pt x="168" y="92"/>
                  <a:pt x="168" y="92"/>
                  <a:pt x="168" y="92"/>
                </a:cubicBezTo>
                <a:cubicBezTo>
                  <a:pt x="169" y="92"/>
                  <a:pt x="169" y="92"/>
                  <a:pt x="169" y="92"/>
                </a:cubicBezTo>
                <a:cubicBezTo>
                  <a:pt x="175" y="88"/>
                  <a:pt x="175" y="88"/>
                  <a:pt x="175" y="88"/>
                </a:cubicBezTo>
                <a:cubicBezTo>
                  <a:pt x="176" y="88"/>
                  <a:pt x="176" y="88"/>
                  <a:pt x="176" y="88"/>
                </a:cubicBezTo>
                <a:cubicBezTo>
                  <a:pt x="175" y="87"/>
                  <a:pt x="175" y="87"/>
                  <a:pt x="175" y="87"/>
                </a:cubicBezTo>
                <a:cubicBezTo>
                  <a:pt x="165" y="84"/>
                  <a:pt x="165" y="84"/>
                  <a:pt x="165" y="84"/>
                </a:cubicBezTo>
                <a:cubicBezTo>
                  <a:pt x="165" y="84"/>
                  <a:pt x="165" y="84"/>
                  <a:pt x="165" y="84"/>
                </a:cubicBezTo>
                <a:cubicBezTo>
                  <a:pt x="165" y="84"/>
                  <a:pt x="165" y="84"/>
                  <a:pt x="165" y="84"/>
                </a:cubicBezTo>
                <a:cubicBezTo>
                  <a:pt x="163" y="78"/>
                  <a:pt x="163" y="78"/>
                  <a:pt x="163" y="78"/>
                </a:cubicBezTo>
                <a:lnTo>
                  <a:pt x="162" y="76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90" name="Freeform 34"/>
          <p:cNvSpPr/>
          <p:nvPr/>
        </p:nvSpPr>
        <p:spPr>
          <a:xfrm>
            <a:off x="3911600" y="3289300"/>
            <a:ext cx="596900" cy="587375"/>
          </a:xfrm>
          <a:custGeom>
            <a:avLst/>
            <a:gdLst/>
            <a:ahLst/>
            <a:cxnLst>
              <a:cxn ang="0">
                <a:pos x="422242567" y="618130340"/>
              </a:cxn>
              <a:cxn ang="0">
                <a:pos x="20596259" y="834476922"/>
              </a:cxn>
              <a:cxn ang="0">
                <a:pos x="154478362" y="1143542092"/>
              </a:cxn>
              <a:cxn ang="0">
                <a:pos x="164776491" y="1143542092"/>
              </a:cxn>
              <a:cxn ang="0">
                <a:pos x="350152451" y="1473210323"/>
              </a:cxn>
              <a:cxn ang="0">
                <a:pos x="453136956" y="1493813384"/>
              </a:cxn>
              <a:cxn ang="0">
                <a:pos x="545823331" y="1545325850"/>
              </a:cxn>
              <a:cxn ang="0">
                <a:pos x="1091649872" y="1596835107"/>
              </a:cxn>
              <a:cxn ang="0">
                <a:pos x="1122544260" y="1782275493"/>
              </a:cxn>
              <a:cxn ang="0">
                <a:pos x="1338814609" y="1761672432"/>
              </a:cxn>
              <a:cxn ang="0">
                <a:pos x="1462398582" y="1885297217"/>
              </a:cxn>
              <a:cxn ang="0">
                <a:pos x="1555084957" y="1792578628"/>
              </a:cxn>
              <a:cxn ang="0">
                <a:pos x="1678668930" y="1802878554"/>
              </a:cxn>
              <a:cxn ang="0">
                <a:pos x="1791951565" y="1699856831"/>
              </a:cxn>
              <a:cxn ang="0">
                <a:pos x="1771355305" y="1679253770"/>
              </a:cxn>
              <a:cxn ang="0">
                <a:pos x="1781653435" y="1576232046"/>
              </a:cxn>
              <a:cxn ang="0">
                <a:pos x="1565383087" y="1514419654"/>
              </a:cxn>
              <a:cxn ang="0">
                <a:pos x="1462398582" y="1349585539"/>
              </a:cxn>
              <a:cxn ang="0">
                <a:pos x="1421202854" y="1215657620"/>
              </a:cxn>
              <a:cxn ang="0">
                <a:pos x="1534488698" y="1164145153"/>
              </a:cxn>
              <a:cxn ang="0">
                <a:pos x="1606578814" y="1050820294"/>
              </a:cxn>
              <a:cxn ang="0">
                <a:pos x="1647771332" y="1009614173"/>
              </a:cxn>
              <a:cxn ang="0">
                <a:pos x="1647771332" y="834476922"/>
              </a:cxn>
              <a:cxn ang="0">
                <a:pos x="1750759046" y="855079983"/>
              </a:cxn>
              <a:cxn ang="0">
                <a:pos x="1761057176" y="865383118"/>
              </a:cxn>
              <a:cxn ang="0">
                <a:pos x="1915535538" y="834476922"/>
              </a:cxn>
              <a:cxn ang="0">
                <a:pos x="1740460917" y="700549003"/>
              </a:cxn>
              <a:cxn ang="0">
                <a:pos x="1565383087" y="649036536"/>
              </a:cxn>
              <a:cxn ang="0">
                <a:pos x="1565383087" y="649036536"/>
              </a:cxn>
              <a:cxn ang="0">
                <a:pos x="1349112738" y="494505556"/>
              </a:cxn>
              <a:cxn ang="0">
                <a:pos x="1524190568" y="298762035"/>
              </a:cxn>
              <a:cxn ang="0">
                <a:pos x="1462398582" y="92718588"/>
              </a:cxn>
              <a:cxn ang="0">
                <a:pos x="1174038117" y="144231055"/>
              </a:cxn>
              <a:cxn ang="0">
                <a:pos x="1040156015" y="72115527"/>
              </a:cxn>
              <a:cxn ang="0">
                <a:pos x="988662158" y="51509257"/>
              </a:cxn>
              <a:cxn ang="0">
                <a:pos x="978364028" y="30906196"/>
              </a:cxn>
              <a:cxn ang="0">
                <a:pos x="978364028" y="30906196"/>
              </a:cxn>
              <a:cxn ang="0">
                <a:pos x="968065898" y="10303135"/>
              </a:cxn>
              <a:cxn ang="0">
                <a:pos x="968065898" y="0"/>
              </a:cxn>
              <a:cxn ang="0">
                <a:pos x="957767769" y="113324859"/>
              </a:cxn>
              <a:cxn ang="0">
                <a:pos x="947469639" y="185440386"/>
              </a:cxn>
              <a:cxn ang="0">
                <a:pos x="957767769" y="350274501"/>
              </a:cxn>
              <a:cxn ang="0">
                <a:pos x="947469639" y="360574427"/>
              </a:cxn>
              <a:cxn ang="0">
                <a:pos x="895975782" y="494505556"/>
              </a:cxn>
              <a:cxn ang="0">
                <a:pos x="690003563" y="566617874"/>
              </a:cxn>
              <a:cxn ang="0">
                <a:pos x="432540697" y="618130340"/>
              </a:cxn>
            </a:cxnLst>
            <a:rect l="0" t="0" r="0" b="0"/>
            <a:pathLst>
              <a:path w="186" h="183">
                <a:moveTo>
                  <a:pt x="42" y="60"/>
                </a:moveTo>
                <a:cubicBezTo>
                  <a:pt x="41" y="60"/>
                  <a:pt x="41" y="60"/>
                  <a:pt x="41" y="60"/>
                </a:cubicBezTo>
                <a:cubicBezTo>
                  <a:pt x="11" y="73"/>
                  <a:pt x="11" y="73"/>
                  <a:pt x="11" y="73"/>
                </a:cubicBezTo>
                <a:cubicBezTo>
                  <a:pt x="2" y="81"/>
                  <a:pt x="2" y="81"/>
                  <a:pt x="2" y="81"/>
                </a:cubicBezTo>
                <a:cubicBezTo>
                  <a:pt x="0" y="95"/>
                  <a:pt x="2" y="103"/>
                  <a:pt x="6" y="105"/>
                </a:cubicBezTo>
                <a:cubicBezTo>
                  <a:pt x="15" y="111"/>
                  <a:pt x="15" y="111"/>
                  <a:pt x="15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8" y="126"/>
                  <a:pt x="18" y="126"/>
                  <a:pt x="18" y="126"/>
                </a:cubicBezTo>
                <a:cubicBezTo>
                  <a:pt x="26" y="136"/>
                  <a:pt x="31" y="141"/>
                  <a:pt x="34" y="143"/>
                </a:cubicBezTo>
                <a:cubicBezTo>
                  <a:pt x="42" y="145"/>
                  <a:pt x="42" y="145"/>
                  <a:pt x="42" y="145"/>
                </a:cubicBezTo>
                <a:cubicBezTo>
                  <a:pt x="44" y="145"/>
                  <a:pt x="44" y="145"/>
                  <a:pt x="44" y="145"/>
                </a:cubicBezTo>
                <a:cubicBezTo>
                  <a:pt x="44" y="145"/>
                  <a:pt x="44" y="145"/>
                  <a:pt x="44" y="145"/>
                </a:cubicBezTo>
                <a:cubicBezTo>
                  <a:pt x="45" y="147"/>
                  <a:pt x="48" y="149"/>
                  <a:pt x="53" y="150"/>
                </a:cubicBezTo>
                <a:cubicBezTo>
                  <a:pt x="77" y="151"/>
                  <a:pt x="77" y="151"/>
                  <a:pt x="77" y="151"/>
                </a:cubicBezTo>
                <a:cubicBezTo>
                  <a:pt x="94" y="151"/>
                  <a:pt x="104" y="153"/>
                  <a:pt x="106" y="155"/>
                </a:cubicBezTo>
                <a:cubicBezTo>
                  <a:pt x="108" y="156"/>
                  <a:pt x="109" y="160"/>
                  <a:pt x="108" y="166"/>
                </a:cubicBezTo>
                <a:cubicBezTo>
                  <a:pt x="108" y="170"/>
                  <a:pt x="108" y="173"/>
                  <a:pt x="109" y="173"/>
                </a:cubicBezTo>
                <a:cubicBezTo>
                  <a:pt x="118" y="171"/>
                  <a:pt x="118" y="171"/>
                  <a:pt x="118" y="171"/>
                </a:cubicBezTo>
                <a:cubicBezTo>
                  <a:pt x="124" y="169"/>
                  <a:pt x="128" y="169"/>
                  <a:pt x="130" y="171"/>
                </a:cubicBezTo>
                <a:cubicBezTo>
                  <a:pt x="134" y="175"/>
                  <a:pt x="134" y="175"/>
                  <a:pt x="134" y="175"/>
                </a:cubicBezTo>
                <a:cubicBezTo>
                  <a:pt x="138" y="181"/>
                  <a:pt x="142" y="183"/>
                  <a:pt x="142" y="183"/>
                </a:cubicBezTo>
                <a:cubicBezTo>
                  <a:pt x="145" y="182"/>
                  <a:pt x="148" y="179"/>
                  <a:pt x="150" y="175"/>
                </a:cubicBezTo>
                <a:cubicBezTo>
                  <a:pt x="151" y="174"/>
                  <a:pt x="151" y="174"/>
                  <a:pt x="151" y="174"/>
                </a:cubicBezTo>
                <a:cubicBezTo>
                  <a:pt x="158" y="179"/>
                  <a:pt x="158" y="179"/>
                  <a:pt x="158" y="179"/>
                </a:cubicBezTo>
                <a:cubicBezTo>
                  <a:pt x="163" y="175"/>
                  <a:pt x="163" y="175"/>
                  <a:pt x="163" y="175"/>
                </a:cubicBezTo>
                <a:cubicBezTo>
                  <a:pt x="164" y="169"/>
                  <a:pt x="167" y="167"/>
                  <a:pt x="172" y="166"/>
                </a:cubicBezTo>
                <a:cubicBezTo>
                  <a:pt x="174" y="165"/>
                  <a:pt x="174" y="165"/>
                  <a:pt x="174" y="165"/>
                </a:cubicBezTo>
                <a:cubicBezTo>
                  <a:pt x="173" y="164"/>
                  <a:pt x="173" y="164"/>
                  <a:pt x="173" y="164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3" y="153"/>
                  <a:pt x="173" y="153"/>
                  <a:pt x="173" y="153"/>
                </a:cubicBezTo>
                <a:cubicBezTo>
                  <a:pt x="170" y="148"/>
                  <a:pt x="166" y="146"/>
                  <a:pt x="161" y="147"/>
                </a:cubicBezTo>
                <a:cubicBezTo>
                  <a:pt x="157" y="148"/>
                  <a:pt x="154" y="148"/>
                  <a:pt x="152" y="147"/>
                </a:cubicBezTo>
                <a:cubicBezTo>
                  <a:pt x="152" y="145"/>
                  <a:pt x="152" y="145"/>
                  <a:pt x="152" y="143"/>
                </a:cubicBezTo>
                <a:cubicBezTo>
                  <a:pt x="149" y="138"/>
                  <a:pt x="146" y="134"/>
                  <a:pt x="142" y="131"/>
                </a:cubicBezTo>
                <a:cubicBezTo>
                  <a:pt x="138" y="127"/>
                  <a:pt x="136" y="123"/>
                  <a:pt x="138" y="119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50" y="120"/>
                  <a:pt x="150" y="120"/>
                  <a:pt x="150" y="120"/>
                </a:cubicBezTo>
                <a:cubicBezTo>
                  <a:pt x="149" y="113"/>
                  <a:pt x="149" y="113"/>
                  <a:pt x="149" y="113"/>
                </a:cubicBezTo>
                <a:cubicBezTo>
                  <a:pt x="148" y="109"/>
                  <a:pt x="149" y="107"/>
                  <a:pt x="151" y="105"/>
                </a:cubicBezTo>
                <a:cubicBezTo>
                  <a:pt x="152" y="103"/>
                  <a:pt x="154" y="102"/>
                  <a:pt x="156" y="102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60" y="98"/>
                  <a:pt x="160" y="98"/>
                  <a:pt x="160" y="98"/>
                </a:cubicBezTo>
                <a:cubicBezTo>
                  <a:pt x="157" y="91"/>
                  <a:pt x="156" y="85"/>
                  <a:pt x="157" y="83"/>
                </a:cubicBezTo>
                <a:cubicBezTo>
                  <a:pt x="160" y="81"/>
                  <a:pt x="160" y="81"/>
                  <a:pt x="160" y="81"/>
                </a:cubicBezTo>
                <a:cubicBezTo>
                  <a:pt x="161" y="80"/>
                  <a:pt x="165" y="81"/>
                  <a:pt x="170" y="83"/>
                </a:cubicBezTo>
                <a:cubicBezTo>
                  <a:pt x="170" y="83"/>
                  <a:pt x="170" y="83"/>
                  <a:pt x="170" y="83"/>
                </a:cubicBezTo>
                <a:cubicBezTo>
                  <a:pt x="171" y="83"/>
                  <a:pt x="171" y="83"/>
                  <a:pt x="171" y="83"/>
                </a:cubicBezTo>
                <a:cubicBezTo>
                  <a:pt x="171" y="84"/>
                  <a:pt x="171" y="84"/>
                  <a:pt x="171" y="84"/>
                </a:cubicBezTo>
                <a:cubicBezTo>
                  <a:pt x="175" y="89"/>
                  <a:pt x="178" y="93"/>
                  <a:pt x="179" y="93"/>
                </a:cubicBezTo>
                <a:cubicBezTo>
                  <a:pt x="186" y="81"/>
                  <a:pt x="186" y="81"/>
                  <a:pt x="186" y="81"/>
                </a:cubicBezTo>
                <a:cubicBezTo>
                  <a:pt x="180" y="73"/>
                  <a:pt x="176" y="67"/>
                  <a:pt x="175" y="64"/>
                </a:cubicBezTo>
                <a:cubicBezTo>
                  <a:pt x="169" y="68"/>
                  <a:pt x="169" y="68"/>
                  <a:pt x="169" y="68"/>
                </a:cubicBezTo>
                <a:cubicBezTo>
                  <a:pt x="168" y="67"/>
                  <a:pt x="168" y="67"/>
                  <a:pt x="168" y="67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45" y="60"/>
                  <a:pt x="141" y="56"/>
                  <a:pt x="140" y="53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31" y="39"/>
                  <a:pt x="131" y="39"/>
                  <a:pt x="131" y="39"/>
                </a:cubicBezTo>
                <a:cubicBezTo>
                  <a:pt x="148" y="29"/>
                  <a:pt x="148" y="29"/>
                  <a:pt x="148" y="29"/>
                </a:cubicBezTo>
                <a:cubicBezTo>
                  <a:pt x="148" y="24"/>
                  <a:pt x="146" y="19"/>
                  <a:pt x="144" y="15"/>
                </a:cubicBezTo>
                <a:cubicBezTo>
                  <a:pt x="142" y="9"/>
                  <a:pt x="142" y="9"/>
                  <a:pt x="142" y="9"/>
                </a:cubicBezTo>
                <a:cubicBezTo>
                  <a:pt x="130" y="11"/>
                  <a:pt x="130" y="11"/>
                  <a:pt x="130" y="11"/>
                </a:cubicBezTo>
                <a:cubicBezTo>
                  <a:pt x="124" y="13"/>
                  <a:pt x="119" y="14"/>
                  <a:pt x="114" y="14"/>
                </a:cubicBezTo>
                <a:cubicBezTo>
                  <a:pt x="101" y="11"/>
                  <a:pt x="101" y="11"/>
                  <a:pt x="101" y="11"/>
                </a:cubicBezTo>
                <a:cubicBezTo>
                  <a:pt x="101" y="7"/>
                  <a:pt x="101" y="7"/>
                  <a:pt x="101" y="7"/>
                </a:cubicBezTo>
                <a:cubicBezTo>
                  <a:pt x="99" y="7"/>
                  <a:pt x="99" y="7"/>
                  <a:pt x="99" y="7"/>
                </a:cubicBezTo>
                <a:cubicBezTo>
                  <a:pt x="96" y="5"/>
                  <a:pt x="96" y="5"/>
                  <a:pt x="96" y="5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3" y="11"/>
                  <a:pt x="93" y="11"/>
                  <a:pt x="93" y="11"/>
                </a:cubicBezTo>
                <a:cubicBezTo>
                  <a:pt x="92" y="14"/>
                  <a:pt x="92" y="14"/>
                  <a:pt x="92" y="14"/>
                </a:cubicBezTo>
                <a:cubicBezTo>
                  <a:pt x="92" y="16"/>
                  <a:pt x="91" y="17"/>
                  <a:pt x="92" y="18"/>
                </a:cubicBezTo>
                <a:cubicBezTo>
                  <a:pt x="94" y="21"/>
                  <a:pt x="93" y="24"/>
                  <a:pt x="91" y="27"/>
                </a:cubicBezTo>
                <a:cubicBezTo>
                  <a:pt x="93" y="34"/>
                  <a:pt x="93" y="34"/>
                  <a:pt x="93" y="34"/>
                </a:cubicBezTo>
                <a:cubicBezTo>
                  <a:pt x="92" y="34"/>
                  <a:pt x="92" y="34"/>
                  <a:pt x="92" y="34"/>
                </a:cubicBezTo>
                <a:cubicBezTo>
                  <a:pt x="92" y="35"/>
                  <a:pt x="92" y="35"/>
                  <a:pt x="92" y="35"/>
                </a:cubicBezTo>
                <a:cubicBezTo>
                  <a:pt x="87" y="39"/>
                  <a:pt x="87" y="39"/>
                  <a:pt x="87" y="39"/>
                </a:cubicBezTo>
                <a:cubicBezTo>
                  <a:pt x="87" y="48"/>
                  <a:pt x="87" y="48"/>
                  <a:pt x="87" y="48"/>
                </a:cubicBezTo>
                <a:cubicBezTo>
                  <a:pt x="86" y="49"/>
                  <a:pt x="86" y="49"/>
                  <a:pt x="86" y="49"/>
                </a:cubicBezTo>
                <a:cubicBezTo>
                  <a:pt x="77" y="53"/>
                  <a:pt x="71" y="55"/>
                  <a:pt x="67" y="55"/>
                </a:cubicBezTo>
                <a:cubicBezTo>
                  <a:pt x="50" y="53"/>
                  <a:pt x="50" y="53"/>
                  <a:pt x="50" y="53"/>
                </a:cubicBezTo>
                <a:cubicBezTo>
                  <a:pt x="42" y="60"/>
                  <a:pt x="42" y="60"/>
                  <a:pt x="42" y="60"/>
                </a:cubicBez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91" name="Freeform 35"/>
          <p:cNvSpPr/>
          <p:nvPr/>
        </p:nvSpPr>
        <p:spPr>
          <a:xfrm>
            <a:off x="5032375" y="4545013"/>
            <a:ext cx="171450" cy="411162"/>
          </a:xfrm>
          <a:custGeom>
            <a:avLst/>
            <a:gdLst/>
            <a:ahLst/>
            <a:cxnLst>
              <a:cxn ang="0">
                <a:pos x="418583853" y="0"/>
              </a:cxn>
              <a:cxn ang="0">
                <a:pos x="125575803" y="361138361"/>
              </a:cxn>
              <a:cxn ang="0">
                <a:pos x="0" y="557185542"/>
              </a:cxn>
              <a:cxn ang="0">
                <a:pos x="31394759" y="784185512"/>
              </a:cxn>
              <a:cxn ang="0">
                <a:pos x="31394759" y="794506321"/>
              </a:cxn>
              <a:cxn ang="0">
                <a:pos x="31394759" y="794506321"/>
              </a:cxn>
              <a:cxn ang="0">
                <a:pos x="10464920" y="949279904"/>
              </a:cxn>
              <a:cxn ang="0">
                <a:pos x="20929840" y="1042144696"/>
              </a:cxn>
              <a:cxn ang="0">
                <a:pos x="188362087" y="1155644682"/>
              </a:cxn>
              <a:cxn ang="0">
                <a:pos x="188362087" y="1155644682"/>
              </a:cxn>
              <a:cxn ang="0">
                <a:pos x="198827007" y="1155644682"/>
              </a:cxn>
              <a:cxn ang="0">
                <a:pos x="198827007" y="1165962278"/>
              </a:cxn>
              <a:cxn ang="0">
                <a:pos x="198827007" y="1165962278"/>
              </a:cxn>
              <a:cxn ang="0">
                <a:pos x="261616525" y="1279462263"/>
              </a:cxn>
              <a:cxn ang="0">
                <a:pos x="324402809" y="1320735861"/>
              </a:cxn>
              <a:cxn ang="0">
                <a:pos x="345332649" y="1052462293"/>
              </a:cxn>
              <a:cxn ang="0">
                <a:pos x="345332649" y="1042144696"/>
              </a:cxn>
              <a:cxn ang="0">
                <a:pos x="470908452" y="753232723"/>
              </a:cxn>
              <a:cxn ang="0">
                <a:pos x="512764896" y="412729555"/>
              </a:cxn>
              <a:cxn ang="0">
                <a:pos x="512764896" y="402411959"/>
              </a:cxn>
              <a:cxn ang="0">
                <a:pos x="512764896" y="402411959"/>
              </a:cxn>
              <a:cxn ang="0">
                <a:pos x="554624575" y="309547166"/>
              </a:cxn>
              <a:cxn ang="0">
                <a:pos x="523229816" y="226999970"/>
              </a:cxn>
              <a:cxn ang="0">
                <a:pos x="523229816" y="226999970"/>
              </a:cxn>
              <a:cxn ang="0">
                <a:pos x="512764896" y="226999970"/>
              </a:cxn>
              <a:cxn ang="0">
                <a:pos x="512764896" y="123817582"/>
              </a:cxn>
              <a:cxn ang="0">
                <a:pos x="512764896" y="113499985"/>
              </a:cxn>
              <a:cxn ang="0">
                <a:pos x="512764896" y="113499985"/>
              </a:cxn>
              <a:cxn ang="0">
                <a:pos x="533694736" y="82547196"/>
              </a:cxn>
              <a:cxn ang="0">
                <a:pos x="554624575" y="61908791"/>
              </a:cxn>
              <a:cxn ang="0">
                <a:pos x="418583853" y="0"/>
              </a:cxn>
            </a:cxnLst>
            <a:rect l="0" t="0" r="0" b="0"/>
            <a:pathLst>
              <a:path w="53" h="128">
                <a:moveTo>
                  <a:pt x="40" y="0"/>
                </a:moveTo>
                <a:cubicBezTo>
                  <a:pt x="27" y="9"/>
                  <a:pt x="18" y="21"/>
                  <a:pt x="12" y="35"/>
                </a:cubicBezTo>
                <a:cubicBezTo>
                  <a:pt x="7" y="47"/>
                  <a:pt x="3" y="53"/>
                  <a:pt x="0" y="54"/>
                </a:cubicBezTo>
                <a:cubicBezTo>
                  <a:pt x="3" y="76"/>
                  <a:pt x="3" y="76"/>
                  <a:pt x="3" y="76"/>
                </a:cubicBezTo>
                <a:cubicBezTo>
                  <a:pt x="3" y="77"/>
                  <a:pt x="3" y="77"/>
                  <a:pt x="3" y="77"/>
                </a:cubicBezTo>
                <a:cubicBezTo>
                  <a:pt x="3" y="77"/>
                  <a:pt x="3" y="77"/>
                  <a:pt x="3" y="77"/>
                </a:cubicBezTo>
                <a:cubicBezTo>
                  <a:pt x="1" y="92"/>
                  <a:pt x="1" y="92"/>
                  <a:pt x="1" y="92"/>
                </a:cubicBezTo>
                <a:cubicBezTo>
                  <a:pt x="0" y="97"/>
                  <a:pt x="1" y="100"/>
                  <a:pt x="2" y="101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9" y="112"/>
                  <a:pt x="19" y="112"/>
                  <a:pt x="19" y="112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20" y="116"/>
                  <a:pt x="22" y="120"/>
                  <a:pt x="25" y="124"/>
                </a:cubicBezTo>
                <a:cubicBezTo>
                  <a:pt x="27" y="126"/>
                  <a:pt x="29" y="127"/>
                  <a:pt x="31" y="128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45" y="73"/>
                  <a:pt x="45" y="73"/>
                  <a:pt x="45" y="73"/>
                </a:cubicBezTo>
                <a:cubicBezTo>
                  <a:pt x="49" y="40"/>
                  <a:pt x="49" y="40"/>
                  <a:pt x="49" y="40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53" y="30"/>
                  <a:pt x="53" y="30"/>
                  <a:pt x="53" y="30"/>
                </a:cubicBezTo>
                <a:cubicBezTo>
                  <a:pt x="50" y="22"/>
                  <a:pt x="50" y="22"/>
                  <a:pt x="50" y="22"/>
                </a:cubicBezTo>
                <a:cubicBezTo>
                  <a:pt x="50" y="22"/>
                  <a:pt x="50" y="22"/>
                  <a:pt x="50" y="22"/>
                </a:cubicBezTo>
                <a:cubicBezTo>
                  <a:pt x="49" y="22"/>
                  <a:pt x="49" y="22"/>
                  <a:pt x="49" y="2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1"/>
                  <a:pt x="49" y="11"/>
                  <a:pt x="49" y="11"/>
                </a:cubicBezTo>
                <a:cubicBezTo>
                  <a:pt x="49" y="11"/>
                  <a:pt x="49" y="11"/>
                  <a:pt x="49" y="11"/>
                </a:cubicBezTo>
                <a:cubicBezTo>
                  <a:pt x="51" y="8"/>
                  <a:pt x="51" y="8"/>
                  <a:pt x="51" y="8"/>
                </a:cubicBezTo>
                <a:cubicBezTo>
                  <a:pt x="53" y="6"/>
                  <a:pt x="53" y="6"/>
                  <a:pt x="53" y="6"/>
                </a:cubicBezTo>
                <a:lnTo>
                  <a:pt x="40" y="0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92" name="Freeform 36"/>
          <p:cNvSpPr/>
          <p:nvPr/>
        </p:nvSpPr>
        <p:spPr>
          <a:xfrm>
            <a:off x="3776663" y="5273675"/>
            <a:ext cx="263525" cy="225425"/>
          </a:xfrm>
          <a:custGeom>
            <a:avLst/>
            <a:gdLst/>
            <a:ahLst/>
            <a:cxnLst>
              <a:cxn ang="0">
                <a:pos x="382136960" y="72596511"/>
              </a:cxn>
              <a:cxn ang="0">
                <a:pos x="371808065" y="93335611"/>
              </a:cxn>
              <a:cxn ang="0">
                <a:pos x="371808065" y="93335611"/>
              </a:cxn>
              <a:cxn ang="0">
                <a:pos x="361479171" y="103708381"/>
              </a:cxn>
              <a:cxn ang="0">
                <a:pos x="196232927" y="145189802"/>
              </a:cxn>
              <a:cxn ang="0">
                <a:pos x="206558608" y="165932122"/>
              </a:cxn>
              <a:cxn ang="0">
                <a:pos x="258199867" y="228155863"/>
              </a:cxn>
              <a:cxn ang="0">
                <a:pos x="237545291" y="238525413"/>
              </a:cxn>
              <a:cxn ang="0">
                <a:pos x="165249457" y="280010054"/>
              </a:cxn>
              <a:cxn ang="0">
                <a:pos x="41312364" y="373345665"/>
              </a:cxn>
              <a:cxn ang="0">
                <a:pos x="61966940" y="653355718"/>
              </a:cxn>
              <a:cxn ang="0">
                <a:pos x="185904033" y="663725268"/>
              </a:cxn>
              <a:cxn ang="0">
                <a:pos x="196232927" y="663725268"/>
              </a:cxn>
              <a:cxn ang="0">
                <a:pos x="196232927" y="663725268"/>
              </a:cxn>
              <a:cxn ang="0">
                <a:pos x="320166806" y="725949009"/>
              </a:cxn>
              <a:cxn ang="0">
                <a:pos x="454432794" y="705206689"/>
              </a:cxn>
              <a:cxn ang="0">
                <a:pos x="640336827" y="549647337"/>
              </a:cxn>
              <a:cxn ang="0">
                <a:pos x="650662507" y="549647337"/>
              </a:cxn>
              <a:cxn ang="0">
                <a:pos x="660991402" y="539277787"/>
              </a:cxn>
              <a:cxn ang="0">
                <a:pos x="712632661" y="518535466"/>
              </a:cxn>
              <a:cxn ang="0">
                <a:pos x="702303766" y="342233794"/>
              </a:cxn>
              <a:cxn ang="0">
                <a:pos x="702303766" y="342233794"/>
              </a:cxn>
              <a:cxn ang="0">
                <a:pos x="774599600" y="228155863"/>
              </a:cxn>
              <a:cxn ang="0">
                <a:pos x="774599600" y="228155863"/>
              </a:cxn>
              <a:cxn ang="0">
                <a:pos x="774599600" y="228155863"/>
              </a:cxn>
              <a:cxn ang="0">
                <a:pos x="836566540" y="176301672"/>
              </a:cxn>
              <a:cxn ang="0">
                <a:pos x="815911965" y="51854191"/>
              </a:cxn>
              <a:cxn ang="0">
                <a:pos x="764270706" y="0"/>
              </a:cxn>
              <a:cxn ang="0">
                <a:pos x="764270706" y="62223741"/>
              </a:cxn>
              <a:cxn ang="0">
                <a:pos x="660991402" y="41481420"/>
              </a:cxn>
              <a:cxn ang="0">
                <a:pos x="609350143" y="72596511"/>
              </a:cxn>
              <a:cxn ang="0">
                <a:pos x="599024462" y="72596511"/>
              </a:cxn>
              <a:cxn ang="0">
                <a:pos x="599024462" y="72596511"/>
              </a:cxn>
              <a:cxn ang="0">
                <a:pos x="382136960" y="72596511"/>
              </a:cxn>
            </a:cxnLst>
            <a:rect l="0" t="0" r="0" b="0"/>
            <a:pathLst>
              <a:path w="82" h="70">
                <a:moveTo>
                  <a:pt x="37" y="7"/>
                </a:moveTo>
                <a:cubicBezTo>
                  <a:pt x="36" y="9"/>
                  <a:pt x="36" y="9"/>
                  <a:pt x="36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5" y="10"/>
                  <a:pt x="35" y="10"/>
                  <a:pt x="35" y="10"/>
                </a:cubicBezTo>
                <a:cubicBezTo>
                  <a:pt x="19" y="14"/>
                  <a:pt x="19" y="14"/>
                  <a:pt x="19" y="14"/>
                </a:cubicBezTo>
                <a:cubicBezTo>
                  <a:pt x="20" y="16"/>
                  <a:pt x="20" y="16"/>
                  <a:pt x="20" y="16"/>
                </a:cubicBezTo>
                <a:cubicBezTo>
                  <a:pt x="25" y="22"/>
                  <a:pt x="25" y="22"/>
                  <a:pt x="25" y="22"/>
                </a:cubicBezTo>
                <a:cubicBezTo>
                  <a:pt x="24" y="22"/>
                  <a:pt x="24" y="23"/>
                  <a:pt x="23" y="23"/>
                </a:cubicBezTo>
                <a:cubicBezTo>
                  <a:pt x="16" y="27"/>
                  <a:pt x="16" y="27"/>
                  <a:pt x="16" y="27"/>
                </a:cubicBezTo>
                <a:cubicBezTo>
                  <a:pt x="4" y="36"/>
                  <a:pt x="4" y="36"/>
                  <a:pt x="4" y="36"/>
                </a:cubicBezTo>
                <a:cubicBezTo>
                  <a:pt x="0" y="41"/>
                  <a:pt x="0" y="49"/>
                  <a:pt x="6" y="63"/>
                </a:cubicBezTo>
                <a:cubicBezTo>
                  <a:pt x="18" y="64"/>
                  <a:pt x="18" y="64"/>
                  <a:pt x="18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31" y="70"/>
                  <a:pt x="31" y="70"/>
                  <a:pt x="31" y="70"/>
                </a:cubicBezTo>
                <a:cubicBezTo>
                  <a:pt x="44" y="68"/>
                  <a:pt x="44" y="68"/>
                  <a:pt x="44" y="68"/>
                </a:cubicBezTo>
                <a:cubicBezTo>
                  <a:pt x="49" y="67"/>
                  <a:pt x="55" y="62"/>
                  <a:pt x="62" y="53"/>
                </a:cubicBezTo>
                <a:cubicBezTo>
                  <a:pt x="63" y="53"/>
                  <a:pt x="63" y="53"/>
                  <a:pt x="63" y="53"/>
                </a:cubicBezTo>
                <a:cubicBezTo>
                  <a:pt x="64" y="52"/>
                  <a:pt x="64" y="52"/>
                  <a:pt x="64" y="52"/>
                </a:cubicBezTo>
                <a:cubicBezTo>
                  <a:pt x="69" y="50"/>
                  <a:pt x="69" y="50"/>
                  <a:pt x="69" y="50"/>
                </a:cubicBezTo>
                <a:cubicBezTo>
                  <a:pt x="68" y="33"/>
                  <a:pt x="68" y="33"/>
                  <a:pt x="68" y="33"/>
                </a:cubicBezTo>
                <a:cubicBezTo>
                  <a:pt x="68" y="33"/>
                  <a:pt x="68" y="33"/>
                  <a:pt x="68" y="33"/>
                </a:cubicBezTo>
                <a:cubicBezTo>
                  <a:pt x="75" y="22"/>
                  <a:pt x="75" y="22"/>
                  <a:pt x="75" y="22"/>
                </a:cubicBezTo>
                <a:cubicBezTo>
                  <a:pt x="75" y="22"/>
                  <a:pt x="75" y="22"/>
                  <a:pt x="75" y="22"/>
                </a:cubicBezTo>
                <a:cubicBezTo>
                  <a:pt x="75" y="22"/>
                  <a:pt x="75" y="22"/>
                  <a:pt x="75" y="22"/>
                </a:cubicBezTo>
                <a:cubicBezTo>
                  <a:pt x="81" y="17"/>
                  <a:pt x="81" y="17"/>
                  <a:pt x="81" y="17"/>
                </a:cubicBezTo>
                <a:cubicBezTo>
                  <a:pt x="82" y="13"/>
                  <a:pt x="81" y="8"/>
                  <a:pt x="79" y="5"/>
                </a:cubicBezTo>
                <a:cubicBezTo>
                  <a:pt x="78" y="1"/>
                  <a:pt x="76" y="0"/>
                  <a:pt x="74" y="0"/>
                </a:cubicBezTo>
                <a:cubicBezTo>
                  <a:pt x="74" y="6"/>
                  <a:pt x="74" y="6"/>
                  <a:pt x="74" y="6"/>
                </a:cubicBezTo>
                <a:cubicBezTo>
                  <a:pt x="64" y="4"/>
                  <a:pt x="64" y="4"/>
                  <a:pt x="64" y="4"/>
                </a:cubicBezTo>
                <a:cubicBezTo>
                  <a:pt x="59" y="7"/>
                  <a:pt x="59" y="7"/>
                  <a:pt x="59" y="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8" y="7"/>
                  <a:pt x="58" y="7"/>
                </a:cubicBezTo>
                <a:lnTo>
                  <a:pt x="37" y="7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93" name="直接连接符 35"/>
          <p:cNvSpPr/>
          <p:nvPr/>
        </p:nvSpPr>
        <p:spPr>
          <a:xfrm>
            <a:off x="6118225" y="1144588"/>
            <a:ext cx="1588" cy="4395787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2563" name="矩形 51"/>
          <p:cNvSpPr/>
          <p:nvPr/>
        </p:nvSpPr>
        <p:spPr>
          <a:xfrm>
            <a:off x="6497638" y="1744663"/>
            <a:ext cx="2646362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点击此处添加标题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2564" name="矩形 52"/>
          <p:cNvSpPr/>
          <p:nvPr/>
        </p:nvSpPr>
        <p:spPr>
          <a:xfrm>
            <a:off x="6497638" y="2378075"/>
            <a:ext cx="5022850" cy="23082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16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丫丫精饰极简主义设计，极致简约风潮流所向，通用设计，完美兼容，打造最实用，最具个性的演示方案，让你的演示卓越非凡。丫丫精饰极简主义设计，极致简约风潮流所向，通用设计，完美兼容，打造最实用，最具个性的演示方案，让你的演示卓越非凡。丫丫精饰极简主义设计，极致简约风潮流所向，通用设计，完美兼容，打造最实用，最具个性的演示方案，让你的演示卓越非凡。丫丫精饰极简主义设计，极致简约风潮流所向，通用设计，完美兼容，打造最实用，最具个性的演示方案，让你的演示卓越非凡。</a:t>
            </a:r>
          </a:p>
        </p:txBody>
      </p:sp>
      <p:sp>
        <p:nvSpPr>
          <p:cNvPr id="40996" name="直接连接符 40"/>
          <p:cNvSpPr/>
          <p:nvPr/>
        </p:nvSpPr>
        <p:spPr>
          <a:xfrm>
            <a:off x="6605588" y="2254250"/>
            <a:ext cx="2525712" cy="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</p:sp>
      <p:grpSp>
        <p:nvGrpSpPr>
          <p:cNvPr id="40997" name="组合 39"/>
          <p:cNvGrpSpPr/>
          <p:nvPr/>
        </p:nvGrpSpPr>
        <p:grpSpPr>
          <a:xfrm rot="10800000">
            <a:off x="53975" y="47625"/>
            <a:ext cx="4611688" cy="765175"/>
            <a:chOff x="0" y="0"/>
            <a:chExt cx="4611606" cy="765176"/>
          </a:xfrm>
        </p:grpSpPr>
        <p:sp>
          <p:nvSpPr>
            <p:cNvPr id="40998" name="等腰三角形 43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999" name="等腰三角形 44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000" name="文本框 45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3C72A4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41001" name="文本框 46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41002" name="矩形 49"/>
          <p:cNvSpPr/>
          <p:nvPr/>
        </p:nvSpPr>
        <p:spPr>
          <a:xfrm>
            <a:off x="333375" y="142875"/>
            <a:ext cx="690563" cy="5857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04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41003" name="MH_Entry_1"/>
          <p:cNvSpPr/>
          <p:nvPr/>
        </p:nvSpPr>
        <p:spPr>
          <a:xfrm>
            <a:off x="839788" y="195263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请在此处输入您的标题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5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25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25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25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225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225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22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22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5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63" grpId="0"/>
      <p:bldP spid="2256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Freeform 109"/>
          <p:cNvSpPr>
            <a:spLocks noEditPoints="1"/>
          </p:cNvSpPr>
          <p:nvPr/>
        </p:nvSpPr>
        <p:spPr>
          <a:xfrm>
            <a:off x="3152775" y="1227138"/>
            <a:ext cx="5886450" cy="2909887"/>
          </a:xfrm>
          <a:custGeom>
            <a:avLst/>
            <a:gdLst/>
            <a:ahLst/>
            <a:cxnLst>
              <a:cxn ang="0">
                <a:pos x="2147483646" y="1455741310"/>
              </a:cxn>
              <a:cxn ang="0">
                <a:pos x="2147483646" y="1010108496"/>
              </a:cxn>
              <a:cxn ang="0">
                <a:pos x="2147483646" y="861561655"/>
              </a:cxn>
              <a:cxn ang="0">
                <a:pos x="2147483646" y="401071074"/>
              </a:cxn>
              <a:cxn ang="0">
                <a:pos x="2147483646" y="74273420"/>
              </a:cxn>
              <a:cxn ang="0">
                <a:pos x="2147483646" y="1827104558"/>
              </a:cxn>
              <a:cxn ang="0">
                <a:pos x="2147483646" y="1396325657"/>
              </a:cxn>
              <a:cxn ang="0">
                <a:pos x="2147483646" y="1010108496"/>
              </a:cxn>
              <a:cxn ang="0">
                <a:pos x="2147483646" y="282235914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604288151"/>
              </a:cxn>
              <a:cxn ang="0">
                <a:pos x="2147483646" y="1128943656"/>
              </a:cxn>
              <a:cxn ang="0">
                <a:pos x="2147483646" y="1574576470"/>
              </a:cxn>
              <a:cxn ang="0">
                <a:pos x="2147483646" y="1515160817"/>
              </a:cxn>
              <a:cxn ang="0">
                <a:pos x="2147483646" y="2147483646"/>
              </a:cxn>
              <a:cxn ang="0">
                <a:pos x="2147483646" y="1797396731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668453075"/>
              </a:cxn>
              <a:cxn ang="0">
                <a:pos x="2147483646" y="1247778816"/>
              </a:cxn>
              <a:cxn ang="0">
                <a:pos x="2147483646" y="401071074"/>
              </a:cxn>
              <a:cxn ang="0">
                <a:pos x="2147483646" y="1752831137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886524065"/>
              </a:cxn>
              <a:cxn ang="0">
                <a:pos x="2147483646" y="2005359225"/>
              </a:cxn>
              <a:cxn ang="0">
                <a:pos x="503272238" y="1797396731"/>
              </a:cxn>
              <a:cxn ang="0">
                <a:pos x="917732181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530" h="755">
                <a:moveTo>
                  <a:pt x="3" y="235"/>
                </a:moveTo>
                <a:cubicBezTo>
                  <a:pt x="6" y="234"/>
                  <a:pt x="7" y="232"/>
                  <a:pt x="6" y="231"/>
                </a:cubicBezTo>
                <a:cubicBezTo>
                  <a:pt x="5" y="231"/>
                  <a:pt x="4" y="232"/>
                  <a:pt x="3" y="233"/>
                </a:cubicBezTo>
                <a:cubicBezTo>
                  <a:pt x="3" y="234"/>
                  <a:pt x="3" y="235"/>
                  <a:pt x="3" y="235"/>
                </a:cubicBezTo>
                <a:moveTo>
                  <a:pt x="19" y="226"/>
                </a:moveTo>
                <a:cubicBezTo>
                  <a:pt x="17" y="225"/>
                  <a:pt x="12" y="229"/>
                  <a:pt x="14" y="229"/>
                </a:cubicBezTo>
                <a:cubicBezTo>
                  <a:pt x="15" y="229"/>
                  <a:pt x="16" y="228"/>
                  <a:pt x="17" y="228"/>
                </a:cubicBezTo>
                <a:cubicBezTo>
                  <a:pt x="19" y="228"/>
                  <a:pt x="21" y="227"/>
                  <a:pt x="19" y="226"/>
                </a:cubicBezTo>
                <a:moveTo>
                  <a:pt x="67" y="204"/>
                </a:moveTo>
                <a:cubicBezTo>
                  <a:pt x="67" y="203"/>
                  <a:pt x="66" y="203"/>
                  <a:pt x="64" y="205"/>
                </a:cubicBezTo>
                <a:cubicBezTo>
                  <a:pt x="62" y="207"/>
                  <a:pt x="60" y="208"/>
                  <a:pt x="60" y="210"/>
                </a:cubicBezTo>
                <a:cubicBezTo>
                  <a:pt x="60" y="210"/>
                  <a:pt x="59" y="210"/>
                  <a:pt x="59" y="210"/>
                </a:cubicBezTo>
                <a:cubicBezTo>
                  <a:pt x="58" y="210"/>
                  <a:pt x="57" y="210"/>
                  <a:pt x="57" y="211"/>
                </a:cubicBezTo>
                <a:cubicBezTo>
                  <a:pt x="56" y="212"/>
                  <a:pt x="57" y="215"/>
                  <a:pt x="59" y="214"/>
                </a:cubicBezTo>
                <a:cubicBezTo>
                  <a:pt x="60" y="213"/>
                  <a:pt x="60" y="214"/>
                  <a:pt x="61" y="214"/>
                </a:cubicBezTo>
                <a:cubicBezTo>
                  <a:pt x="62" y="214"/>
                  <a:pt x="66" y="211"/>
                  <a:pt x="67" y="210"/>
                </a:cubicBezTo>
                <a:cubicBezTo>
                  <a:pt x="67" y="209"/>
                  <a:pt x="65" y="208"/>
                  <a:pt x="65" y="207"/>
                </a:cubicBezTo>
                <a:cubicBezTo>
                  <a:pt x="65" y="207"/>
                  <a:pt x="67" y="207"/>
                  <a:pt x="68" y="206"/>
                </a:cubicBezTo>
                <a:cubicBezTo>
                  <a:pt x="69" y="205"/>
                  <a:pt x="67" y="205"/>
                  <a:pt x="67" y="204"/>
                </a:cubicBezTo>
                <a:moveTo>
                  <a:pt x="7" y="193"/>
                </a:moveTo>
                <a:cubicBezTo>
                  <a:pt x="7" y="191"/>
                  <a:pt x="3" y="193"/>
                  <a:pt x="3" y="194"/>
                </a:cubicBezTo>
                <a:cubicBezTo>
                  <a:pt x="4" y="196"/>
                  <a:pt x="8" y="197"/>
                  <a:pt x="9" y="196"/>
                </a:cubicBezTo>
                <a:cubicBezTo>
                  <a:pt x="11" y="195"/>
                  <a:pt x="11" y="194"/>
                  <a:pt x="10" y="193"/>
                </a:cubicBezTo>
                <a:cubicBezTo>
                  <a:pt x="10" y="193"/>
                  <a:pt x="9" y="193"/>
                  <a:pt x="8" y="193"/>
                </a:cubicBezTo>
                <a:cubicBezTo>
                  <a:pt x="8" y="193"/>
                  <a:pt x="7" y="194"/>
                  <a:pt x="7" y="193"/>
                </a:cubicBezTo>
                <a:moveTo>
                  <a:pt x="187" y="110"/>
                </a:moveTo>
                <a:cubicBezTo>
                  <a:pt x="190" y="110"/>
                  <a:pt x="191" y="116"/>
                  <a:pt x="193" y="116"/>
                </a:cubicBezTo>
                <a:cubicBezTo>
                  <a:pt x="194" y="116"/>
                  <a:pt x="193" y="114"/>
                  <a:pt x="196" y="114"/>
                </a:cubicBezTo>
                <a:cubicBezTo>
                  <a:pt x="198" y="114"/>
                  <a:pt x="198" y="113"/>
                  <a:pt x="200" y="113"/>
                </a:cubicBezTo>
                <a:cubicBezTo>
                  <a:pt x="202" y="113"/>
                  <a:pt x="204" y="113"/>
                  <a:pt x="204" y="110"/>
                </a:cubicBezTo>
                <a:cubicBezTo>
                  <a:pt x="204" y="107"/>
                  <a:pt x="206" y="107"/>
                  <a:pt x="208" y="106"/>
                </a:cubicBezTo>
                <a:cubicBezTo>
                  <a:pt x="210" y="105"/>
                  <a:pt x="208" y="103"/>
                  <a:pt x="211" y="102"/>
                </a:cubicBezTo>
                <a:cubicBezTo>
                  <a:pt x="215" y="101"/>
                  <a:pt x="223" y="97"/>
                  <a:pt x="225" y="96"/>
                </a:cubicBezTo>
                <a:cubicBezTo>
                  <a:pt x="226" y="95"/>
                  <a:pt x="223" y="94"/>
                  <a:pt x="220" y="91"/>
                </a:cubicBezTo>
                <a:cubicBezTo>
                  <a:pt x="216" y="89"/>
                  <a:pt x="214" y="89"/>
                  <a:pt x="211" y="90"/>
                </a:cubicBezTo>
                <a:cubicBezTo>
                  <a:pt x="210" y="91"/>
                  <a:pt x="209" y="91"/>
                  <a:pt x="209" y="90"/>
                </a:cubicBezTo>
                <a:cubicBezTo>
                  <a:pt x="209" y="90"/>
                  <a:pt x="209" y="89"/>
                  <a:pt x="208" y="90"/>
                </a:cubicBezTo>
                <a:cubicBezTo>
                  <a:pt x="206" y="90"/>
                  <a:pt x="201" y="88"/>
                  <a:pt x="200" y="87"/>
                </a:cubicBezTo>
                <a:cubicBezTo>
                  <a:pt x="199" y="86"/>
                  <a:pt x="189" y="89"/>
                  <a:pt x="186" y="89"/>
                </a:cubicBezTo>
                <a:cubicBezTo>
                  <a:pt x="184" y="89"/>
                  <a:pt x="187" y="92"/>
                  <a:pt x="188" y="93"/>
                </a:cubicBezTo>
                <a:cubicBezTo>
                  <a:pt x="190" y="94"/>
                  <a:pt x="184" y="99"/>
                  <a:pt x="185" y="100"/>
                </a:cubicBezTo>
                <a:cubicBezTo>
                  <a:pt x="186" y="100"/>
                  <a:pt x="184" y="103"/>
                  <a:pt x="182" y="106"/>
                </a:cubicBezTo>
                <a:cubicBezTo>
                  <a:pt x="179" y="109"/>
                  <a:pt x="183" y="109"/>
                  <a:pt x="187" y="110"/>
                </a:cubicBezTo>
                <a:moveTo>
                  <a:pt x="281" y="125"/>
                </a:moveTo>
                <a:cubicBezTo>
                  <a:pt x="281" y="124"/>
                  <a:pt x="283" y="125"/>
                  <a:pt x="284" y="125"/>
                </a:cubicBezTo>
                <a:cubicBezTo>
                  <a:pt x="285" y="126"/>
                  <a:pt x="287" y="126"/>
                  <a:pt x="287" y="125"/>
                </a:cubicBezTo>
                <a:cubicBezTo>
                  <a:pt x="287" y="122"/>
                  <a:pt x="282" y="121"/>
                  <a:pt x="279" y="119"/>
                </a:cubicBezTo>
                <a:cubicBezTo>
                  <a:pt x="277" y="118"/>
                  <a:pt x="276" y="118"/>
                  <a:pt x="273" y="116"/>
                </a:cubicBezTo>
                <a:cubicBezTo>
                  <a:pt x="269" y="113"/>
                  <a:pt x="274" y="112"/>
                  <a:pt x="271" y="110"/>
                </a:cubicBezTo>
                <a:cubicBezTo>
                  <a:pt x="268" y="108"/>
                  <a:pt x="267" y="102"/>
                  <a:pt x="269" y="100"/>
                </a:cubicBezTo>
                <a:cubicBezTo>
                  <a:pt x="271" y="98"/>
                  <a:pt x="273" y="95"/>
                  <a:pt x="270" y="94"/>
                </a:cubicBezTo>
                <a:cubicBezTo>
                  <a:pt x="266" y="93"/>
                  <a:pt x="261" y="95"/>
                  <a:pt x="262" y="96"/>
                </a:cubicBezTo>
                <a:cubicBezTo>
                  <a:pt x="262" y="97"/>
                  <a:pt x="267" y="99"/>
                  <a:pt x="267" y="100"/>
                </a:cubicBezTo>
                <a:cubicBezTo>
                  <a:pt x="267" y="101"/>
                  <a:pt x="266" y="100"/>
                  <a:pt x="264" y="99"/>
                </a:cubicBezTo>
                <a:cubicBezTo>
                  <a:pt x="263" y="99"/>
                  <a:pt x="262" y="98"/>
                  <a:pt x="261" y="98"/>
                </a:cubicBezTo>
                <a:cubicBezTo>
                  <a:pt x="260" y="99"/>
                  <a:pt x="260" y="98"/>
                  <a:pt x="259" y="98"/>
                </a:cubicBezTo>
                <a:cubicBezTo>
                  <a:pt x="258" y="98"/>
                  <a:pt x="257" y="97"/>
                  <a:pt x="256" y="98"/>
                </a:cubicBezTo>
                <a:cubicBezTo>
                  <a:pt x="255" y="100"/>
                  <a:pt x="258" y="107"/>
                  <a:pt x="259" y="109"/>
                </a:cubicBezTo>
                <a:cubicBezTo>
                  <a:pt x="260" y="110"/>
                  <a:pt x="258" y="110"/>
                  <a:pt x="257" y="111"/>
                </a:cubicBezTo>
                <a:cubicBezTo>
                  <a:pt x="255" y="111"/>
                  <a:pt x="255" y="106"/>
                  <a:pt x="253" y="103"/>
                </a:cubicBezTo>
                <a:cubicBezTo>
                  <a:pt x="252" y="101"/>
                  <a:pt x="246" y="99"/>
                  <a:pt x="246" y="100"/>
                </a:cubicBezTo>
                <a:cubicBezTo>
                  <a:pt x="245" y="102"/>
                  <a:pt x="249" y="102"/>
                  <a:pt x="249" y="104"/>
                </a:cubicBezTo>
                <a:cubicBezTo>
                  <a:pt x="248" y="105"/>
                  <a:pt x="248" y="105"/>
                  <a:pt x="247" y="104"/>
                </a:cubicBezTo>
                <a:cubicBezTo>
                  <a:pt x="246" y="104"/>
                  <a:pt x="245" y="104"/>
                  <a:pt x="244" y="104"/>
                </a:cubicBezTo>
                <a:cubicBezTo>
                  <a:pt x="242" y="106"/>
                  <a:pt x="242" y="105"/>
                  <a:pt x="243" y="103"/>
                </a:cubicBezTo>
                <a:cubicBezTo>
                  <a:pt x="243" y="102"/>
                  <a:pt x="240" y="100"/>
                  <a:pt x="236" y="100"/>
                </a:cubicBezTo>
                <a:cubicBezTo>
                  <a:pt x="232" y="100"/>
                  <a:pt x="234" y="103"/>
                  <a:pt x="233" y="104"/>
                </a:cubicBezTo>
                <a:cubicBezTo>
                  <a:pt x="232" y="105"/>
                  <a:pt x="226" y="103"/>
                  <a:pt x="230" y="103"/>
                </a:cubicBezTo>
                <a:cubicBezTo>
                  <a:pt x="233" y="102"/>
                  <a:pt x="232" y="100"/>
                  <a:pt x="231" y="98"/>
                </a:cubicBezTo>
                <a:cubicBezTo>
                  <a:pt x="229" y="96"/>
                  <a:pt x="226" y="98"/>
                  <a:pt x="220" y="100"/>
                </a:cubicBezTo>
                <a:cubicBezTo>
                  <a:pt x="214" y="102"/>
                  <a:pt x="211" y="105"/>
                  <a:pt x="212" y="105"/>
                </a:cubicBezTo>
                <a:cubicBezTo>
                  <a:pt x="213" y="105"/>
                  <a:pt x="213" y="106"/>
                  <a:pt x="211" y="108"/>
                </a:cubicBezTo>
                <a:cubicBezTo>
                  <a:pt x="208" y="110"/>
                  <a:pt x="211" y="111"/>
                  <a:pt x="213" y="111"/>
                </a:cubicBezTo>
                <a:cubicBezTo>
                  <a:pt x="215" y="111"/>
                  <a:pt x="213" y="113"/>
                  <a:pt x="215" y="113"/>
                </a:cubicBezTo>
                <a:cubicBezTo>
                  <a:pt x="215" y="114"/>
                  <a:pt x="217" y="113"/>
                  <a:pt x="219" y="113"/>
                </a:cubicBezTo>
                <a:cubicBezTo>
                  <a:pt x="221" y="112"/>
                  <a:pt x="223" y="111"/>
                  <a:pt x="224" y="112"/>
                </a:cubicBezTo>
                <a:cubicBezTo>
                  <a:pt x="226" y="113"/>
                  <a:pt x="213" y="114"/>
                  <a:pt x="213" y="116"/>
                </a:cubicBezTo>
                <a:cubicBezTo>
                  <a:pt x="213" y="119"/>
                  <a:pt x="221" y="120"/>
                  <a:pt x="226" y="119"/>
                </a:cubicBezTo>
                <a:cubicBezTo>
                  <a:pt x="231" y="118"/>
                  <a:pt x="240" y="120"/>
                  <a:pt x="240" y="121"/>
                </a:cubicBezTo>
                <a:cubicBezTo>
                  <a:pt x="240" y="123"/>
                  <a:pt x="234" y="122"/>
                  <a:pt x="229" y="122"/>
                </a:cubicBezTo>
                <a:cubicBezTo>
                  <a:pt x="225" y="122"/>
                  <a:pt x="217" y="123"/>
                  <a:pt x="217" y="125"/>
                </a:cubicBezTo>
                <a:cubicBezTo>
                  <a:pt x="217" y="126"/>
                  <a:pt x="218" y="126"/>
                  <a:pt x="223" y="129"/>
                </a:cubicBezTo>
                <a:cubicBezTo>
                  <a:pt x="225" y="130"/>
                  <a:pt x="227" y="130"/>
                  <a:pt x="229" y="129"/>
                </a:cubicBezTo>
                <a:cubicBezTo>
                  <a:pt x="231" y="129"/>
                  <a:pt x="233" y="129"/>
                  <a:pt x="233" y="131"/>
                </a:cubicBezTo>
                <a:cubicBezTo>
                  <a:pt x="232" y="134"/>
                  <a:pt x="235" y="135"/>
                  <a:pt x="242" y="135"/>
                </a:cubicBezTo>
                <a:cubicBezTo>
                  <a:pt x="245" y="135"/>
                  <a:pt x="248" y="134"/>
                  <a:pt x="249" y="134"/>
                </a:cubicBezTo>
                <a:cubicBezTo>
                  <a:pt x="251" y="133"/>
                  <a:pt x="253" y="132"/>
                  <a:pt x="255" y="132"/>
                </a:cubicBezTo>
                <a:cubicBezTo>
                  <a:pt x="258" y="132"/>
                  <a:pt x="259" y="132"/>
                  <a:pt x="261" y="129"/>
                </a:cubicBezTo>
                <a:cubicBezTo>
                  <a:pt x="262" y="127"/>
                  <a:pt x="264" y="129"/>
                  <a:pt x="264" y="130"/>
                </a:cubicBezTo>
                <a:cubicBezTo>
                  <a:pt x="264" y="131"/>
                  <a:pt x="269" y="131"/>
                  <a:pt x="269" y="132"/>
                </a:cubicBezTo>
                <a:cubicBezTo>
                  <a:pt x="272" y="134"/>
                  <a:pt x="280" y="133"/>
                  <a:pt x="283" y="132"/>
                </a:cubicBezTo>
                <a:cubicBezTo>
                  <a:pt x="286" y="130"/>
                  <a:pt x="282" y="126"/>
                  <a:pt x="280" y="128"/>
                </a:cubicBezTo>
                <a:cubicBezTo>
                  <a:pt x="279" y="130"/>
                  <a:pt x="277" y="129"/>
                  <a:pt x="277" y="128"/>
                </a:cubicBezTo>
                <a:cubicBezTo>
                  <a:pt x="276" y="127"/>
                  <a:pt x="280" y="126"/>
                  <a:pt x="281" y="125"/>
                </a:cubicBezTo>
                <a:moveTo>
                  <a:pt x="209" y="79"/>
                </a:moveTo>
                <a:cubicBezTo>
                  <a:pt x="213" y="79"/>
                  <a:pt x="216" y="76"/>
                  <a:pt x="216" y="74"/>
                </a:cubicBezTo>
                <a:cubicBezTo>
                  <a:pt x="216" y="73"/>
                  <a:pt x="208" y="78"/>
                  <a:pt x="209" y="79"/>
                </a:cubicBezTo>
                <a:moveTo>
                  <a:pt x="194" y="73"/>
                </a:moveTo>
                <a:cubicBezTo>
                  <a:pt x="195" y="74"/>
                  <a:pt x="194" y="77"/>
                  <a:pt x="195" y="76"/>
                </a:cubicBezTo>
                <a:cubicBezTo>
                  <a:pt x="197" y="75"/>
                  <a:pt x="197" y="75"/>
                  <a:pt x="198" y="75"/>
                </a:cubicBezTo>
                <a:cubicBezTo>
                  <a:pt x="200" y="76"/>
                  <a:pt x="201" y="74"/>
                  <a:pt x="202" y="73"/>
                </a:cubicBezTo>
                <a:cubicBezTo>
                  <a:pt x="203" y="72"/>
                  <a:pt x="202" y="77"/>
                  <a:pt x="205" y="77"/>
                </a:cubicBezTo>
                <a:cubicBezTo>
                  <a:pt x="207" y="77"/>
                  <a:pt x="206" y="72"/>
                  <a:pt x="208" y="73"/>
                </a:cubicBezTo>
                <a:cubicBezTo>
                  <a:pt x="210" y="75"/>
                  <a:pt x="211" y="73"/>
                  <a:pt x="211" y="71"/>
                </a:cubicBezTo>
                <a:cubicBezTo>
                  <a:pt x="211" y="70"/>
                  <a:pt x="211" y="68"/>
                  <a:pt x="214" y="68"/>
                </a:cubicBezTo>
                <a:cubicBezTo>
                  <a:pt x="216" y="67"/>
                  <a:pt x="214" y="70"/>
                  <a:pt x="215" y="71"/>
                </a:cubicBezTo>
                <a:cubicBezTo>
                  <a:pt x="216" y="74"/>
                  <a:pt x="219" y="71"/>
                  <a:pt x="219" y="70"/>
                </a:cubicBezTo>
                <a:cubicBezTo>
                  <a:pt x="219" y="69"/>
                  <a:pt x="222" y="70"/>
                  <a:pt x="222" y="69"/>
                </a:cubicBezTo>
                <a:cubicBezTo>
                  <a:pt x="222" y="67"/>
                  <a:pt x="223" y="67"/>
                  <a:pt x="222" y="65"/>
                </a:cubicBezTo>
                <a:cubicBezTo>
                  <a:pt x="221" y="64"/>
                  <a:pt x="224" y="64"/>
                  <a:pt x="225" y="63"/>
                </a:cubicBezTo>
                <a:cubicBezTo>
                  <a:pt x="226" y="62"/>
                  <a:pt x="223" y="63"/>
                  <a:pt x="221" y="61"/>
                </a:cubicBezTo>
                <a:cubicBezTo>
                  <a:pt x="220" y="60"/>
                  <a:pt x="219" y="62"/>
                  <a:pt x="219" y="63"/>
                </a:cubicBezTo>
                <a:cubicBezTo>
                  <a:pt x="219" y="64"/>
                  <a:pt x="215" y="63"/>
                  <a:pt x="213" y="62"/>
                </a:cubicBezTo>
                <a:cubicBezTo>
                  <a:pt x="211" y="62"/>
                  <a:pt x="208" y="65"/>
                  <a:pt x="205" y="66"/>
                </a:cubicBezTo>
                <a:cubicBezTo>
                  <a:pt x="202" y="68"/>
                  <a:pt x="202" y="71"/>
                  <a:pt x="199" y="70"/>
                </a:cubicBezTo>
                <a:cubicBezTo>
                  <a:pt x="197" y="70"/>
                  <a:pt x="192" y="73"/>
                  <a:pt x="194" y="73"/>
                </a:cubicBezTo>
                <a:moveTo>
                  <a:pt x="223" y="72"/>
                </a:moveTo>
                <a:cubicBezTo>
                  <a:pt x="221" y="73"/>
                  <a:pt x="221" y="75"/>
                  <a:pt x="224" y="75"/>
                </a:cubicBezTo>
                <a:cubicBezTo>
                  <a:pt x="227" y="75"/>
                  <a:pt x="228" y="76"/>
                  <a:pt x="223" y="76"/>
                </a:cubicBezTo>
                <a:cubicBezTo>
                  <a:pt x="221" y="76"/>
                  <a:pt x="220" y="77"/>
                  <a:pt x="219" y="77"/>
                </a:cubicBezTo>
                <a:cubicBezTo>
                  <a:pt x="218" y="78"/>
                  <a:pt x="219" y="79"/>
                  <a:pt x="220" y="79"/>
                </a:cubicBezTo>
                <a:cubicBezTo>
                  <a:pt x="223" y="78"/>
                  <a:pt x="227" y="78"/>
                  <a:pt x="224" y="79"/>
                </a:cubicBezTo>
                <a:cubicBezTo>
                  <a:pt x="222" y="80"/>
                  <a:pt x="216" y="80"/>
                  <a:pt x="217" y="81"/>
                </a:cubicBezTo>
                <a:cubicBezTo>
                  <a:pt x="218" y="82"/>
                  <a:pt x="220" y="82"/>
                  <a:pt x="222" y="83"/>
                </a:cubicBezTo>
                <a:cubicBezTo>
                  <a:pt x="225" y="84"/>
                  <a:pt x="226" y="84"/>
                  <a:pt x="228" y="82"/>
                </a:cubicBezTo>
                <a:cubicBezTo>
                  <a:pt x="230" y="80"/>
                  <a:pt x="233" y="78"/>
                  <a:pt x="232" y="81"/>
                </a:cubicBezTo>
                <a:cubicBezTo>
                  <a:pt x="231" y="84"/>
                  <a:pt x="235" y="82"/>
                  <a:pt x="240" y="81"/>
                </a:cubicBezTo>
                <a:cubicBezTo>
                  <a:pt x="245" y="81"/>
                  <a:pt x="239" y="84"/>
                  <a:pt x="234" y="85"/>
                </a:cubicBezTo>
                <a:cubicBezTo>
                  <a:pt x="228" y="85"/>
                  <a:pt x="229" y="88"/>
                  <a:pt x="233" y="89"/>
                </a:cubicBezTo>
                <a:cubicBezTo>
                  <a:pt x="237" y="90"/>
                  <a:pt x="246" y="86"/>
                  <a:pt x="248" y="84"/>
                </a:cubicBezTo>
                <a:cubicBezTo>
                  <a:pt x="249" y="83"/>
                  <a:pt x="251" y="83"/>
                  <a:pt x="252" y="84"/>
                </a:cubicBezTo>
                <a:cubicBezTo>
                  <a:pt x="253" y="84"/>
                  <a:pt x="253" y="84"/>
                  <a:pt x="254" y="84"/>
                </a:cubicBezTo>
                <a:cubicBezTo>
                  <a:pt x="256" y="83"/>
                  <a:pt x="257" y="83"/>
                  <a:pt x="259" y="83"/>
                </a:cubicBezTo>
                <a:cubicBezTo>
                  <a:pt x="261" y="83"/>
                  <a:pt x="262" y="83"/>
                  <a:pt x="264" y="83"/>
                </a:cubicBezTo>
                <a:cubicBezTo>
                  <a:pt x="268" y="82"/>
                  <a:pt x="268" y="76"/>
                  <a:pt x="266" y="74"/>
                </a:cubicBezTo>
                <a:cubicBezTo>
                  <a:pt x="263" y="73"/>
                  <a:pt x="263" y="76"/>
                  <a:pt x="261" y="76"/>
                </a:cubicBezTo>
                <a:cubicBezTo>
                  <a:pt x="259" y="77"/>
                  <a:pt x="258" y="74"/>
                  <a:pt x="256" y="72"/>
                </a:cubicBezTo>
                <a:cubicBezTo>
                  <a:pt x="254" y="71"/>
                  <a:pt x="255" y="67"/>
                  <a:pt x="253" y="68"/>
                </a:cubicBezTo>
                <a:cubicBezTo>
                  <a:pt x="250" y="68"/>
                  <a:pt x="245" y="72"/>
                  <a:pt x="248" y="72"/>
                </a:cubicBezTo>
                <a:cubicBezTo>
                  <a:pt x="252" y="73"/>
                  <a:pt x="250" y="74"/>
                  <a:pt x="249" y="75"/>
                </a:cubicBezTo>
                <a:cubicBezTo>
                  <a:pt x="247" y="76"/>
                  <a:pt x="253" y="77"/>
                  <a:pt x="252" y="78"/>
                </a:cubicBezTo>
                <a:cubicBezTo>
                  <a:pt x="251" y="80"/>
                  <a:pt x="243" y="79"/>
                  <a:pt x="242" y="77"/>
                </a:cubicBezTo>
                <a:cubicBezTo>
                  <a:pt x="242" y="75"/>
                  <a:pt x="235" y="71"/>
                  <a:pt x="232" y="72"/>
                </a:cubicBezTo>
                <a:cubicBezTo>
                  <a:pt x="229" y="73"/>
                  <a:pt x="231" y="70"/>
                  <a:pt x="228" y="70"/>
                </a:cubicBezTo>
                <a:cubicBezTo>
                  <a:pt x="225" y="70"/>
                  <a:pt x="226" y="72"/>
                  <a:pt x="223" y="72"/>
                </a:cubicBezTo>
                <a:moveTo>
                  <a:pt x="233" y="59"/>
                </a:moveTo>
                <a:cubicBezTo>
                  <a:pt x="234" y="57"/>
                  <a:pt x="227" y="57"/>
                  <a:pt x="227" y="58"/>
                </a:cubicBezTo>
                <a:cubicBezTo>
                  <a:pt x="229" y="59"/>
                  <a:pt x="232" y="61"/>
                  <a:pt x="233" y="59"/>
                </a:cubicBezTo>
                <a:moveTo>
                  <a:pt x="249" y="58"/>
                </a:moveTo>
                <a:cubicBezTo>
                  <a:pt x="251" y="58"/>
                  <a:pt x="250" y="56"/>
                  <a:pt x="246" y="56"/>
                </a:cubicBezTo>
                <a:cubicBezTo>
                  <a:pt x="242" y="57"/>
                  <a:pt x="235" y="57"/>
                  <a:pt x="235" y="60"/>
                </a:cubicBezTo>
                <a:cubicBezTo>
                  <a:pt x="235" y="62"/>
                  <a:pt x="237" y="63"/>
                  <a:pt x="241" y="63"/>
                </a:cubicBezTo>
                <a:cubicBezTo>
                  <a:pt x="245" y="64"/>
                  <a:pt x="249" y="60"/>
                  <a:pt x="247" y="60"/>
                </a:cubicBezTo>
                <a:cubicBezTo>
                  <a:pt x="245" y="60"/>
                  <a:pt x="246" y="58"/>
                  <a:pt x="249" y="58"/>
                </a:cubicBezTo>
                <a:moveTo>
                  <a:pt x="239" y="54"/>
                </a:moveTo>
                <a:cubicBezTo>
                  <a:pt x="240" y="55"/>
                  <a:pt x="241" y="54"/>
                  <a:pt x="242" y="54"/>
                </a:cubicBezTo>
                <a:cubicBezTo>
                  <a:pt x="243" y="54"/>
                  <a:pt x="244" y="53"/>
                  <a:pt x="244" y="54"/>
                </a:cubicBezTo>
                <a:cubicBezTo>
                  <a:pt x="246" y="55"/>
                  <a:pt x="252" y="56"/>
                  <a:pt x="252" y="53"/>
                </a:cubicBezTo>
                <a:cubicBezTo>
                  <a:pt x="252" y="50"/>
                  <a:pt x="244" y="49"/>
                  <a:pt x="242" y="51"/>
                </a:cubicBezTo>
                <a:cubicBezTo>
                  <a:pt x="240" y="52"/>
                  <a:pt x="232" y="52"/>
                  <a:pt x="234" y="54"/>
                </a:cubicBezTo>
                <a:cubicBezTo>
                  <a:pt x="235" y="55"/>
                  <a:pt x="236" y="54"/>
                  <a:pt x="237" y="54"/>
                </a:cubicBezTo>
                <a:cubicBezTo>
                  <a:pt x="238" y="54"/>
                  <a:pt x="238" y="54"/>
                  <a:pt x="239" y="54"/>
                </a:cubicBezTo>
                <a:moveTo>
                  <a:pt x="271" y="48"/>
                </a:moveTo>
                <a:cubicBezTo>
                  <a:pt x="273" y="47"/>
                  <a:pt x="277" y="49"/>
                  <a:pt x="276" y="51"/>
                </a:cubicBezTo>
                <a:cubicBezTo>
                  <a:pt x="276" y="52"/>
                  <a:pt x="274" y="52"/>
                  <a:pt x="272" y="52"/>
                </a:cubicBezTo>
                <a:cubicBezTo>
                  <a:pt x="271" y="52"/>
                  <a:pt x="269" y="52"/>
                  <a:pt x="270" y="52"/>
                </a:cubicBezTo>
                <a:cubicBezTo>
                  <a:pt x="270" y="53"/>
                  <a:pt x="271" y="55"/>
                  <a:pt x="275" y="54"/>
                </a:cubicBezTo>
                <a:cubicBezTo>
                  <a:pt x="280" y="52"/>
                  <a:pt x="283" y="53"/>
                  <a:pt x="286" y="56"/>
                </a:cubicBezTo>
                <a:cubicBezTo>
                  <a:pt x="289" y="58"/>
                  <a:pt x="292" y="59"/>
                  <a:pt x="294" y="57"/>
                </a:cubicBezTo>
                <a:cubicBezTo>
                  <a:pt x="296" y="54"/>
                  <a:pt x="292" y="54"/>
                  <a:pt x="293" y="52"/>
                </a:cubicBezTo>
                <a:cubicBezTo>
                  <a:pt x="294" y="50"/>
                  <a:pt x="290" y="49"/>
                  <a:pt x="288" y="49"/>
                </a:cubicBezTo>
                <a:cubicBezTo>
                  <a:pt x="286" y="49"/>
                  <a:pt x="285" y="45"/>
                  <a:pt x="283" y="46"/>
                </a:cubicBezTo>
                <a:cubicBezTo>
                  <a:pt x="281" y="47"/>
                  <a:pt x="280" y="48"/>
                  <a:pt x="280" y="46"/>
                </a:cubicBezTo>
                <a:cubicBezTo>
                  <a:pt x="280" y="43"/>
                  <a:pt x="270" y="43"/>
                  <a:pt x="268" y="44"/>
                </a:cubicBezTo>
                <a:cubicBezTo>
                  <a:pt x="266" y="45"/>
                  <a:pt x="269" y="50"/>
                  <a:pt x="271" y="48"/>
                </a:cubicBezTo>
                <a:moveTo>
                  <a:pt x="272" y="64"/>
                </a:moveTo>
                <a:cubicBezTo>
                  <a:pt x="274" y="62"/>
                  <a:pt x="266" y="56"/>
                  <a:pt x="266" y="59"/>
                </a:cubicBezTo>
                <a:cubicBezTo>
                  <a:pt x="265" y="62"/>
                  <a:pt x="271" y="66"/>
                  <a:pt x="272" y="64"/>
                </a:cubicBezTo>
                <a:moveTo>
                  <a:pt x="297" y="40"/>
                </a:moveTo>
                <a:cubicBezTo>
                  <a:pt x="298" y="37"/>
                  <a:pt x="289" y="36"/>
                  <a:pt x="291" y="38"/>
                </a:cubicBezTo>
                <a:cubicBezTo>
                  <a:pt x="292" y="39"/>
                  <a:pt x="295" y="42"/>
                  <a:pt x="297" y="40"/>
                </a:cubicBezTo>
                <a:moveTo>
                  <a:pt x="275" y="82"/>
                </a:moveTo>
                <a:cubicBezTo>
                  <a:pt x="277" y="81"/>
                  <a:pt x="273" y="78"/>
                  <a:pt x="271" y="80"/>
                </a:cubicBezTo>
                <a:cubicBezTo>
                  <a:pt x="270" y="83"/>
                  <a:pt x="274" y="84"/>
                  <a:pt x="275" y="82"/>
                </a:cubicBezTo>
                <a:moveTo>
                  <a:pt x="297" y="69"/>
                </a:moveTo>
                <a:cubicBezTo>
                  <a:pt x="296" y="71"/>
                  <a:pt x="292" y="69"/>
                  <a:pt x="289" y="68"/>
                </a:cubicBezTo>
                <a:cubicBezTo>
                  <a:pt x="285" y="66"/>
                  <a:pt x="287" y="70"/>
                  <a:pt x="290" y="72"/>
                </a:cubicBezTo>
                <a:cubicBezTo>
                  <a:pt x="293" y="75"/>
                  <a:pt x="289" y="74"/>
                  <a:pt x="285" y="71"/>
                </a:cubicBezTo>
                <a:cubicBezTo>
                  <a:pt x="282" y="69"/>
                  <a:pt x="282" y="73"/>
                  <a:pt x="284" y="74"/>
                </a:cubicBezTo>
                <a:cubicBezTo>
                  <a:pt x="285" y="75"/>
                  <a:pt x="283" y="77"/>
                  <a:pt x="281" y="74"/>
                </a:cubicBezTo>
                <a:cubicBezTo>
                  <a:pt x="279" y="71"/>
                  <a:pt x="278" y="68"/>
                  <a:pt x="274" y="68"/>
                </a:cubicBezTo>
                <a:cubicBezTo>
                  <a:pt x="270" y="68"/>
                  <a:pt x="272" y="71"/>
                  <a:pt x="273" y="73"/>
                </a:cubicBezTo>
                <a:cubicBezTo>
                  <a:pt x="275" y="76"/>
                  <a:pt x="277" y="76"/>
                  <a:pt x="280" y="78"/>
                </a:cubicBezTo>
                <a:cubicBezTo>
                  <a:pt x="282" y="79"/>
                  <a:pt x="284" y="78"/>
                  <a:pt x="286" y="78"/>
                </a:cubicBezTo>
                <a:cubicBezTo>
                  <a:pt x="288" y="78"/>
                  <a:pt x="289" y="77"/>
                  <a:pt x="290" y="78"/>
                </a:cubicBezTo>
                <a:cubicBezTo>
                  <a:pt x="293" y="78"/>
                  <a:pt x="288" y="81"/>
                  <a:pt x="289" y="83"/>
                </a:cubicBezTo>
                <a:cubicBezTo>
                  <a:pt x="291" y="85"/>
                  <a:pt x="295" y="84"/>
                  <a:pt x="298" y="83"/>
                </a:cubicBezTo>
                <a:cubicBezTo>
                  <a:pt x="302" y="83"/>
                  <a:pt x="300" y="81"/>
                  <a:pt x="302" y="80"/>
                </a:cubicBezTo>
                <a:cubicBezTo>
                  <a:pt x="304" y="79"/>
                  <a:pt x="300" y="79"/>
                  <a:pt x="302" y="76"/>
                </a:cubicBezTo>
                <a:cubicBezTo>
                  <a:pt x="303" y="72"/>
                  <a:pt x="297" y="67"/>
                  <a:pt x="297" y="69"/>
                </a:cubicBezTo>
                <a:moveTo>
                  <a:pt x="305" y="58"/>
                </a:moveTo>
                <a:cubicBezTo>
                  <a:pt x="307" y="58"/>
                  <a:pt x="310" y="58"/>
                  <a:pt x="312" y="57"/>
                </a:cubicBezTo>
                <a:cubicBezTo>
                  <a:pt x="315" y="56"/>
                  <a:pt x="311" y="56"/>
                  <a:pt x="312" y="54"/>
                </a:cubicBezTo>
                <a:cubicBezTo>
                  <a:pt x="314" y="51"/>
                  <a:pt x="308" y="51"/>
                  <a:pt x="308" y="52"/>
                </a:cubicBezTo>
                <a:cubicBezTo>
                  <a:pt x="308" y="52"/>
                  <a:pt x="306" y="51"/>
                  <a:pt x="304" y="50"/>
                </a:cubicBezTo>
                <a:cubicBezTo>
                  <a:pt x="302" y="49"/>
                  <a:pt x="300" y="48"/>
                  <a:pt x="299" y="49"/>
                </a:cubicBezTo>
                <a:cubicBezTo>
                  <a:pt x="298" y="51"/>
                  <a:pt x="302" y="58"/>
                  <a:pt x="305" y="58"/>
                </a:cubicBezTo>
                <a:moveTo>
                  <a:pt x="320" y="59"/>
                </a:moveTo>
                <a:cubicBezTo>
                  <a:pt x="319" y="58"/>
                  <a:pt x="305" y="60"/>
                  <a:pt x="307" y="61"/>
                </a:cubicBezTo>
                <a:cubicBezTo>
                  <a:pt x="311" y="64"/>
                  <a:pt x="320" y="60"/>
                  <a:pt x="320" y="59"/>
                </a:cubicBezTo>
                <a:moveTo>
                  <a:pt x="318" y="87"/>
                </a:moveTo>
                <a:cubicBezTo>
                  <a:pt x="321" y="86"/>
                  <a:pt x="319" y="82"/>
                  <a:pt x="316" y="79"/>
                </a:cubicBezTo>
                <a:cubicBezTo>
                  <a:pt x="312" y="77"/>
                  <a:pt x="303" y="82"/>
                  <a:pt x="305" y="84"/>
                </a:cubicBezTo>
                <a:cubicBezTo>
                  <a:pt x="307" y="85"/>
                  <a:pt x="314" y="87"/>
                  <a:pt x="318" y="87"/>
                </a:cubicBezTo>
                <a:moveTo>
                  <a:pt x="294" y="113"/>
                </a:moveTo>
                <a:cubicBezTo>
                  <a:pt x="296" y="115"/>
                  <a:pt x="297" y="113"/>
                  <a:pt x="298" y="112"/>
                </a:cubicBezTo>
                <a:cubicBezTo>
                  <a:pt x="298" y="112"/>
                  <a:pt x="299" y="111"/>
                  <a:pt x="301" y="111"/>
                </a:cubicBezTo>
                <a:cubicBezTo>
                  <a:pt x="306" y="111"/>
                  <a:pt x="306" y="103"/>
                  <a:pt x="307" y="100"/>
                </a:cubicBezTo>
                <a:cubicBezTo>
                  <a:pt x="308" y="98"/>
                  <a:pt x="303" y="98"/>
                  <a:pt x="304" y="100"/>
                </a:cubicBezTo>
                <a:cubicBezTo>
                  <a:pt x="305" y="102"/>
                  <a:pt x="304" y="104"/>
                  <a:pt x="304" y="102"/>
                </a:cubicBezTo>
                <a:cubicBezTo>
                  <a:pt x="303" y="100"/>
                  <a:pt x="302" y="100"/>
                  <a:pt x="301" y="100"/>
                </a:cubicBezTo>
                <a:cubicBezTo>
                  <a:pt x="300" y="100"/>
                  <a:pt x="299" y="100"/>
                  <a:pt x="298" y="100"/>
                </a:cubicBezTo>
                <a:cubicBezTo>
                  <a:pt x="297" y="98"/>
                  <a:pt x="302" y="97"/>
                  <a:pt x="304" y="95"/>
                </a:cubicBezTo>
                <a:cubicBezTo>
                  <a:pt x="305" y="93"/>
                  <a:pt x="299" y="93"/>
                  <a:pt x="301" y="91"/>
                </a:cubicBezTo>
                <a:cubicBezTo>
                  <a:pt x="302" y="89"/>
                  <a:pt x="292" y="91"/>
                  <a:pt x="295" y="92"/>
                </a:cubicBezTo>
                <a:cubicBezTo>
                  <a:pt x="298" y="94"/>
                  <a:pt x="295" y="95"/>
                  <a:pt x="293" y="93"/>
                </a:cubicBezTo>
                <a:cubicBezTo>
                  <a:pt x="290" y="91"/>
                  <a:pt x="283" y="94"/>
                  <a:pt x="286" y="97"/>
                </a:cubicBezTo>
                <a:cubicBezTo>
                  <a:pt x="288" y="98"/>
                  <a:pt x="294" y="95"/>
                  <a:pt x="290" y="100"/>
                </a:cubicBezTo>
                <a:cubicBezTo>
                  <a:pt x="288" y="103"/>
                  <a:pt x="287" y="102"/>
                  <a:pt x="285" y="101"/>
                </a:cubicBezTo>
                <a:cubicBezTo>
                  <a:pt x="284" y="100"/>
                  <a:pt x="283" y="99"/>
                  <a:pt x="282" y="100"/>
                </a:cubicBezTo>
                <a:cubicBezTo>
                  <a:pt x="278" y="100"/>
                  <a:pt x="280" y="104"/>
                  <a:pt x="285" y="106"/>
                </a:cubicBezTo>
                <a:cubicBezTo>
                  <a:pt x="290" y="107"/>
                  <a:pt x="289" y="110"/>
                  <a:pt x="294" y="113"/>
                </a:cubicBezTo>
                <a:moveTo>
                  <a:pt x="324" y="83"/>
                </a:moveTo>
                <a:cubicBezTo>
                  <a:pt x="325" y="85"/>
                  <a:pt x="326" y="85"/>
                  <a:pt x="327" y="85"/>
                </a:cubicBezTo>
                <a:cubicBezTo>
                  <a:pt x="328" y="85"/>
                  <a:pt x="328" y="85"/>
                  <a:pt x="329" y="85"/>
                </a:cubicBezTo>
                <a:cubicBezTo>
                  <a:pt x="331" y="87"/>
                  <a:pt x="334" y="88"/>
                  <a:pt x="336" y="86"/>
                </a:cubicBezTo>
                <a:cubicBezTo>
                  <a:pt x="338" y="85"/>
                  <a:pt x="339" y="84"/>
                  <a:pt x="339" y="85"/>
                </a:cubicBezTo>
                <a:cubicBezTo>
                  <a:pt x="340" y="87"/>
                  <a:pt x="344" y="87"/>
                  <a:pt x="353" y="88"/>
                </a:cubicBezTo>
                <a:cubicBezTo>
                  <a:pt x="357" y="88"/>
                  <a:pt x="359" y="87"/>
                  <a:pt x="360" y="86"/>
                </a:cubicBezTo>
                <a:cubicBezTo>
                  <a:pt x="361" y="85"/>
                  <a:pt x="361" y="85"/>
                  <a:pt x="363" y="85"/>
                </a:cubicBezTo>
                <a:cubicBezTo>
                  <a:pt x="365" y="87"/>
                  <a:pt x="371" y="87"/>
                  <a:pt x="374" y="86"/>
                </a:cubicBezTo>
                <a:cubicBezTo>
                  <a:pt x="377" y="86"/>
                  <a:pt x="378" y="82"/>
                  <a:pt x="378" y="80"/>
                </a:cubicBezTo>
                <a:cubicBezTo>
                  <a:pt x="378" y="77"/>
                  <a:pt x="357" y="76"/>
                  <a:pt x="354" y="78"/>
                </a:cubicBezTo>
                <a:cubicBezTo>
                  <a:pt x="352" y="79"/>
                  <a:pt x="349" y="79"/>
                  <a:pt x="347" y="78"/>
                </a:cubicBezTo>
                <a:cubicBezTo>
                  <a:pt x="345" y="78"/>
                  <a:pt x="343" y="78"/>
                  <a:pt x="342" y="78"/>
                </a:cubicBezTo>
                <a:cubicBezTo>
                  <a:pt x="339" y="80"/>
                  <a:pt x="340" y="77"/>
                  <a:pt x="335" y="76"/>
                </a:cubicBezTo>
                <a:cubicBezTo>
                  <a:pt x="330" y="76"/>
                  <a:pt x="335" y="74"/>
                  <a:pt x="336" y="72"/>
                </a:cubicBezTo>
                <a:cubicBezTo>
                  <a:pt x="337" y="71"/>
                  <a:pt x="328" y="68"/>
                  <a:pt x="325" y="69"/>
                </a:cubicBezTo>
                <a:cubicBezTo>
                  <a:pt x="321" y="70"/>
                  <a:pt x="319" y="68"/>
                  <a:pt x="316" y="66"/>
                </a:cubicBezTo>
                <a:cubicBezTo>
                  <a:pt x="312" y="65"/>
                  <a:pt x="303" y="65"/>
                  <a:pt x="305" y="68"/>
                </a:cubicBezTo>
                <a:cubicBezTo>
                  <a:pt x="306" y="70"/>
                  <a:pt x="317" y="74"/>
                  <a:pt x="318" y="72"/>
                </a:cubicBezTo>
                <a:cubicBezTo>
                  <a:pt x="320" y="70"/>
                  <a:pt x="322" y="74"/>
                  <a:pt x="324" y="76"/>
                </a:cubicBezTo>
                <a:cubicBezTo>
                  <a:pt x="326" y="78"/>
                  <a:pt x="323" y="79"/>
                  <a:pt x="324" y="83"/>
                </a:cubicBezTo>
                <a:moveTo>
                  <a:pt x="334" y="61"/>
                </a:moveTo>
                <a:cubicBezTo>
                  <a:pt x="331" y="59"/>
                  <a:pt x="326" y="62"/>
                  <a:pt x="330" y="64"/>
                </a:cubicBezTo>
                <a:cubicBezTo>
                  <a:pt x="333" y="65"/>
                  <a:pt x="337" y="62"/>
                  <a:pt x="334" y="61"/>
                </a:cubicBezTo>
                <a:moveTo>
                  <a:pt x="307" y="39"/>
                </a:moveTo>
                <a:cubicBezTo>
                  <a:pt x="310" y="41"/>
                  <a:pt x="308" y="43"/>
                  <a:pt x="311" y="44"/>
                </a:cubicBezTo>
                <a:cubicBezTo>
                  <a:pt x="312" y="45"/>
                  <a:pt x="315" y="44"/>
                  <a:pt x="317" y="44"/>
                </a:cubicBezTo>
                <a:cubicBezTo>
                  <a:pt x="320" y="44"/>
                  <a:pt x="323" y="43"/>
                  <a:pt x="323" y="44"/>
                </a:cubicBezTo>
                <a:cubicBezTo>
                  <a:pt x="324" y="46"/>
                  <a:pt x="315" y="47"/>
                  <a:pt x="316" y="48"/>
                </a:cubicBezTo>
                <a:cubicBezTo>
                  <a:pt x="317" y="49"/>
                  <a:pt x="323" y="51"/>
                  <a:pt x="322" y="52"/>
                </a:cubicBezTo>
                <a:cubicBezTo>
                  <a:pt x="321" y="54"/>
                  <a:pt x="331" y="57"/>
                  <a:pt x="332" y="55"/>
                </a:cubicBezTo>
                <a:cubicBezTo>
                  <a:pt x="333" y="54"/>
                  <a:pt x="335" y="54"/>
                  <a:pt x="338" y="55"/>
                </a:cubicBezTo>
                <a:cubicBezTo>
                  <a:pt x="339" y="56"/>
                  <a:pt x="340" y="54"/>
                  <a:pt x="340" y="53"/>
                </a:cubicBezTo>
                <a:cubicBezTo>
                  <a:pt x="341" y="51"/>
                  <a:pt x="341" y="50"/>
                  <a:pt x="342" y="50"/>
                </a:cubicBezTo>
                <a:cubicBezTo>
                  <a:pt x="344" y="52"/>
                  <a:pt x="344" y="48"/>
                  <a:pt x="347" y="47"/>
                </a:cubicBezTo>
                <a:cubicBezTo>
                  <a:pt x="349" y="46"/>
                  <a:pt x="353" y="46"/>
                  <a:pt x="354" y="44"/>
                </a:cubicBezTo>
                <a:cubicBezTo>
                  <a:pt x="354" y="43"/>
                  <a:pt x="353" y="42"/>
                  <a:pt x="350" y="42"/>
                </a:cubicBezTo>
                <a:cubicBezTo>
                  <a:pt x="346" y="43"/>
                  <a:pt x="344" y="42"/>
                  <a:pt x="345" y="40"/>
                </a:cubicBezTo>
                <a:cubicBezTo>
                  <a:pt x="347" y="38"/>
                  <a:pt x="342" y="37"/>
                  <a:pt x="344" y="36"/>
                </a:cubicBezTo>
                <a:cubicBezTo>
                  <a:pt x="345" y="34"/>
                  <a:pt x="340" y="33"/>
                  <a:pt x="340" y="35"/>
                </a:cubicBezTo>
                <a:cubicBezTo>
                  <a:pt x="341" y="37"/>
                  <a:pt x="337" y="35"/>
                  <a:pt x="337" y="33"/>
                </a:cubicBezTo>
                <a:cubicBezTo>
                  <a:pt x="336" y="31"/>
                  <a:pt x="328" y="30"/>
                  <a:pt x="323" y="26"/>
                </a:cubicBezTo>
                <a:cubicBezTo>
                  <a:pt x="318" y="21"/>
                  <a:pt x="313" y="24"/>
                  <a:pt x="316" y="25"/>
                </a:cubicBezTo>
                <a:cubicBezTo>
                  <a:pt x="319" y="25"/>
                  <a:pt x="319" y="27"/>
                  <a:pt x="316" y="27"/>
                </a:cubicBezTo>
                <a:cubicBezTo>
                  <a:pt x="314" y="26"/>
                  <a:pt x="309" y="27"/>
                  <a:pt x="313" y="28"/>
                </a:cubicBezTo>
                <a:cubicBezTo>
                  <a:pt x="317" y="30"/>
                  <a:pt x="313" y="30"/>
                  <a:pt x="310" y="30"/>
                </a:cubicBezTo>
                <a:cubicBezTo>
                  <a:pt x="307" y="30"/>
                  <a:pt x="306" y="35"/>
                  <a:pt x="311" y="35"/>
                </a:cubicBezTo>
                <a:cubicBezTo>
                  <a:pt x="315" y="36"/>
                  <a:pt x="312" y="38"/>
                  <a:pt x="308" y="37"/>
                </a:cubicBezTo>
                <a:cubicBezTo>
                  <a:pt x="305" y="36"/>
                  <a:pt x="304" y="38"/>
                  <a:pt x="307" y="39"/>
                </a:cubicBezTo>
                <a:moveTo>
                  <a:pt x="330" y="21"/>
                </a:moveTo>
                <a:cubicBezTo>
                  <a:pt x="332" y="19"/>
                  <a:pt x="334" y="20"/>
                  <a:pt x="332" y="21"/>
                </a:cubicBezTo>
                <a:cubicBezTo>
                  <a:pt x="330" y="23"/>
                  <a:pt x="331" y="23"/>
                  <a:pt x="334" y="23"/>
                </a:cubicBezTo>
                <a:cubicBezTo>
                  <a:pt x="337" y="23"/>
                  <a:pt x="332" y="24"/>
                  <a:pt x="332" y="26"/>
                </a:cubicBezTo>
                <a:cubicBezTo>
                  <a:pt x="332" y="28"/>
                  <a:pt x="336" y="27"/>
                  <a:pt x="336" y="29"/>
                </a:cubicBezTo>
                <a:cubicBezTo>
                  <a:pt x="337" y="30"/>
                  <a:pt x="345" y="31"/>
                  <a:pt x="347" y="29"/>
                </a:cubicBezTo>
                <a:cubicBezTo>
                  <a:pt x="350" y="27"/>
                  <a:pt x="349" y="29"/>
                  <a:pt x="348" y="31"/>
                </a:cubicBezTo>
                <a:cubicBezTo>
                  <a:pt x="348" y="32"/>
                  <a:pt x="360" y="34"/>
                  <a:pt x="360" y="32"/>
                </a:cubicBezTo>
                <a:cubicBezTo>
                  <a:pt x="361" y="30"/>
                  <a:pt x="363" y="31"/>
                  <a:pt x="365" y="31"/>
                </a:cubicBezTo>
                <a:cubicBezTo>
                  <a:pt x="367" y="32"/>
                  <a:pt x="378" y="29"/>
                  <a:pt x="379" y="27"/>
                </a:cubicBezTo>
                <a:cubicBezTo>
                  <a:pt x="379" y="25"/>
                  <a:pt x="382" y="28"/>
                  <a:pt x="379" y="31"/>
                </a:cubicBezTo>
                <a:cubicBezTo>
                  <a:pt x="375" y="33"/>
                  <a:pt x="368" y="33"/>
                  <a:pt x="365" y="34"/>
                </a:cubicBezTo>
                <a:cubicBezTo>
                  <a:pt x="361" y="35"/>
                  <a:pt x="367" y="37"/>
                  <a:pt x="370" y="39"/>
                </a:cubicBezTo>
                <a:cubicBezTo>
                  <a:pt x="373" y="42"/>
                  <a:pt x="366" y="40"/>
                  <a:pt x="363" y="37"/>
                </a:cubicBezTo>
                <a:cubicBezTo>
                  <a:pt x="360" y="34"/>
                  <a:pt x="353" y="34"/>
                  <a:pt x="349" y="34"/>
                </a:cubicBezTo>
                <a:cubicBezTo>
                  <a:pt x="346" y="34"/>
                  <a:pt x="347" y="41"/>
                  <a:pt x="350" y="41"/>
                </a:cubicBezTo>
                <a:cubicBezTo>
                  <a:pt x="352" y="41"/>
                  <a:pt x="355" y="42"/>
                  <a:pt x="357" y="46"/>
                </a:cubicBezTo>
                <a:cubicBezTo>
                  <a:pt x="360" y="50"/>
                  <a:pt x="366" y="49"/>
                  <a:pt x="366" y="51"/>
                </a:cubicBezTo>
                <a:cubicBezTo>
                  <a:pt x="366" y="53"/>
                  <a:pt x="358" y="50"/>
                  <a:pt x="354" y="49"/>
                </a:cubicBezTo>
                <a:cubicBezTo>
                  <a:pt x="350" y="48"/>
                  <a:pt x="344" y="51"/>
                  <a:pt x="343" y="54"/>
                </a:cubicBezTo>
                <a:cubicBezTo>
                  <a:pt x="343" y="57"/>
                  <a:pt x="349" y="56"/>
                  <a:pt x="353" y="54"/>
                </a:cubicBezTo>
                <a:cubicBezTo>
                  <a:pt x="358" y="52"/>
                  <a:pt x="355" y="55"/>
                  <a:pt x="353" y="57"/>
                </a:cubicBezTo>
                <a:cubicBezTo>
                  <a:pt x="350" y="58"/>
                  <a:pt x="357" y="60"/>
                  <a:pt x="357" y="62"/>
                </a:cubicBezTo>
                <a:cubicBezTo>
                  <a:pt x="357" y="65"/>
                  <a:pt x="352" y="64"/>
                  <a:pt x="352" y="62"/>
                </a:cubicBezTo>
                <a:cubicBezTo>
                  <a:pt x="351" y="60"/>
                  <a:pt x="349" y="58"/>
                  <a:pt x="344" y="58"/>
                </a:cubicBezTo>
                <a:cubicBezTo>
                  <a:pt x="340" y="58"/>
                  <a:pt x="341" y="62"/>
                  <a:pt x="344" y="62"/>
                </a:cubicBezTo>
                <a:cubicBezTo>
                  <a:pt x="347" y="62"/>
                  <a:pt x="347" y="65"/>
                  <a:pt x="344" y="65"/>
                </a:cubicBezTo>
                <a:cubicBezTo>
                  <a:pt x="340" y="65"/>
                  <a:pt x="333" y="67"/>
                  <a:pt x="335" y="69"/>
                </a:cubicBezTo>
                <a:cubicBezTo>
                  <a:pt x="336" y="70"/>
                  <a:pt x="340" y="70"/>
                  <a:pt x="343" y="70"/>
                </a:cubicBezTo>
                <a:cubicBezTo>
                  <a:pt x="346" y="70"/>
                  <a:pt x="348" y="70"/>
                  <a:pt x="349" y="71"/>
                </a:cubicBezTo>
                <a:cubicBezTo>
                  <a:pt x="351" y="72"/>
                  <a:pt x="355" y="73"/>
                  <a:pt x="357" y="71"/>
                </a:cubicBezTo>
                <a:cubicBezTo>
                  <a:pt x="358" y="69"/>
                  <a:pt x="361" y="70"/>
                  <a:pt x="365" y="70"/>
                </a:cubicBezTo>
                <a:cubicBezTo>
                  <a:pt x="369" y="70"/>
                  <a:pt x="370" y="71"/>
                  <a:pt x="372" y="72"/>
                </a:cubicBezTo>
                <a:cubicBezTo>
                  <a:pt x="373" y="74"/>
                  <a:pt x="376" y="73"/>
                  <a:pt x="378" y="71"/>
                </a:cubicBezTo>
                <a:cubicBezTo>
                  <a:pt x="380" y="70"/>
                  <a:pt x="380" y="70"/>
                  <a:pt x="383" y="70"/>
                </a:cubicBezTo>
                <a:cubicBezTo>
                  <a:pt x="386" y="70"/>
                  <a:pt x="386" y="68"/>
                  <a:pt x="385" y="66"/>
                </a:cubicBezTo>
                <a:cubicBezTo>
                  <a:pt x="384" y="65"/>
                  <a:pt x="383" y="66"/>
                  <a:pt x="382" y="66"/>
                </a:cubicBezTo>
                <a:cubicBezTo>
                  <a:pt x="381" y="66"/>
                  <a:pt x="380" y="67"/>
                  <a:pt x="380" y="66"/>
                </a:cubicBezTo>
                <a:cubicBezTo>
                  <a:pt x="379" y="64"/>
                  <a:pt x="376" y="64"/>
                  <a:pt x="371" y="65"/>
                </a:cubicBezTo>
                <a:cubicBezTo>
                  <a:pt x="368" y="65"/>
                  <a:pt x="368" y="64"/>
                  <a:pt x="368" y="63"/>
                </a:cubicBezTo>
                <a:cubicBezTo>
                  <a:pt x="368" y="62"/>
                  <a:pt x="370" y="62"/>
                  <a:pt x="371" y="62"/>
                </a:cubicBezTo>
                <a:cubicBezTo>
                  <a:pt x="374" y="63"/>
                  <a:pt x="379" y="63"/>
                  <a:pt x="382" y="62"/>
                </a:cubicBezTo>
                <a:cubicBezTo>
                  <a:pt x="386" y="61"/>
                  <a:pt x="383" y="59"/>
                  <a:pt x="383" y="58"/>
                </a:cubicBezTo>
                <a:cubicBezTo>
                  <a:pt x="383" y="56"/>
                  <a:pt x="388" y="57"/>
                  <a:pt x="391" y="57"/>
                </a:cubicBezTo>
                <a:cubicBezTo>
                  <a:pt x="394" y="57"/>
                  <a:pt x="399" y="52"/>
                  <a:pt x="399" y="48"/>
                </a:cubicBezTo>
                <a:cubicBezTo>
                  <a:pt x="400" y="45"/>
                  <a:pt x="392" y="46"/>
                  <a:pt x="388" y="46"/>
                </a:cubicBezTo>
                <a:cubicBezTo>
                  <a:pt x="384" y="46"/>
                  <a:pt x="391" y="43"/>
                  <a:pt x="398" y="43"/>
                </a:cubicBezTo>
                <a:cubicBezTo>
                  <a:pt x="405" y="44"/>
                  <a:pt x="402" y="41"/>
                  <a:pt x="403" y="39"/>
                </a:cubicBezTo>
                <a:cubicBezTo>
                  <a:pt x="404" y="39"/>
                  <a:pt x="405" y="39"/>
                  <a:pt x="407" y="40"/>
                </a:cubicBezTo>
                <a:cubicBezTo>
                  <a:pt x="408" y="40"/>
                  <a:pt x="410" y="40"/>
                  <a:pt x="411" y="40"/>
                </a:cubicBezTo>
                <a:cubicBezTo>
                  <a:pt x="415" y="39"/>
                  <a:pt x="412" y="36"/>
                  <a:pt x="415" y="36"/>
                </a:cubicBezTo>
                <a:cubicBezTo>
                  <a:pt x="417" y="36"/>
                  <a:pt x="421" y="34"/>
                  <a:pt x="428" y="29"/>
                </a:cubicBezTo>
                <a:cubicBezTo>
                  <a:pt x="436" y="25"/>
                  <a:pt x="442" y="26"/>
                  <a:pt x="442" y="23"/>
                </a:cubicBezTo>
                <a:cubicBezTo>
                  <a:pt x="443" y="22"/>
                  <a:pt x="439" y="22"/>
                  <a:pt x="435" y="22"/>
                </a:cubicBezTo>
                <a:cubicBezTo>
                  <a:pt x="433" y="23"/>
                  <a:pt x="431" y="23"/>
                  <a:pt x="430" y="23"/>
                </a:cubicBezTo>
                <a:cubicBezTo>
                  <a:pt x="428" y="22"/>
                  <a:pt x="437" y="20"/>
                  <a:pt x="440" y="20"/>
                </a:cubicBezTo>
                <a:cubicBezTo>
                  <a:pt x="442" y="21"/>
                  <a:pt x="445" y="20"/>
                  <a:pt x="453" y="16"/>
                </a:cubicBezTo>
                <a:cubicBezTo>
                  <a:pt x="460" y="13"/>
                  <a:pt x="457" y="12"/>
                  <a:pt x="454" y="12"/>
                </a:cubicBezTo>
                <a:cubicBezTo>
                  <a:pt x="451" y="13"/>
                  <a:pt x="447" y="12"/>
                  <a:pt x="447" y="10"/>
                </a:cubicBezTo>
                <a:cubicBezTo>
                  <a:pt x="447" y="9"/>
                  <a:pt x="446" y="9"/>
                  <a:pt x="444" y="9"/>
                </a:cubicBezTo>
                <a:cubicBezTo>
                  <a:pt x="443" y="9"/>
                  <a:pt x="442" y="9"/>
                  <a:pt x="442" y="8"/>
                </a:cubicBezTo>
                <a:cubicBezTo>
                  <a:pt x="442" y="7"/>
                  <a:pt x="438" y="8"/>
                  <a:pt x="433" y="10"/>
                </a:cubicBezTo>
                <a:cubicBezTo>
                  <a:pt x="428" y="12"/>
                  <a:pt x="432" y="8"/>
                  <a:pt x="434" y="7"/>
                </a:cubicBezTo>
                <a:cubicBezTo>
                  <a:pt x="437" y="6"/>
                  <a:pt x="422" y="7"/>
                  <a:pt x="420" y="5"/>
                </a:cubicBezTo>
                <a:cubicBezTo>
                  <a:pt x="418" y="5"/>
                  <a:pt x="417" y="5"/>
                  <a:pt x="416" y="6"/>
                </a:cubicBezTo>
                <a:cubicBezTo>
                  <a:pt x="415" y="6"/>
                  <a:pt x="413" y="7"/>
                  <a:pt x="412" y="6"/>
                </a:cubicBezTo>
                <a:cubicBezTo>
                  <a:pt x="410" y="4"/>
                  <a:pt x="404" y="6"/>
                  <a:pt x="405" y="7"/>
                </a:cubicBezTo>
                <a:cubicBezTo>
                  <a:pt x="405" y="9"/>
                  <a:pt x="404" y="9"/>
                  <a:pt x="402" y="7"/>
                </a:cubicBezTo>
                <a:cubicBezTo>
                  <a:pt x="400" y="6"/>
                  <a:pt x="398" y="6"/>
                  <a:pt x="396" y="7"/>
                </a:cubicBezTo>
                <a:cubicBezTo>
                  <a:pt x="394" y="7"/>
                  <a:pt x="393" y="7"/>
                  <a:pt x="391" y="7"/>
                </a:cubicBezTo>
                <a:cubicBezTo>
                  <a:pt x="389" y="6"/>
                  <a:pt x="389" y="7"/>
                  <a:pt x="388" y="8"/>
                </a:cubicBezTo>
                <a:cubicBezTo>
                  <a:pt x="387" y="8"/>
                  <a:pt x="387" y="9"/>
                  <a:pt x="384" y="8"/>
                </a:cubicBezTo>
                <a:cubicBezTo>
                  <a:pt x="380" y="6"/>
                  <a:pt x="375" y="7"/>
                  <a:pt x="377" y="8"/>
                </a:cubicBezTo>
                <a:cubicBezTo>
                  <a:pt x="378" y="8"/>
                  <a:pt x="376" y="9"/>
                  <a:pt x="374" y="9"/>
                </a:cubicBezTo>
                <a:cubicBezTo>
                  <a:pt x="373" y="8"/>
                  <a:pt x="371" y="9"/>
                  <a:pt x="372" y="11"/>
                </a:cubicBezTo>
                <a:cubicBezTo>
                  <a:pt x="372" y="12"/>
                  <a:pt x="371" y="12"/>
                  <a:pt x="369" y="12"/>
                </a:cubicBezTo>
                <a:cubicBezTo>
                  <a:pt x="367" y="11"/>
                  <a:pt x="365" y="11"/>
                  <a:pt x="365" y="12"/>
                </a:cubicBezTo>
                <a:cubicBezTo>
                  <a:pt x="365" y="14"/>
                  <a:pt x="362" y="16"/>
                  <a:pt x="360" y="14"/>
                </a:cubicBezTo>
                <a:cubicBezTo>
                  <a:pt x="357" y="12"/>
                  <a:pt x="350" y="11"/>
                  <a:pt x="352" y="13"/>
                </a:cubicBezTo>
                <a:cubicBezTo>
                  <a:pt x="354" y="15"/>
                  <a:pt x="346" y="14"/>
                  <a:pt x="348" y="15"/>
                </a:cubicBezTo>
                <a:cubicBezTo>
                  <a:pt x="350" y="17"/>
                  <a:pt x="345" y="18"/>
                  <a:pt x="345" y="17"/>
                </a:cubicBezTo>
                <a:cubicBezTo>
                  <a:pt x="345" y="16"/>
                  <a:pt x="341" y="15"/>
                  <a:pt x="339" y="16"/>
                </a:cubicBezTo>
                <a:cubicBezTo>
                  <a:pt x="337" y="18"/>
                  <a:pt x="336" y="20"/>
                  <a:pt x="335" y="19"/>
                </a:cubicBezTo>
                <a:cubicBezTo>
                  <a:pt x="334" y="18"/>
                  <a:pt x="330" y="18"/>
                  <a:pt x="326" y="20"/>
                </a:cubicBezTo>
                <a:cubicBezTo>
                  <a:pt x="322" y="21"/>
                  <a:pt x="327" y="23"/>
                  <a:pt x="330" y="21"/>
                </a:cubicBezTo>
                <a:moveTo>
                  <a:pt x="377" y="183"/>
                </a:moveTo>
                <a:cubicBezTo>
                  <a:pt x="378" y="183"/>
                  <a:pt x="381" y="178"/>
                  <a:pt x="378" y="179"/>
                </a:cubicBezTo>
                <a:cubicBezTo>
                  <a:pt x="374" y="179"/>
                  <a:pt x="375" y="184"/>
                  <a:pt x="377" y="183"/>
                </a:cubicBezTo>
                <a:moveTo>
                  <a:pt x="360" y="179"/>
                </a:moveTo>
                <a:cubicBezTo>
                  <a:pt x="363" y="181"/>
                  <a:pt x="368" y="176"/>
                  <a:pt x="368" y="174"/>
                </a:cubicBezTo>
                <a:cubicBezTo>
                  <a:pt x="367" y="173"/>
                  <a:pt x="357" y="177"/>
                  <a:pt x="360" y="179"/>
                </a:cubicBezTo>
                <a:moveTo>
                  <a:pt x="374" y="169"/>
                </a:moveTo>
                <a:cubicBezTo>
                  <a:pt x="374" y="167"/>
                  <a:pt x="368" y="166"/>
                  <a:pt x="368" y="164"/>
                </a:cubicBezTo>
                <a:cubicBezTo>
                  <a:pt x="369" y="162"/>
                  <a:pt x="362" y="160"/>
                  <a:pt x="360" y="159"/>
                </a:cubicBezTo>
                <a:cubicBezTo>
                  <a:pt x="358" y="158"/>
                  <a:pt x="355" y="158"/>
                  <a:pt x="355" y="155"/>
                </a:cubicBezTo>
                <a:cubicBezTo>
                  <a:pt x="355" y="153"/>
                  <a:pt x="350" y="155"/>
                  <a:pt x="350" y="158"/>
                </a:cubicBezTo>
                <a:cubicBezTo>
                  <a:pt x="350" y="161"/>
                  <a:pt x="348" y="161"/>
                  <a:pt x="349" y="164"/>
                </a:cubicBezTo>
                <a:cubicBezTo>
                  <a:pt x="350" y="167"/>
                  <a:pt x="345" y="168"/>
                  <a:pt x="345" y="170"/>
                </a:cubicBezTo>
                <a:cubicBezTo>
                  <a:pt x="346" y="171"/>
                  <a:pt x="348" y="169"/>
                  <a:pt x="350" y="169"/>
                </a:cubicBezTo>
                <a:cubicBezTo>
                  <a:pt x="353" y="169"/>
                  <a:pt x="350" y="173"/>
                  <a:pt x="353" y="173"/>
                </a:cubicBezTo>
                <a:cubicBezTo>
                  <a:pt x="355" y="173"/>
                  <a:pt x="359" y="170"/>
                  <a:pt x="360" y="169"/>
                </a:cubicBezTo>
                <a:cubicBezTo>
                  <a:pt x="361" y="167"/>
                  <a:pt x="363" y="167"/>
                  <a:pt x="365" y="169"/>
                </a:cubicBezTo>
                <a:cubicBezTo>
                  <a:pt x="368" y="171"/>
                  <a:pt x="374" y="171"/>
                  <a:pt x="374" y="169"/>
                </a:cubicBezTo>
                <a:moveTo>
                  <a:pt x="409" y="116"/>
                </a:moveTo>
                <a:cubicBezTo>
                  <a:pt x="411" y="116"/>
                  <a:pt x="413" y="115"/>
                  <a:pt x="413" y="113"/>
                </a:cubicBezTo>
                <a:cubicBezTo>
                  <a:pt x="412" y="111"/>
                  <a:pt x="407" y="111"/>
                  <a:pt x="406" y="113"/>
                </a:cubicBezTo>
                <a:cubicBezTo>
                  <a:pt x="405" y="115"/>
                  <a:pt x="402" y="111"/>
                  <a:pt x="402" y="109"/>
                </a:cubicBezTo>
                <a:cubicBezTo>
                  <a:pt x="402" y="107"/>
                  <a:pt x="395" y="109"/>
                  <a:pt x="396" y="106"/>
                </a:cubicBezTo>
                <a:cubicBezTo>
                  <a:pt x="397" y="103"/>
                  <a:pt x="389" y="103"/>
                  <a:pt x="387" y="103"/>
                </a:cubicBezTo>
                <a:cubicBezTo>
                  <a:pt x="385" y="103"/>
                  <a:pt x="382" y="104"/>
                  <a:pt x="382" y="106"/>
                </a:cubicBezTo>
                <a:cubicBezTo>
                  <a:pt x="383" y="108"/>
                  <a:pt x="380" y="107"/>
                  <a:pt x="380" y="105"/>
                </a:cubicBezTo>
                <a:cubicBezTo>
                  <a:pt x="379" y="103"/>
                  <a:pt x="374" y="107"/>
                  <a:pt x="373" y="107"/>
                </a:cubicBezTo>
                <a:cubicBezTo>
                  <a:pt x="371" y="107"/>
                  <a:pt x="374" y="102"/>
                  <a:pt x="373" y="100"/>
                </a:cubicBezTo>
                <a:cubicBezTo>
                  <a:pt x="372" y="99"/>
                  <a:pt x="371" y="98"/>
                  <a:pt x="370" y="95"/>
                </a:cubicBezTo>
                <a:cubicBezTo>
                  <a:pt x="369" y="92"/>
                  <a:pt x="363" y="94"/>
                  <a:pt x="362" y="95"/>
                </a:cubicBezTo>
                <a:cubicBezTo>
                  <a:pt x="360" y="97"/>
                  <a:pt x="355" y="96"/>
                  <a:pt x="353" y="99"/>
                </a:cubicBezTo>
                <a:cubicBezTo>
                  <a:pt x="350" y="101"/>
                  <a:pt x="353" y="104"/>
                  <a:pt x="354" y="105"/>
                </a:cubicBezTo>
                <a:cubicBezTo>
                  <a:pt x="355" y="106"/>
                  <a:pt x="350" y="107"/>
                  <a:pt x="352" y="109"/>
                </a:cubicBezTo>
                <a:cubicBezTo>
                  <a:pt x="353" y="110"/>
                  <a:pt x="356" y="110"/>
                  <a:pt x="356" y="112"/>
                </a:cubicBezTo>
                <a:cubicBezTo>
                  <a:pt x="357" y="115"/>
                  <a:pt x="350" y="111"/>
                  <a:pt x="349" y="109"/>
                </a:cubicBezTo>
                <a:cubicBezTo>
                  <a:pt x="348" y="107"/>
                  <a:pt x="350" y="105"/>
                  <a:pt x="348" y="104"/>
                </a:cubicBezTo>
                <a:cubicBezTo>
                  <a:pt x="347" y="102"/>
                  <a:pt x="348" y="100"/>
                  <a:pt x="350" y="98"/>
                </a:cubicBezTo>
                <a:cubicBezTo>
                  <a:pt x="353" y="95"/>
                  <a:pt x="355" y="96"/>
                  <a:pt x="355" y="94"/>
                </a:cubicBezTo>
                <a:cubicBezTo>
                  <a:pt x="355" y="93"/>
                  <a:pt x="344" y="93"/>
                  <a:pt x="338" y="98"/>
                </a:cubicBezTo>
                <a:cubicBezTo>
                  <a:pt x="332" y="104"/>
                  <a:pt x="334" y="111"/>
                  <a:pt x="334" y="113"/>
                </a:cubicBezTo>
                <a:cubicBezTo>
                  <a:pt x="334" y="114"/>
                  <a:pt x="340" y="114"/>
                  <a:pt x="343" y="115"/>
                </a:cubicBezTo>
                <a:cubicBezTo>
                  <a:pt x="346" y="116"/>
                  <a:pt x="345" y="117"/>
                  <a:pt x="342" y="116"/>
                </a:cubicBezTo>
                <a:cubicBezTo>
                  <a:pt x="340" y="116"/>
                  <a:pt x="336" y="115"/>
                  <a:pt x="336" y="117"/>
                </a:cubicBezTo>
                <a:cubicBezTo>
                  <a:pt x="336" y="119"/>
                  <a:pt x="341" y="122"/>
                  <a:pt x="344" y="121"/>
                </a:cubicBezTo>
                <a:cubicBezTo>
                  <a:pt x="347" y="120"/>
                  <a:pt x="347" y="120"/>
                  <a:pt x="348" y="122"/>
                </a:cubicBezTo>
                <a:cubicBezTo>
                  <a:pt x="350" y="124"/>
                  <a:pt x="353" y="123"/>
                  <a:pt x="357" y="123"/>
                </a:cubicBezTo>
                <a:cubicBezTo>
                  <a:pt x="360" y="124"/>
                  <a:pt x="365" y="125"/>
                  <a:pt x="366" y="125"/>
                </a:cubicBezTo>
                <a:cubicBezTo>
                  <a:pt x="368" y="125"/>
                  <a:pt x="370" y="124"/>
                  <a:pt x="371" y="123"/>
                </a:cubicBezTo>
                <a:cubicBezTo>
                  <a:pt x="371" y="123"/>
                  <a:pt x="373" y="123"/>
                  <a:pt x="376" y="124"/>
                </a:cubicBezTo>
                <a:cubicBezTo>
                  <a:pt x="377" y="124"/>
                  <a:pt x="379" y="125"/>
                  <a:pt x="380" y="125"/>
                </a:cubicBezTo>
                <a:cubicBezTo>
                  <a:pt x="382" y="124"/>
                  <a:pt x="381" y="123"/>
                  <a:pt x="380" y="122"/>
                </a:cubicBezTo>
                <a:cubicBezTo>
                  <a:pt x="378" y="121"/>
                  <a:pt x="379" y="119"/>
                  <a:pt x="381" y="120"/>
                </a:cubicBezTo>
                <a:cubicBezTo>
                  <a:pt x="382" y="121"/>
                  <a:pt x="385" y="121"/>
                  <a:pt x="386" y="123"/>
                </a:cubicBezTo>
                <a:cubicBezTo>
                  <a:pt x="386" y="125"/>
                  <a:pt x="388" y="124"/>
                  <a:pt x="388" y="125"/>
                </a:cubicBezTo>
                <a:cubicBezTo>
                  <a:pt x="388" y="126"/>
                  <a:pt x="394" y="128"/>
                  <a:pt x="394" y="129"/>
                </a:cubicBezTo>
                <a:cubicBezTo>
                  <a:pt x="395" y="131"/>
                  <a:pt x="389" y="132"/>
                  <a:pt x="390" y="133"/>
                </a:cubicBezTo>
                <a:cubicBezTo>
                  <a:pt x="392" y="134"/>
                  <a:pt x="395" y="131"/>
                  <a:pt x="397" y="131"/>
                </a:cubicBezTo>
                <a:cubicBezTo>
                  <a:pt x="398" y="131"/>
                  <a:pt x="398" y="132"/>
                  <a:pt x="399" y="133"/>
                </a:cubicBezTo>
                <a:cubicBezTo>
                  <a:pt x="399" y="134"/>
                  <a:pt x="400" y="136"/>
                  <a:pt x="401" y="135"/>
                </a:cubicBezTo>
                <a:cubicBezTo>
                  <a:pt x="403" y="134"/>
                  <a:pt x="405" y="136"/>
                  <a:pt x="407" y="139"/>
                </a:cubicBezTo>
                <a:cubicBezTo>
                  <a:pt x="409" y="143"/>
                  <a:pt x="407" y="146"/>
                  <a:pt x="407" y="147"/>
                </a:cubicBezTo>
                <a:cubicBezTo>
                  <a:pt x="407" y="148"/>
                  <a:pt x="412" y="148"/>
                  <a:pt x="414" y="146"/>
                </a:cubicBezTo>
                <a:cubicBezTo>
                  <a:pt x="417" y="145"/>
                  <a:pt x="419" y="148"/>
                  <a:pt x="421" y="149"/>
                </a:cubicBezTo>
                <a:cubicBezTo>
                  <a:pt x="423" y="151"/>
                  <a:pt x="414" y="154"/>
                  <a:pt x="415" y="152"/>
                </a:cubicBezTo>
                <a:cubicBezTo>
                  <a:pt x="415" y="151"/>
                  <a:pt x="409" y="146"/>
                  <a:pt x="404" y="148"/>
                </a:cubicBezTo>
                <a:cubicBezTo>
                  <a:pt x="398" y="151"/>
                  <a:pt x="402" y="154"/>
                  <a:pt x="403" y="156"/>
                </a:cubicBezTo>
                <a:cubicBezTo>
                  <a:pt x="403" y="158"/>
                  <a:pt x="398" y="159"/>
                  <a:pt x="393" y="158"/>
                </a:cubicBezTo>
                <a:cubicBezTo>
                  <a:pt x="388" y="156"/>
                  <a:pt x="389" y="159"/>
                  <a:pt x="387" y="159"/>
                </a:cubicBezTo>
                <a:cubicBezTo>
                  <a:pt x="385" y="159"/>
                  <a:pt x="383" y="162"/>
                  <a:pt x="385" y="164"/>
                </a:cubicBezTo>
                <a:cubicBezTo>
                  <a:pt x="386" y="165"/>
                  <a:pt x="388" y="165"/>
                  <a:pt x="390" y="165"/>
                </a:cubicBezTo>
                <a:cubicBezTo>
                  <a:pt x="392" y="165"/>
                  <a:pt x="393" y="164"/>
                  <a:pt x="394" y="165"/>
                </a:cubicBezTo>
                <a:cubicBezTo>
                  <a:pt x="397" y="165"/>
                  <a:pt x="398" y="166"/>
                  <a:pt x="398" y="164"/>
                </a:cubicBezTo>
                <a:cubicBezTo>
                  <a:pt x="399" y="162"/>
                  <a:pt x="402" y="163"/>
                  <a:pt x="405" y="163"/>
                </a:cubicBezTo>
                <a:cubicBezTo>
                  <a:pt x="407" y="164"/>
                  <a:pt x="406" y="167"/>
                  <a:pt x="409" y="168"/>
                </a:cubicBezTo>
                <a:cubicBezTo>
                  <a:pt x="412" y="168"/>
                  <a:pt x="410" y="171"/>
                  <a:pt x="412" y="173"/>
                </a:cubicBezTo>
                <a:cubicBezTo>
                  <a:pt x="414" y="175"/>
                  <a:pt x="420" y="174"/>
                  <a:pt x="422" y="176"/>
                </a:cubicBezTo>
                <a:cubicBezTo>
                  <a:pt x="424" y="179"/>
                  <a:pt x="434" y="183"/>
                  <a:pt x="435" y="181"/>
                </a:cubicBezTo>
                <a:cubicBezTo>
                  <a:pt x="437" y="180"/>
                  <a:pt x="427" y="171"/>
                  <a:pt x="424" y="170"/>
                </a:cubicBezTo>
                <a:cubicBezTo>
                  <a:pt x="421" y="169"/>
                  <a:pt x="427" y="168"/>
                  <a:pt x="431" y="171"/>
                </a:cubicBezTo>
                <a:cubicBezTo>
                  <a:pt x="434" y="174"/>
                  <a:pt x="439" y="175"/>
                  <a:pt x="442" y="172"/>
                </a:cubicBezTo>
                <a:cubicBezTo>
                  <a:pt x="445" y="169"/>
                  <a:pt x="440" y="170"/>
                  <a:pt x="440" y="167"/>
                </a:cubicBezTo>
                <a:cubicBezTo>
                  <a:pt x="440" y="165"/>
                  <a:pt x="438" y="161"/>
                  <a:pt x="435" y="161"/>
                </a:cubicBezTo>
                <a:cubicBezTo>
                  <a:pt x="433" y="161"/>
                  <a:pt x="426" y="156"/>
                  <a:pt x="428" y="155"/>
                </a:cubicBezTo>
                <a:cubicBezTo>
                  <a:pt x="431" y="154"/>
                  <a:pt x="428" y="152"/>
                  <a:pt x="430" y="150"/>
                </a:cubicBezTo>
                <a:cubicBezTo>
                  <a:pt x="431" y="148"/>
                  <a:pt x="433" y="152"/>
                  <a:pt x="436" y="152"/>
                </a:cubicBezTo>
                <a:cubicBezTo>
                  <a:pt x="438" y="152"/>
                  <a:pt x="438" y="155"/>
                  <a:pt x="442" y="158"/>
                </a:cubicBezTo>
                <a:cubicBezTo>
                  <a:pt x="445" y="161"/>
                  <a:pt x="446" y="159"/>
                  <a:pt x="446" y="157"/>
                </a:cubicBezTo>
                <a:cubicBezTo>
                  <a:pt x="447" y="155"/>
                  <a:pt x="451" y="157"/>
                  <a:pt x="451" y="155"/>
                </a:cubicBezTo>
                <a:cubicBezTo>
                  <a:pt x="450" y="153"/>
                  <a:pt x="454" y="150"/>
                  <a:pt x="456" y="149"/>
                </a:cubicBezTo>
                <a:cubicBezTo>
                  <a:pt x="458" y="148"/>
                  <a:pt x="454" y="146"/>
                  <a:pt x="451" y="146"/>
                </a:cubicBezTo>
                <a:cubicBezTo>
                  <a:pt x="448" y="146"/>
                  <a:pt x="448" y="144"/>
                  <a:pt x="448" y="143"/>
                </a:cubicBezTo>
                <a:cubicBezTo>
                  <a:pt x="448" y="142"/>
                  <a:pt x="442" y="139"/>
                  <a:pt x="440" y="139"/>
                </a:cubicBezTo>
                <a:cubicBezTo>
                  <a:pt x="438" y="140"/>
                  <a:pt x="435" y="137"/>
                  <a:pt x="433" y="136"/>
                </a:cubicBezTo>
                <a:cubicBezTo>
                  <a:pt x="430" y="136"/>
                  <a:pt x="427" y="134"/>
                  <a:pt x="427" y="132"/>
                </a:cubicBezTo>
                <a:cubicBezTo>
                  <a:pt x="427" y="130"/>
                  <a:pt x="428" y="131"/>
                  <a:pt x="430" y="131"/>
                </a:cubicBezTo>
                <a:cubicBezTo>
                  <a:pt x="431" y="131"/>
                  <a:pt x="432" y="131"/>
                  <a:pt x="433" y="130"/>
                </a:cubicBezTo>
                <a:cubicBezTo>
                  <a:pt x="434" y="128"/>
                  <a:pt x="428" y="129"/>
                  <a:pt x="428" y="128"/>
                </a:cubicBezTo>
                <a:cubicBezTo>
                  <a:pt x="428" y="126"/>
                  <a:pt x="429" y="127"/>
                  <a:pt x="430" y="126"/>
                </a:cubicBezTo>
                <a:cubicBezTo>
                  <a:pt x="431" y="125"/>
                  <a:pt x="429" y="123"/>
                  <a:pt x="428" y="123"/>
                </a:cubicBezTo>
                <a:cubicBezTo>
                  <a:pt x="427" y="122"/>
                  <a:pt x="426" y="124"/>
                  <a:pt x="425" y="124"/>
                </a:cubicBezTo>
                <a:cubicBezTo>
                  <a:pt x="424" y="124"/>
                  <a:pt x="425" y="122"/>
                  <a:pt x="426" y="121"/>
                </a:cubicBezTo>
                <a:cubicBezTo>
                  <a:pt x="427" y="119"/>
                  <a:pt x="421" y="118"/>
                  <a:pt x="419" y="119"/>
                </a:cubicBezTo>
                <a:cubicBezTo>
                  <a:pt x="417" y="119"/>
                  <a:pt x="416" y="118"/>
                  <a:pt x="416" y="116"/>
                </a:cubicBezTo>
                <a:cubicBezTo>
                  <a:pt x="416" y="115"/>
                  <a:pt x="412" y="116"/>
                  <a:pt x="411" y="118"/>
                </a:cubicBezTo>
                <a:cubicBezTo>
                  <a:pt x="409" y="119"/>
                  <a:pt x="407" y="116"/>
                  <a:pt x="409" y="116"/>
                </a:cubicBezTo>
                <a:moveTo>
                  <a:pt x="396" y="143"/>
                </a:moveTo>
                <a:cubicBezTo>
                  <a:pt x="398" y="143"/>
                  <a:pt x="398" y="139"/>
                  <a:pt x="396" y="138"/>
                </a:cubicBezTo>
                <a:cubicBezTo>
                  <a:pt x="395" y="136"/>
                  <a:pt x="393" y="136"/>
                  <a:pt x="391" y="136"/>
                </a:cubicBezTo>
                <a:cubicBezTo>
                  <a:pt x="389" y="136"/>
                  <a:pt x="385" y="140"/>
                  <a:pt x="387" y="143"/>
                </a:cubicBezTo>
                <a:cubicBezTo>
                  <a:pt x="389" y="146"/>
                  <a:pt x="394" y="144"/>
                  <a:pt x="396" y="143"/>
                </a:cubicBezTo>
                <a:moveTo>
                  <a:pt x="372" y="94"/>
                </a:moveTo>
                <a:cubicBezTo>
                  <a:pt x="371" y="97"/>
                  <a:pt x="375" y="97"/>
                  <a:pt x="375" y="100"/>
                </a:cubicBezTo>
                <a:cubicBezTo>
                  <a:pt x="375" y="102"/>
                  <a:pt x="379" y="103"/>
                  <a:pt x="381" y="102"/>
                </a:cubicBezTo>
                <a:cubicBezTo>
                  <a:pt x="383" y="101"/>
                  <a:pt x="385" y="101"/>
                  <a:pt x="387" y="101"/>
                </a:cubicBezTo>
                <a:cubicBezTo>
                  <a:pt x="389" y="101"/>
                  <a:pt x="392" y="101"/>
                  <a:pt x="392" y="100"/>
                </a:cubicBezTo>
                <a:cubicBezTo>
                  <a:pt x="392" y="98"/>
                  <a:pt x="384" y="94"/>
                  <a:pt x="381" y="95"/>
                </a:cubicBezTo>
                <a:cubicBezTo>
                  <a:pt x="380" y="95"/>
                  <a:pt x="378" y="94"/>
                  <a:pt x="377" y="94"/>
                </a:cubicBezTo>
                <a:cubicBezTo>
                  <a:pt x="375" y="93"/>
                  <a:pt x="373" y="93"/>
                  <a:pt x="372" y="94"/>
                </a:cubicBezTo>
                <a:moveTo>
                  <a:pt x="443" y="255"/>
                </a:moveTo>
                <a:cubicBezTo>
                  <a:pt x="443" y="256"/>
                  <a:pt x="454" y="261"/>
                  <a:pt x="455" y="258"/>
                </a:cubicBezTo>
                <a:cubicBezTo>
                  <a:pt x="455" y="256"/>
                  <a:pt x="443" y="253"/>
                  <a:pt x="443" y="255"/>
                </a:cubicBezTo>
                <a:moveTo>
                  <a:pt x="400" y="400"/>
                </a:moveTo>
                <a:cubicBezTo>
                  <a:pt x="401" y="399"/>
                  <a:pt x="395" y="395"/>
                  <a:pt x="392" y="395"/>
                </a:cubicBezTo>
                <a:cubicBezTo>
                  <a:pt x="389" y="395"/>
                  <a:pt x="380" y="389"/>
                  <a:pt x="372" y="387"/>
                </a:cubicBezTo>
                <a:cubicBezTo>
                  <a:pt x="363" y="385"/>
                  <a:pt x="356" y="391"/>
                  <a:pt x="357" y="392"/>
                </a:cubicBezTo>
                <a:cubicBezTo>
                  <a:pt x="358" y="394"/>
                  <a:pt x="362" y="391"/>
                  <a:pt x="364" y="389"/>
                </a:cubicBezTo>
                <a:cubicBezTo>
                  <a:pt x="366" y="387"/>
                  <a:pt x="368" y="390"/>
                  <a:pt x="368" y="391"/>
                </a:cubicBezTo>
                <a:cubicBezTo>
                  <a:pt x="368" y="392"/>
                  <a:pt x="371" y="392"/>
                  <a:pt x="375" y="392"/>
                </a:cubicBezTo>
                <a:cubicBezTo>
                  <a:pt x="380" y="393"/>
                  <a:pt x="380" y="396"/>
                  <a:pt x="384" y="397"/>
                </a:cubicBezTo>
                <a:cubicBezTo>
                  <a:pt x="389" y="398"/>
                  <a:pt x="384" y="400"/>
                  <a:pt x="386" y="400"/>
                </a:cubicBezTo>
                <a:cubicBezTo>
                  <a:pt x="389" y="401"/>
                  <a:pt x="399" y="401"/>
                  <a:pt x="400" y="400"/>
                </a:cubicBezTo>
                <a:moveTo>
                  <a:pt x="383" y="408"/>
                </a:moveTo>
                <a:cubicBezTo>
                  <a:pt x="383" y="410"/>
                  <a:pt x="391" y="412"/>
                  <a:pt x="391" y="410"/>
                </a:cubicBezTo>
                <a:cubicBezTo>
                  <a:pt x="392" y="408"/>
                  <a:pt x="382" y="407"/>
                  <a:pt x="383" y="408"/>
                </a:cubicBezTo>
                <a:moveTo>
                  <a:pt x="431" y="409"/>
                </a:moveTo>
                <a:cubicBezTo>
                  <a:pt x="433" y="411"/>
                  <a:pt x="438" y="410"/>
                  <a:pt x="438" y="409"/>
                </a:cubicBezTo>
                <a:cubicBezTo>
                  <a:pt x="439" y="407"/>
                  <a:pt x="429" y="406"/>
                  <a:pt x="431" y="409"/>
                </a:cubicBezTo>
                <a:moveTo>
                  <a:pt x="405" y="409"/>
                </a:moveTo>
                <a:cubicBezTo>
                  <a:pt x="408" y="408"/>
                  <a:pt x="410" y="410"/>
                  <a:pt x="411" y="410"/>
                </a:cubicBezTo>
                <a:cubicBezTo>
                  <a:pt x="413" y="411"/>
                  <a:pt x="413" y="410"/>
                  <a:pt x="416" y="408"/>
                </a:cubicBezTo>
                <a:cubicBezTo>
                  <a:pt x="418" y="408"/>
                  <a:pt x="419" y="408"/>
                  <a:pt x="421" y="408"/>
                </a:cubicBezTo>
                <a:cubicBezTo>
                  <a:pt x="423" y="408"/>
                  <a:pt x="425" y="408"/>
                  <a:pt x="425" y="407"/>
                </a:cubicBezTo>
                <a:cubicBezTo>
                  <a:pt x="425" y="404"/>
                  <a:pt x="416" y="401"/>
                  <a:pt x="414" y="402"/>
                </a:cubicBezTo>
                <a:cubicBezTo>
                  <a:pt x="413" y="402"/>
                  <a:pt x="411" y="402"/>
                  <a:pt x="410" y="401"/>
                </a:cubicBezTo>
                <a:cubicBezTo>
                  <a:pt x="408" y="401"/>
                  <a:pt x="406" y="400"/>
                  <a:pt x="405" y="401"/>
                </a:cubicBezTo>
                <a:cubicBezTo>
                  <a:pt x="403" y="402"/>
                  <a:pt x="408" y="405"/>
                  <a:pt x="408" y="407"/>
                </a:cubicBezTo>
                <a:cubicBezTo>
                  <a:pt x="408" y="407"/>
                  <a:pt x="406" y="407"/>
                  <a:pt x="404" y="407"/>
                </a:cubicBezTo>
                <a:cubicBezTo>
                  <a:pt x="402" y="407"/>
                  <a:pt x="400" y="407"/>
                  <a:pt x="399" y="408"/>
                </a:cubicBezTo>
                <a:cubicBezTo>
                  <a:pt x="399" y="409"/>
                  <a:pt x="402" y="410"/>
                  <a:pt x="405" y="409"/>
                </a:cubicBezTo>
                <a:moveTo>
                  <a:pt x="464" y="734"/>
                </a:moveTo>
                <a:cubicBezTo>
                  <a:pt x="465" y="735"/>
                  <a:pt x="471" y="732"/>
                  <a:pt x="471" y="731"/>
                </a:cubicBezTo>
                <a:cubicBezTo>
                  <a:pt x="469" y="728"/>
                  <a:pt x="462" y="733"/>
                  <a:pt x="464" y="734"/>
                </a:cubicBezTo>
                <a:moveTo>
                  <a:pt x="463" y="729"/>
                </a:moveTo>
                <a:cubicBezTo>
                  <a:pt x="461" y="728"/>
                  <a:pt x="456" y="733"/>
                  <a:pt x="458" y="734"/>
                </a:cubicBezTo>
                <a:cubicBezTo>
                  <a:pt x="460" y="735"/>
                  <a:pt x="465" y="729"/>
                  <a:pt x="463" y="729"/>
                </a:cubicBezTo>
                <a:moveTo>
                  <a:pt x="327" y="487"/>
                </a:moveTo>
                <a:cubicBezTo>
                  <a:pt x="325" y="490"/>
                  <a:pt x="329" y="493"/>
                  <a:pt x="330" y="492"/>
                </a:cubicBezTo>
                <a:cubicBezTo>
                  <a:pt x="331" y="490"/>
                  <a:pt x="329" y="484"/>
                  <a:pt x="327" y="487"/>
                </a:cubicBezTo>
                <a:moveTo>
                  <a:pt x="624" y="123"/>
                </a:moveTo>
                <a:cubicBezTo>
                  <a:pt x="623" y="124"/>
                  <a:pt x="619" y="124"/>
                  <a:pt x="617" y="123"/>
                </a:cubicBezTo>
                <a:cubicBezTo>
                  <a:pt x="614" y="123"/>
                  <a:pt x="610" y="120"/>
                  <a:pt x="607" y="122"/>
                </a:cubicBezTo>
                <a:cubicBezTo>
                  <a:pt x="604" y="124"/>
                  <a:pt x="606" y="120"/>
                  <a:pt x="609" y="119"/>
                </a:cubicBezTo>
                <a:cubicBezTo>
                  <a:pt x="611" y="119"/>
                  <a:pt x="610" y="118"/>
                  <a:pt x="609" y="115"/>
                </a:cubicBezTo>
                <a:cubicBezTo>
                  <a:pt x="609" y="113"/>
                  <a:pt x="613" y="114"/>
                  <a:pt x="615" y="117"/>
                </a:cubicBezTo>
                <a:cubicBezTo>
                  <a:pt x="617" y="120"/>
                  <a:pt x="621" y="121"/>
                  <a:pt x="625" y="120"/>
                </a:cubicBezTo>
                <a:cubicBezTo>
                  <a:pt x="628" y="119"/>
                  <a:pt x="625" y="117"/>
                  <a:pt x="626" y="115"/>
                </a:cubicBezTo>
                <a:cubicBezTo>
                  <a:pt x="628" y="113"/>
                  <a:pt x="616" y="107"/>
                  <a:pt x="615" y="105"/>
                </a:cubicBezTo>
                <a:cubicBezTo>
                  <a:pt x="615" y="103"/>
                  <a:pt x="618" y="104"/>
                  <a:pt x="621" y="106"/>
                </a:cubicBezTo>
                <a:cubicBezTo>
                  <a:pt x="625" y="107"/>
                  <a:pt x="625" y="103"/>
                  <a:pt x="625" y="101"/>
                </a:cubicBezTo>
                <a:cubicBezTo>
                  <a:pt x="625" y="100"/>
                  <a:pt x="618" y="99"/>
                  <a:pt x="615" y="101"/>
                </a:cubicBezTo>
                <a:cubicBezTo>
                  <a:pt x="612" y="103"/>
                  <a:pt x="609" y="99"/>
                  <a:pt x="613" y="98"/>
                </a:cubicBezTo>
                <a:cubicBezTo>
                  <a:pt x="618" y="98"/>
                  <a:pt x="614" y="96"/>
                  <a:pt x="615" y="95"/>
                </a:cubicBezTo>
                <a:cubicBezTo>
                  <a:pt x="616" y="94"/>
                  <a:pt x="617" y="95"/>
                  <a:pt x="619" y="96"/>
                </a:cubicBezTo>
                <a:cubicBezTo>
                  <a:pt x="621" y="97"/>
                  <a:pt x="623" y="98"/>
                  <a:pt x="624" y="98"/>
                </a:cubicBezTo>
                <a:cubicBezTo>
                  <a:pt x="627" y="97"/>
                  <a:pt x="629" y="98"/>
                  <a:pt x="632" y="96"/>
                </a:cubicBezTo>
                <a:cubicBezTo>
                  <a:pt x="634" y="94"/>
                  <a:pt x="627" y="92"/>
                  <a:pt x="626" y="91"/>
                </a:cubicBezTo>
                <a:cubicBezTo>
                  <a:pt x="625" y="89"/>
                  <a:pt x="633" y="90"/>
                  <a:pt x="635" y="90"/>
                </a:cubicBezTo>
                <a:cubicBezTo>
                  <a:pt x="637" y="90"/>
                  <a:pt x="637" y="89"/>
                  <a:pt x="638" y="88"/>
                </a:cubicBezTo>
                <a:cubicBezTo>
                  <a:pt x="638" y="87"/>
                  <a:pt x="638" y="86"/>
                  <a:pt x="636" y="87"/>
                </a:cubicBezTo>
                <a:cubicBezTo>
                  <a:pt x="634" y="88"/>
                  <a:pt x="627" y="84"/>
                  <a:pt x="629" y="82"/>
                </a:cubicBezTo>
                <a:cubicBezTo>
                  <a:pt x="630" y="81"/>
                  <a:pt x="631" y="81"/>
                  <a:pt x="632" y="81"/>
                </a:cubicBezTo>
                <a:cubicBezTo>
                  <a:pt x="633" y="81"/>
                  <a:pt x="635" y="82"/>
                  <a:pt x="636" y="81"/>
                </a:cubicBezTo>
                <a:cubicBezTo>
                  <a:pt x="639" y="79"/>
                  <a:pt x="636" y="73"/>
                  <a:pt x="634" y="73"/>
                </a:cubicBezTo>
                <a:cubicBezTo>
                  <a:pt x="632" y="73"/>
                  <a:pt x="627" y="72"/>
                  <a:pt x="627" y="71"/>
                </a:cubicBezTo>
                <a:cubicBezTo>
                  <a:pt x="627" y="70"/>
                  <a:pt x="622" y="69"/>
                  <a:pt x="624" y="68"/>
                </a:cubicBezTo>
                <a:cubicBezTo>
                  <a:pt x="624" y="67"/>
                  <a:pt x="625" y="68"/>
                  <a:pt x="626" y="68"/>
                </a:cubicBezTo>
                <a:cubicBezTo>
                  <a:pt x="626" y="68"/>
                  <a:pt x="628" y="68"/>
                  <a:pt x="629" y="67"/>
                </a:cubicBezTo>
                <a:cubicBezTo>
                  <a:pt x="631" y="66"/>
                  <a:pt x="634" y="66"/>
                  <a:pt x="637" y="67"/>
                </a:cubicBezTo>
                <a:cubicBezTo>
                  <a:pt x="638" y="67"/>
                  <a:pt x="640" y="67"/>
                  <a:pt x="641" y="67"/>
                </a:cubicBezTo>
                <a:cubicBezTo>
                  <a:pt x="644" y="67"/>
                  <a:pt x="640" y="62"/>
                  <a:pt x="638" y="63"/>
                </a:cubicBezTo>
                <a:cubicBezTo>
                  <a:pt x="637" y="63"/>
                  <a:pt x="632" y="64"/>
                  <a:pt x="631" y="61"/>
                </a:cubicBezTo>
                <a:cubicBezTo>
                  <a:pt x="631" y="60"/>
                  <a:pt x="633" y="60"/>
                  <a:pt x="634" y="60"/>
                </a:cubicBezTo>
                <a:cubicBezTo>
                  <a:pt x="635" y="60"/>
                  <a:pt x="637" y="60"/>
                  <a:pt x="637" y="60"/>
                </a:cubicBezTo>
                <a:cubicBezTo>
                  <a:pt x="638" y="59"/>
                  <a:pt x="630" y="55"/>
                  <a:pt x="628" y="58"/>
                </a:cubicBezTo>
                <a:cubicBezTo>
                  <a:pt x="627" y="61"/>
                  <a:pt x="623" y="60"/>
                  <a:pt x="625" y="58"/>
                </a:cubicBezTo>
                <a:cubicBezTo>
                  <a:pt x="627" y="57"/>
                  <a:pt x="628" y="52"/>
                  <a:pt x="628" y="50"/>
                </a:cubicBezTo>
                <a:cubicBezTo>
                  <a:pt x="627" y="48"/>
                  <a:pt x="636" y="48"/>
                  <a:pt x="635" y="45"/>
                </a:cubicBezTo>
                <a:cubicBezTo>
                  <a:pt x="634" y="41"/>
                  <a:pt x="639" y="40"/>
                  <a:pt x="642" y="40"/>
                </a:cubicBezTo>
                <a:cubicBezTo>
                  <a:pt x="645" y="40"/>
                  <a:pt x="642" y="37"/>
                  <a:pt x="639" y="37"/>
                </a:cubicBezTo>
                <a:cubicBezTo>
                  <a:pt x="637" y="37"/>
                  <a:pt x="634" y="40"/>
                  <a:pt x="632" y="39"/>
                </a:cubicBezTo>
                <a:cubicBezTo>
                  <a:pt x="631" y="38"/>
                  <a:pt x="636" y="36"/>
                  <a:pt x="638" y="36"/>
                </a:cubicBezTo>
                <a:cubicBezTo>
                  <a:pt x="641" y="36"/>
                  <a:pt x="647" y="35"/>
                  <a:pt x="649" y="34"/>
                </a:cubicBezTo>
                <a:cubicBezTo>
                  <a:pt x="651" y="33"/>
                  <a:pt x="645" y="32"/>
                  <a:pt x="641" y="32"/>
                </a:cubicBezTo>
                <a:cubicBezTo>
                  <a:pt x="637" y="33"/>
                  <a:pt x="637" y="31"/>
                  <a:pt x="643" y="31"/>
                </a:cubicBezTo>
                <a:cubicBezTo>
                  <a:pt x="649" y="31"/>
                  <a:pt x="648" y="29"/>
                  <a:pt x="652" y="29"/>
                </a:cubicBezTo>
                <a:cubicBezTo>
                  <a:pt x="657" y="28"/>
                  <a:pt x="655" y="27"/>
                  <a:pt x="658" y="27"/>
                </a:cubicBezTo>
                <a:cubicBezTo>
                  <a:pt x="660" y="26"/>
                  <a:pt x="667" y="24"/>
                  <a:pt x="667" y="22"/>
                </a:cubicBezTo>
                <a:cubicBezTo>
                  <a:pt x="667" y="21"/>
                  <a:pt x="657" y="18"/>
                  <a:pt x="653" y="18"/>
                </a:cubicBezTo>
                <a:cubicBezTo>
                  <a:pt x="648" y="18"/>
                  <a:pt x="644" y="19"/>
                  <a:pt x="644" y="22"/>
                </a:cubicBezTo>
                <a:cubicBezTo>
                  <a:pt x="644" y="24"/>
                  <a:pt x="642" y="23"/>
                  <a:pt x="640" y="23"/>
                </a:cubicBezTo>
                <a:cubicBezTo>
                  <a:pt x="638" y="22"/>
                  <a:pt x="637" y="22"/>
                  <a:pt x="635" y="23"/>
                </a:cubicBezTo>
                <a:cubicBezTo>
                  <a:pt x="634" y="23"/>
                  <a:pt x="634" y="22"/>
                  <a:pt x="634" y="22"/>
                </a:cubicBezTo>
                <a:cubicBezTo>
                  <a:pt x="633" y="21"/>
                  <a:pt x="633" y="21"/>
                  <a:pt x="632" y="21"/>
                </a:cubicBezTo>
                <a:cubicBezTo>
                  <a:pt x="629" y="22"/>
                  <a:pt x="626" y="25"/>
                  <a:pt x="623" y="27"/>
                </a:cubicBezTo>
                <a:cubicBezTo>
                  <a:pt x="620" y="28"/>
                  <a:pt x="618" y="31"/>
                  <a:pt x="616" y="31"/>
                </a:cubicBezTo>
                <a:cubicBezTo>
                  <a:pt x="614" y="32"/>
                  <a:pt x="620" y="26"/>
                  <a:pt x="623" y="23"/>
                </a:cubicBezTo>
                <a:cubicBezTo>
                  <a:pt x="626" y="20"/>
                  <a:pt x="625" y="16"/>
                  <a:pt x="621" y="16"/>
                </a:cubicBezTo>
                <a:cubicBezTo>
                  <a:pt x="617" y="17"/>
                  <a:pt x="618" y="19"/>
                  <a:pt x="615" y="20"/>
                </a:cubicBezTo>
                <a:cubicBezTo>
                  <a:pt x="613" y="20"/>
                  <a:pt x="602" y="26"/>
                  <a:pt x="602" y="24"/>
                </a:cubicBezTo>
                <a:cubicBezTo>
                  <a:pt x="601" y="22"/>
                  <a:pt x="611" y="20"/>
                  <a:pt x="610" y="19"/>
                </a:cubicBezTo>
                <a:cubicBezTo>
                  <a:pt x="610" y="17"/>
                  <a:pt x="599" y="17"/>
                  <a:pt x="593" y="18"/>
                </a:cubicBezTo>
                <a:cubicBezTo>
                  <a:pt x="588" y="19"/>
                  <a:pt x="579" y="22"/>
                  <a:pt x="579" y="20"/>
                </a:cubicBezTo>
                <a:cubicBezTo>
                  <a:pt x="578" y="19"/>
                  <a:pt x="589" y="17"/>
                  <a:pt x="595" y="16"/>
                </a:cubicBezTo>
                <a:cubicBezTo>
                  <a:pt x="601" y="15"/>
                  <a:pt x="611" y="16"/>
                  <a:pt x="615" y="15"/>
                </a:cubicBezTo>
                <a:cubicBezTo>
                  <a:pt x="619" y="13"/>
                  <a:pt x="626" y="13"/>
                  <a:pt x="627" y="11"/>
                </a:cubicBezTo>
                <a:cubicBezTo>
                  <a:pt x="628" y="10"/>
                  <a:pt x="622" y="8"/>
                  <a:pt x="619" y="8"/>
                </a:cubicBezTo>
                <a:cubicBezTo>
                  <a:pt x="616" y="8"/>
                  <a:pt x="613" y="8"/>
                  <a:pt x="613" y="6"/>
                </a:cubicBezTo>
                <a:cubicBezTo>
                  <a:pt x="613" y="5"/>
                  <a:pt x="608" y="5"/>
                  <a:pt x="608" y="3"/>
                </a:cubicBezTo>
                <a:cubicBezTo>
                  <a:pt x="607" y="2"/>
                  <a:pt x="598" y="3"/>
                  <a:pt x="596" y="2"/>
                </a:cubicBezTo>
                <a:cubicBezTo>
                  <a:pt x="594" y="1"/>
                  <a:pt x="588" y="0"/>
                  <a:pt x="583" y="0"/>
                </a:cubicBezTo>
                <a:cubicBezTo>
                  <a:pt x="578" y="1"/>
                  <a:pt x="568" y="1"/>
                  <a:pt x="565" y="1"/>
                </a:cubicBezTo>
                <a:cubicBezTo>
                  <a:pt x="563" y="1"/>
                  <a:pt x="561" y="2"/>
                  <a:pt x="559" y="2"/>
                </a:cubicBezTo>
                <a:cubicBezTo>
                  <a:pt x="557" y="2"/>
                  <a:pt x="554" y="3"/>
                  <a:pt x="555" y="4"/>
                </a:cubicBezTo>
                <a:cubicBezTo>
                  <a:pt x="557" y="6"/>
                  <a:pt x="552" y="7"/>
                  <a:pt x="552" y="6"/>
                </a:cubicBezTo>
                <a:cubicBezTo>
                  <a:pt x="552" y="4"/>
                  <a:pt x="547" y="3"/>
                  <a:pt x="546" y="4"/>
                </a:cubicBezTo>
                <a:cubicBezTo>
                  <a:pt x="545" y="5"/>
                  <a:pt x="542" y="5"/>
                  <a:pt x="540" y="4"/>
                </a:cubicBezTo>
                <a:cubicBezTo>
                  <a:pt x="537" y="4"/>
                  <a:pt x="535" y="3"/>
                  <a:pt x="534" y="4"/>
                </a:cubicBezTo>
                <a:cubicBezTo>
                  <a:pt x="533" y="6"/>
                  <a:pt x="523" y="5"/>
                  <a:pt x="520" y="6"/>
                </a:cubicBezTo>
                <a:cubicBezTo>
                  <a:pt x="517" y="6"/>
                  <a:pt x="524" y="9"/>
                  <a:pt x="524" y="10"/>
                </a:cubicBezTo>
                <a:cubicBezTo>
                  <a:pt x="524" y="11"/>
                  <a:pt x="515" y="10"/>
                  <a:pt x="517" y="12"/>
                </a:cubicBezTo>
                <a:cubicBezTo>
                  <a:pt x="519" y="14"/>
                  <a:pt x="525" y="16"/>
                  <a:pt x="528" y="19"/>
                </a:cubicBezTo>
                <a:cubicBezTo>
                  <a:pt x="530" y="22"/>
                  <a:pt x="525" y="20"/>
                  <a:pt x="522" y="18"/>
                </a:cubicBezTo>
                <a:cubicBezTo>
                  <a:pt x="519" y="16"/>
                  <a:pt x="515" y="16"/>
                  <a:pt x="513" y="14"/>
                </a:cubicBezTo>
                <a:cubicBezTo>
                  <a:pt x="511" y="12"/>
                  <a:pt x="503" y="11"/>
                  <a:pt x="501" y="12"/>
                </a:cubicBezTo>
                <a:cubicBezTo>
                  <a:pt x="499" y="13"/>
                  <a:pt x="506" y="16"/>
                  <a:pt x="506" y="18"/>
                </a:cubicBezTo>
                <a:cubicBezTo>
                  <a:pt x="506" y="19"/>
                  <a:pt x="505" y="18"/>
                  <a:pt x="503" y="18"/>
                </a:cubicBezTo>
                <a:cubicBezTo>
                  <a:pt x="502" y="18"/>
                  <a:pt x="501" y="18"/>
                  <a:pt x="500" y="18"/>
                </a:cubicBezTo>
                <a:cubicBezTo>
                  <a:pt x="500" y="19"/>
                  <a:pt x="495" y="14"/>
                  <a:pt x="493" y="14"/>
                </a:cubicBezTo>
                <a:cubicBezTo>
                  <a:pt x="490" y="14"/>
                  <a:pt x="492" y="16"/>
                  <a:pt x="492" y="19"/>
                </a:cubicBezTo>
                <a:cubicBezTo>
                  <a:pt x="492" y="22"/>
                  <a:pt x="487" y="24"/>
                  <a:pt x="489" y="22"/>
                </a:cubicBezTo>
                <a:cubicBezTo>
                  <a:pt x="490" y="20"/>
                  <a:pt x="489" y="14"/>
                  <a:pt x="486" y="13"/>
                </a:cubicBezTo>
                <a:cubicBezTo>
                  <a:pt x="485" y="13"/>
                  <a:pt x="482" y="13"/>
                  <a:pt x="479" y="14"/>
                </a:cubicBezTo>
                <a:cubicBezTo>
                  <a:pt x="477" y="15"/>
                  <a:pt x="475" y="15"/>
                  <a:pt x="474" y="15"/>
                </a:cubicBezTo>
                <a:cubicBezTo>
                  <a:pt x="470" y="15"/>
                  <a:pt x="465" y="16"/>
                  <a:pt x="468" y="18"/>
                </a:cubicBezTo>
                <a:cubicBezTo>
                  <a:pt x="471" y="20"/>
                  <a:pt x="468" y="21"/>
                  <a:pt x="466" y="19"/>
                </a:cubicBezTo>
                <a:cubicBezTo>
                  <a:pt x="463" y="17"/>
                  <a:pt x="454" y="19"/>
                  <a:pt x="456" y="20"/>
                </a:cubicBezTo>
                <a:cubicBezTo>
                  <a:pt x="458" y="21"/>
                  <a:pt x="458" y="25"/>
                  <a:pt x="457" y="27"/>
                </a:cubicBezTo>
                <a:cubicBezTo>
                  <a:pt x="457" y="27"/>
                  <a:pt x="455" y="27"/>
                  <a:pt x="453" y="26"/>
                </a:cubicBezTo>
                <a:cubicBezTo>
                  <a:pt x="452" y="26"/>
                  <a:pt x="451" y="25"/>
                  <a:pt x="449" y="25"/>
                </a:cubicBezTo>
                <a:cubicBezTo>
                  <a:pt x="446" y="26"/>
                  <a:pt x="429" y="34"/>
                  <a:pt x="430" y="36"/>
                </a:cubicBezTo>
                <a:cubicBezTo>
                  <a:pt x="431" y="37"/>
                  <a:pt x="433" y="37"/>
                  <a:pt x="436" y="37"/>
                </a:cubicBezTo>
                <a:cubicBezTo>
                  <a:pt x="437" y="37"/>
                  <a:pt x="439" y="37"/>
                  <a:pt x="440" y="37"/>
                </a:cubicBezTo>
                <a:cubicBezTo>
                  <a:pt x="443" y="39"/>
                  <a:pt x="440" y="43"/>
                  <a:pt x="437" y="45"/>
                </a:cubicBezTo>
                <a:cubicBezTo>
                  <a:pt x="434" y="47"/>
                  <a:pt x="424" y="45"/>
                  <a:pt x="424" y="48"/>
                </a:cubicBezTo>
                <a:cubicBezTo>
                  <a:pt x="423" y="50"/>
                  <a:pt x="407" y="50"/>
                  <a:pt x="407" y="54"/>
                </a:cubicBezTo>
                <a:cubicBezTo>
                  <a:pt x="407" y="55"/>
                  <a:pt x="408" y="57"/>
                  <a:pt x="410" y="57"/>
                </a:cubicBezTo>
                <a:cubicBezTo>
                  <a:pt x="412" y="57"/>
                  <a:pt x="415" y="57"/>
                  <a:pt x="417" y="59"/>
                </a:cubicBezTo>
                <a:cubicBezTo>
                  <a:pt x="419" y="61"/>
                  <a:pt x="425" y="61"/>
                  <a:pt x="428" y="60"/>
                </a:cubicBezTo>
                <a:cubicBezTo>
                  <a:pt x="432" y="58"/>
                  <a:pt x="435" y="60"/>
                  <a:pt x="435" y="62"/>
                </a:cubicBezTo>
                <a:cubicBezTo>
                  <a:pt x="435" y="64"/>
                  <a:pt x="433" y="63"/>
                  <a:pt x="430" y="63"/>
                </a:cubicBezTo>
                <a:cubicBezTo>
                  <a:pt x="427" y="63"/>
                  <a:pt x="425" y="62"/>
                  <a:pt x="424" y="63"/>
                </a:cubicBezTo>
                <a:cubicBezTo>
                  <a:pt x="421" y="65"/>
                  <a:pt x="413" y="63"/>
                  <a:pt x="413" y="65"/>
                </a:cubicBezTo>
                <a:cubicBezTo>
                  <a:pt x="414" y="67"/>
                  <a:pt x="418" y="67"/>
                  <a:pt x="421" y="67"/>
                </a:cubicBezTo>
                <a:cubicBezTo>
                  <a:pt x="424" y="68"/>
                  <a:pt x="421" y="69"/>
                  <a:pt x="421" y="71"/>
                </a:cubicBezTo>
                <a:cubicBezTo>
                  <a:pt x="421" y="72"/>
                  <a:pt x="423" y="72"/>
                  <a:pt x="426" y="73"/>
                </a:cubicBezTo>
                <a:cubicBezTo>
                  <a:pt x="429" y="75"/>
                  <a:pt x="435" y="76"/>
                  <a:pt x="433" y="74"/>
                </a:cubicBezTo>
                <a:cubicBezTo>
                  <a:pt x="431" y="72"/>
                  <a:pt x="436" y="72"/>
                  <a:pt x="437" y="74"/>
                </a:cubicBezTo>
                <a:cubicBezTo>
                  <a:pt x="438" y="74"/>
                  <a:pt x="439" y="74"/>
                  <a:pt x="440" y="73"/>
                </a:cubicBezTo>
                <a:cubicBezTo>
                  <a:pt x="441" y="73"/>
                  <a:pt x="442" y="72"/>
                  <a:pt x="443" y="73"/>
                </a:cubicBezTo>
                <a:cubicBezTo>
                  <a:pt x="444" y="73"/>
                  <a:pt x="445" y="72"/>
                  <a:pt x="445" y="72"/>
                </a:cubicBezTo>
                <a:cubicBezTo>
                  <a:pt x="446" y="71"/>
                  <a:pt x="447" y="71"/>
                  <a:pt x="448" y="72"/>
                </a:cubicBezTo>
                <a:cubicBezTo>
                  <a:pt x="450" y="73"/>
                  <a:pt x="459" y="74"/>
                  <a:pt x="462" y="75"/>
                </a:cubicBezTo>
                <a:cubicBezTo>
                  <a:pt x="465" y="77"/>
                  <a:pt x="469" y="77"/>
                  <a:pt x="469" y="80"/>
                </a:cubicBezTo>
                <a:cubicBezTo>
                  <a:pt x="468" y="82"/>
                  <a:pt x="471" y="84"/>
                  <a:pt x="474" y="85"/>
                </a:cubicBezTo>
                <a:cubicBezTo>
                  <a:pt x="478" y="87"/>
                  <a:pt x="478" y="90"/>
                  <a:pt x="478" y="92"/>
                </a:cubicBezTo>
                <a:cubicBezTo>
                  <a:pt x="478" y="94"/>
                  <a:pt x="482" y="96"/>
                  <a:pt x="481" y="97"/>
                </a:cubicBezTo>
                <a:cubicBezTo>
                  <a:pt x="481" y="98"/>
                  <a:pt x="481" y="99"/>
                  <a:pt x="483" y="101"/>
                </a:cubicBezTo>
                <a:cubicBezTo>
                  <a:pt x="486" y="103"/>
                  <a:pt x="480" y="105"/>
                  <a:pt x="481" y="106"/>
                </a:cubicBezTo>
                <a:cubicBezTo>
                  <a:pt x="483" y="108"/>
                  <a:pt x="479" y="112"/>
                  <a:pt x="483" y="112"/>
                </a:cubicBezTo>
                <a:cubicBezTo>
                  <a:pt x="487" y="113"/>
                  <a:pt x="487" y="109"/>
                  <a:pt x="490" y="109"/>
                </a:cubicBezTo>
                <a:cubicBezTo>
                  <a:pt x="493" y="109"/>
                  <a:pt x="490" y="112"/>
                  <a:pt x="491" y="114"/>
                </a:cubicBezTo>
                <a:cubicBezTo>
                  <a:pt x="493" y="115"/>
                  <a:pt x="496" y="115"/>
                  <a:pt x="499" y="118"/>
                </a:cubicBezTo>
                <a:cubicBezTo>
                  <a:pt x="503" y="120"/>
                  <a:pt x="501" y="122"/>
                  <a:pt x="498" y="119"/>
                </a:cubicBezTo>
                <a:cubicBezTo>
                  <a:pt x="495" y="117"/>
                  <a:pt x="486" y="118"/>
                  <a:pt x="486" y="118"/>
                </a:cubicBezTo>
                <a:cubicBezTo>
                  <a:pt x="486" y="119"/>
                  <a:pt x="496" y="125"/>
                  <a:pt x="498" y="124"/>
                </a:cubicBezTo>
                <a:cubicBezTo>
                  <a:pt x="500" y="123"/>
                  <a:pt x="503" y="127"/>
                  <a:pt x="502" y="128"/>
                </a:cubicBezTo>
                <a:cubicBezTo>
                  <a:pt x="500" y="129"/>
                  <a:pt x="501" y="133"/>
                  <a:pt x="501" y="134"/>
                </a:cubicBezTo>
                <a:cubicBezTo>
                  <a:pt x="500" y="135"/>
                  <a:pt x="499" y="135"/>
                  <a:pt x="498" y="135"/>
                </a:cubicBezTo>
                <a:cubicBezTo>
                  <a:pt x="497" y="134"/>
                  <a:pt x="496" y="134"/>
                  <a:pt x="495" y="134"/>
                </a:cubicBezTo>
                <a:cubicBezTo>
                  <a:pt x="493" y="135"/>
                  <a:pt x="492" y="135"/>
                  <a:pt x="492" y="137"/>
                </a:cubicBezTo>
                <a:cubicBezTo>
                  <a:pt x="492" y="139"/>
                  <a:pt x="489" y="141"/>
                  <a:pt x="488" y="144"/>
                </a:cubicBezTo>
                <a:cubicBezTo>
                  <a:pt x="488" y="146"/>
                  <a:pt x="491" y="146"/>
                  <a:pt x="492" y="147"/>
                </a:cubicBezTo>
                <a:cubicBezTo>
                  <a:pt x="494" y="148"/>
                  <a:pt x="489" y="149"/>
                  <a:pt x="489" y="151"/>
                </a:cubicBezTo>
                <a:cubicBezTo>
                  <a:pt x="489" y="153"/>
                  <a:pt x="493" y="156"/>
                  <a:pt x="495" y="157"/>
                </a:cubicBezTo>
                <a:cubicBezTo>
                  <a:pt x="497" y="158"/>
                  <a:pt x="495" y="162"/>
                  <a:pt x="496" y="164"/>
                </a:cubicBezTo>
                <a:cubicBezTo>
                  <a:pt x="496" y="165"/>
                  <a:pt x="497" y="165"/>
                  <a:pt x="497" y="165"/>
                </a:cubicBezTo>
                <a:cubicBezTo>
                  <a:pt x="498" y="165"/>
                  <a:pt x="499" y="165"/>
                  <a:pt x="498" y="167"/>
                </a:cubicBezTo>
                <a:cubicBezTo>
                  <a:pt x="498" y="169"/>
                  <a:pt x="500" y="169"/>
                  <a:pt x="501" y="171"/>
                </a:cubicBezTo>
                <a:cubicBezTo>
                  <a:pt x="501" y="173"/>
                  <a:pt x="505" y="172"/>
                  <a:pt x="504" y="175"/>
                </a:cubicBezTo>
                <a:cubicBezTo>
                  <a:pt x="503" y="177"/>
                  <a:pt x="505" y="179"/>
                  <a:pt x="506" y="180"/>
                </a:cubicBezTo>
                <a:cubicBezTo>
                  <a:pt x="507" y="181"/>
                  <a:pt x="510" y="183"/>
                  <a:pt x="511" y="185"/>
                </a:cubicBezTo>
                <a:cubicBezTo>
                  <a:pt x="511" y="186"/>
                  <a:pt x="513" y="189"/>
                  <a:pt x="515" y="188"/>
                </a:cubicBezTo>
                <a:cubicBezTo>
                  <a:pt x="517" y="188"/>
                  <a:pt x="517" y="188"/>
                  <a:pt x="518" y="188"/>
                </a:cubicBezTo>
                <a:cubicBezTo>
                  <a:pt x="518" y="189"/>
                  <a:pt x="519" y="189"/>
                  <a:pt x="519" y="189"/>
                </a:cubicBezTo>
                <a:cubicBezTo>
                  <a:pt x="521" y="189"/>
                  <a:pt x="524" y="190"/>
                  <a:pt x="524" y="191"/>
                </a:cubicBezTo>
                <a:cubicBezTo>
                  <a:pt x="525" y="193"/>
                  <a:pt x="530" y="194"/>
                  <a:pt x="532" y="194"/>
                </a:cubicBezTo>
                <a:cubicBezTo>
                  <a:pt x="533" y="194"/>
                  <a:pt x="534" y="192"/>
                  <a:pt x="535" y="191"/>
                </a:cubicBezTo>
                <a:cubicBezTo>
                  <a:pt x="536" y="190"/>
                  <a:pt x="536" y="185"/>
                  <a:pt x="537" y="184"/>
                </a:cubicBezTo>
                <a:cubicBezTo>
                  <a:pt x="538" y="184"/>
                  <a:pt x="538" y="178"/>
                  <a:pt x="537" y="178"/>
                </a:cubicBezTo>
                <a:cubicBezTo>
                  <a:pt x="536" y="177"/>
                  <a:pt x="536" y="175"/>
                  <a:pt x="539" y="175"/>
                </a:cubicBezTo>
                <a:cubicBezTo>
                  <a:pt x="542" y="176"/>
                  <a:pt x="541" y="173"/>
                  <a:pt x="542" y="173"/>
                </a:cubicBezTo>
                <a:cubicBezTo>
                  <a:pt x="544" y="172"/>
                  <a:pt x="543" y="170"/>
                  <a:pt x="544" y="169"/>
                </a:cubicBezTo>
                <a:cubicBezTo>
                  <a:pt x="545" y="169"/>
                  <a:pt x="545" y="167"/>
                  <a:pt x="544" y="166"/>
                </a:cubicBezTo>
                <a:cubicBezTo>
                  <a:pt x="543" y="165"/>
                  <a:pt x="544" y="165"/>
                  <a:pt x="546" y="164"/>
                </a:cubicBezTo>
                <a:cubicBezTo>
                  <a:pt x="547" y="164"/>
                  <a:pt x="547" y="162"/>
                  <a:pt x="545" y="161"/>
                </a:cubicBezTo>
                <a:cubicBezTo>
                  <a:pt x="543" y="160"/>
                  <a:pt x="543" y="158"/>
                  <a:pt x="545" y="160"/>
                </a:cubicBezTo>
                <a:cubicBezTo>
                  <a:pt x="547" y="161"/>
                  <a:pt x="549" y="160"/>
                  <a:pt x="548" y="158"/>
                </a:cubicBezTo>
                <a:cubicBezTo>
                  <a:pt x="547" y="157"/>
                  <a:pt x="549" y="156"/>
                  <a:pt x="552" y="156"/>
                </a:cubicBezTo>
                <a:cubicBezTo>
                  <a:pt x="554" y="156"/>
                  <a:pt x="556" y="154"/>
                  <a:pt x="555" y="152"/>
                </a:cubicBezTo>
                <a:cubicBezTo>
                  <a:pt x="555" y="150"/>
                  <a:pt x="558" y="150"/>
                  <a:pt x="558" y="152"/>
                </a:cubicBezTo>
                <a:cubicBezTo>
                  <a:pt x="557" y="154"/>
                  <a:pt x="557" y="156"/>
                  <a:pt x="558" y="154"/>
                </a:cubicBezTo>
                <a:cubicBezTo>
                  <a:pt x="560" y="153"/>
                  <a:pt x="562" y="154"/>
                  <a:pt x="566" y="153"/>
                </a:cubicBezTo>
                <a:cubicBezTo>
                  <a:pt x="571" y="152"/>
                  <a:pt x="575" y="148"/>
                  <a:pt x="576" y="145"/>
                </a:cubicBezTo>
                <a:cubicBezTo>
                  <a:pt x="577" y="141"/>
                  <a:pt x="582" y="142"/>
                  <a:pt x="581" y="139"/>
                </a:cubicBezTo>
                <a:cubicBezTo>
                  <a:pt x="580" y="137"/>
                  <a:pt x="582" y="136"/>
                  <a:pt x="585" y="138"/>
                </a:cubicBezTo>
                <a:cubicBezTo>
                  <a:pt x="588" y="139"/>
                  <a:pt x="586" y="137"/>
                  <a:pt x="589" y="137"/>
                </a:cubicBezTo>
                <a:cubicBezTo>
                  <a:pt x="593" y="137"/>
                  <a:pt x="592" y="135"/>
                  <a:pt x="595" y="135"/>
                </a:cubicBezTo>
                <a:cubicBezTo>
                  <a:pt x="599" y="135"/>
                  <a:pt x="608" y="134"/>
                  <a:pt x="611" y="131"/>
                </a:cubicBezTo>
                <a:cubicBezTo>
                  <a:pt x="614" y="129"/>
                  <a:pt x="620" y="127"/>
                  <a:pt x="623" y="125"/>
                </a:cubicBezTo>
                <a:cubicBezTo>
                  <a:pt x="625" y="123"/>
                  <a:pt x="626" y="122"/>
                  <a:pt x="624" y="123"/>
                </a:cubicBezTo>
                <a:moveTo>
                  <a:pt x="496" y="127"/>
                </a:moveTo>
                <a:cubicBezTo>
                  <a:pt x="496" y="125"/>
                  <a:pt x="494" y="127"/>
                  <a:pt x="493" y="124"/>
                </a:cubicBezTo>
                <a:cubicBezTo>
                  <a:pt x="492" y="122"/>
                  <a:pt x="485" y="121"/>
                  <a:pt x="485" y="123"/>
                </a:cubicBezTo>
                <a:cubicBezTo>
                  <a:pt x="484" y="124"/>
                  <a:pt x="482" y="125"/>
                  <a:pt x="484" y="126"/>
                </a:cubicBezTo>
                <a:cubicBezTo>
                  <a:pt x="486" y="128"/>
                  <a:pt x="487" y="127"/>
                  <a:pt x="489" y="129"/>
                </a:cubicBezTo>
                <a:cubicBezTo>
                  <a:pt x="491" y="131"/>
                  <a:pt x="496" y="129"/>
                  <a:pt x="496" y="127"/>
                </a:cubicBezTo>
                <a:moveTo>
                  <a:pt x="733" y="308"/>
                </a:moveTo>
                <a:cubicBezTo>
                  <a:pt x="733" y="306"/>
                  <a:pt x="728" y="308"/>
                  <a:pt x="729" y="309"/>
                </a:cubicBezTo>
                <a:cubicBezTo>
                  <a:pt x="731" y="310"/>
                  <a:pt x="733" y="310"/>
                  <a:pt x="733" y="308"/>
                </a:cubicBezTo>
                <a:moveTo>
                  <a:pt x="758" y="299"/>
                </a:moveTo>
                <a:cubicBezTo>
                  <a:pt x="760" y="299"/>
                  <a:pt x="760" y="291"/>
                  <a:pt x="759" y="291"/>
                </a:cubicBezTo>
                <a:cubicBezTo>
                  <a:pt x="758" y="291"/>
                  <a:pt x="758" y="292"/>
                  <a:pt x="756" y="293"/>
                </a:cubicBezTo>
                <a:cubicBezTo>
                  <a:pt x="755" y="294"/>
                  <a:pt x="756" y="299"/>
                  <a:pt x="758" y="299"/>
                </a:cubicBezTo>
                <a:moveTo>
                  <a:pt x="754" y="302"/>
                </a:moveTo>
                <a:cubicBezTo>
                  <a:pt x="753" y="303"/>
                  <a:pt x="756" y="305"/>
                  <a:pt x="755" y="308"/>
                </a:cubicBezTo>
                <a:cubicBezTo>
                  <a:pt x="755" y="310"/>
                  <a:pt x="756" y="313"/>
                  <a:pt x="757" y="312"/>
                </a:cubicBezTo>
                <a:cubicBezTo>
                  <a:pt x="758" y="310"/>
                  <a:pt x="759" y="311"/>
                  <a:pt x="760" y="310"/>
                </a:cubicBezTo>
                <a:cubicBezTo>
                  <a:pt x="761" y="309"/>
                  <a:pt x="760" y="305"/>
                  <a:pt x="761" y="303"/>
                </a:cubicBezTo>
                <a:cubicBezTo>
                  <a:pt x="761" y="301"/>
                  <a:pt x="758" y="300"/>
                  <a:pt x="757" y="301"/>
                </a:cubicBezTo>
                <a:cubicBezTo>
                  <a:pt x="756" y="302"/>
                  <a:pt x="755" y="302"/>
                  <a:pt x="755" y="302"/>
                </a:cubicBezTo>
                <a:cubicBezTo>
                  <a:pt x="754" y="302"/>
                  <a:pt x="754" y="302"/>
                  <a:pt x="754" y="302"/>
                </a:cubicBezTo>
                <a:moveTo>
                  <a:pt x="781" y="316"/>
                </a:moveTo>
                <a:cubicBezTo>
                  <a:pt x="778" y="316"/>
                  <a:pt x="777" y="316"/>
                  <a:pt x="776" y="316"/>
                </a:cubicBezTo>
                <a:cubicBezTo>
                  <a:pt x="774" y="315"/>
                  <a:pt x="772" y="316"/>
                  <a:pt x="772" y="317"/>
                </a:cubicBezTo>
                <a:cubicBezTo>
                  <a:pt x="773" y="318"/>
                  <a:pt x="774" y="319"/>
                  <a:pt x="777" y="320"/>
                </a:cubicBezTo>
                <a:cubicBezTo>
                  <a:pt x="780" y="321"/>
                  <a:pt x="780" y="323"/>
                  <a:pt x="781" y="323"/>
                </a:cubicBezTo>
                <a:cubicBezTo>
                  <a:pt x="783" y="323"/>
                  <a:pt x="783" y="322"/>
                  <a:pt x="783" y="320"/>
                </a:cubicBezTo>
                <a:cubicBezTo>
                  <a:pt x="782" y="318"/>
                  <a:pt x="784" y="316"/>
                  <a:pt x="784" y="316"/>
                </a:cubicBezTo>
                <a:cubicBezTo>
                  <a:pt x="785" y="316"/>
                  <a:pt x="784" y="315"/>
                  <a:pt x="781" y="316"/>
                </a:cubicBezTo>
                <a:moveTo>
                  <a:pt x="829" y="329"/>
                </a:moveTo>
                <a:cubicBezTo>
                  <a:pt x="829" y="329"/>
                  <a:pt x="828" y="329"/>
                  <a:pt x="828" y="329"/>
                </a:cubicBezTo>
                <a:cubicBezTo>
                  <a:pt x="827" y="329"/>
                  <a:pt x="827" y="329"/>
                  <a:pt x="826" y="329"/>
                </a:cubicBezTo>
                <a:cubicBezTo>
                  <a:pt x="826" y="329"/>
                  <a:pt x="825" y="329"/>
                  <a:pt x="823" y="329"/>
                </a:cubicBezTo>
                <a:cubicBezTo>
                  <a:pt x="822" y="329"/>
                  <a:pt x="820" y="329"/>
                  <a:pt x="819" y="328"/>
                </a:cubicBezTo>
                <a:cubicBezTo>
                  <a:pt x="818" y="327"/>
                  <a:pt x="816" y="329"/>
                  <a:pt x="817" y="329"/>
                </a:cubicBezTo>
                <a:cubicBezTo>
                  <a:pt x="818" y="330"/>
                  <a:pt x="821" y="331"/>
                  <a:pt x="823" y="331"/>
                </a:cubicBezTo>
                <a:cubicBezTo>
                  <a:pt x="825" y="331"/>
                  <a:pt x="829" y="330"/>
                  <a:pt x="829" y="329"/>
                </a:cubicBezTo>
                <a:moveTo>
                  <a:pt x="861" y="331"/>
                </a:moveTo>
                <a:cubicBezTo>
                  <a:pt x="860" y="330"/>
                  <a:pt x="861" y="329"/>
                  <a:pt x="863" y="328"/>
                </a:cubicBezTo>
                <a:cubicBezTo>
                  <a:pt x="864" y="327"/>
                  <a:pt x="864" y="326"/>
                  <a:pt x="863" y="327"/>
                </a:cubicBezTo>
                <a:cubicBezTo>
                  <a:pt x="862" y="328"/>
                  <a:pt x="860" y="329"/>
                  <a:pt x="857" y="329"/>
                </a:cubicBezTo>
                <a:cubicBezTo>
                  <a:pt x="854" y="329"/>
                  <a:pt x="853" y="331"/>
                  <a:pt x="855" y="332"/>
                </a:cubicBezTo>
                <a:cubicBezTo>
                  <a:pt x="857" y="333"/>
                  <a:pt x="861" y="331"/>
                  <a:pt x="861" y="331"/>
                </a:cubicBezTo>
                <a:moveTo>
                  <a:pt x="654" y="165"/>
                </a:moveTo>
                <a:cubicBezTo>
                  <a:pt x="656" y="165"/>
                  <a:pt x="656" y="163"/>
                  <a:pt x="657" y="163"/>
                </a:cubicBezTo>
                <a:cubicBezTo>
                  <a:pt x="658" y="163"/>
                  <a:pt x="660" y="161"/>
                  <a:pt x="661" y="160"/>
                </a:cubicBezTo>
                <a:cubicBezTo>
                  <a:pt x="661" y="158"/>
                  <a:pt x="660" y="156"/>
                  <a:pt x="658" y="156"/>
                </a:cubicBezTo>
                <a:cubicBezTo>
                  <a:pt x="657" y="156"/>
                  <a:pt x="656" y="155"/>
                  <a:pt x="656" y="154"/>
                </a:cubicBezTo>
                <a:cubicBezTo>
                  <a:pt x="656" y="153"/>
                  <a:pt x="655" y="152"/>
                  <a:pt x="655" y="151"/>
                </a:cubicBezTo>
                <a:cubicBezTo>
                  <a:pt x="655" y="151"/>
                  <a:pt x="653" y="151"/>
                  <a:pt x="652" y="152"/>
                </a:cubicBezTo>
                <a:cubicBezTo>
                  <a:pt x="652" y="152"/>
                  <a:pt x="651" y="151"/>
                  <a:pt x="650" y="151"/>
                </a:cubicBezTo>
                <a:cubicBezTo>
                  <a:pt x="650" y="150"/>
                  <a:pt x="649" y="149"/>
                  <a:pt x="648" y="150"/>
                </a:cubicBezTo>
                <a:cubicBezTo>
                  <a:pt x="647" y="150"/>
                  <a:pt x="648" y="151"/>
                  <a:pt x="648" y="152"/>
                </a:cubicBezTo>
                <a:cubicBezTo>
                  <a:pt x="648" y="153"/>
                  <a:pt x="647" y="152"/>
                  <a:pt x="647" y="152"/>
                </a:cubicBezTo>
                <a:cubicBezTo>
                  <a:pt x="646" y="152"/>
                  <a:pt x="645" y="152"/>
                  <a:pt x="645" y="152"/>
                </a:cubicBezTo>
                <a:cubicBezTo>
                  <a:pt x="645" y="153"/>
                  <a:pt x="644" y="153"/>
                  <a:pt x="644" y="152"/>
                </a:cubicBezTo>
                <a:cubicBezTo>
                  <a:pt x="643" y="152"/>
                  <a:pt x="641" y="152"/>
                  <a:pt x="641" y="153"/>
                </a:cubicBezTo>
                <a:cubicBezTo>
                  <a:pt x="641" y="154"/>
                  <a:pt x="640" y="153"/>
                  <a:pt x="639" y="152"/>
                </a:cubicBezTo>
                <a:cubicBezTo>
                  <a:pt x="638" y="151"/>
                  <a:pt x="636" y="153"/>
                  <a:pt x="636" y="154"/>
                </a:cubicBezTo>
                <a:cubicBezTo>
                  <a:pt x="636" y="155"/>
                  <a:pt x="636" y="155"/>
                  <a:pt x="634" y="153"/>
                </a:cubicBezTo>
                <a:cubicBezTo>
                  <a:pt x="633" y="151"/>
                  <a:pt x="632" y="153"/>
                  <a:pt x="633" y="154"/>
                </a:cubicBezTo>
                <a:cubicBezTo>
                  <a:pt x="633" y="156"/>
                  <a:pt x="633" y="157"/>
                  <a:pt x="632" y="156"/>
                </a:cubicBezTo>
                <a:cubicBezTo>
                  <a:pt x="631" y="156"/>
                  <a:pt x="630" y="157"/>
                  <a:pt x="629" y="158"/>
                </a:cubicBezTo>
                <a:cubicBezTo>
                  <a:pt x="629" y="159"/>
                  <a:pt x="627" y="155"/>
                  <a:pt x="628" y="154"/>
                </a:cubicBezTo>
                <a:cubicBezTo>
                  <a:pt x="630" y="153"/>
                  <a:pt x="623" y="150"/>
                  <a:pt x="622" y="150"/>
                </a:cubicBezTo>
                <a:cubicBezTo>
                  <a:pt x="620" y="150"/>
                  <a:pt x="621" y="151"/>
                  <a:pt x="622" y="152"/>
                </a:cubicBezTo>
                <a:cubicBezTo>
                  <a:pt x="623" y="153"/>
                  <a:pt x="621" y="153"/>
                  <a:pt x="621" y="152"/>
                </a:cubicBezTo>
                <a:cubicBezTo>
                  <a:pt x="620" y="151"/>
                  <a:pt x="619" y="152"/>
                  <a:pt x="618" y="153"/>
                </a:cubicBezTo>
                <a:cubicBezTo>
                  <a:pt x="617" y="155"/>
                  <a:pt x="616" y="155"/>
                  <a:pt x="616" y="156"/>
                </a:cubicBezTo>
                <a:cubicBezTo>
                  <a:pt x="616" y="157"/>
                  <a:pt x="618" y="158"/>
                  <a:pt x="620" y="157"/>
                </a:cubicBezTo>
                <a:cubicBezTo>
                  <a:pt x="622" y="156"/>
                  <a:pt x="624" y="156"/>
                  <a:pt x="625" y="157"/>
                </a:cubicBezTo>
                <a:cubicBezTo>
                  <a:pt x="626" y="158"/>
                  <a:pt x="623" y="158"/>
                  <a:pt x="624" y="159"/>
                </a:cubicBezTo>
                <a:cubicBezTo>
                  <a:pt x="625" y="160"/>
                  <a:pt x="624" y="161"/>
                  <a:pt x="622" y="160"/>
                </a:cubicBezTo>
                <a:cubicBezTo>
                  <a:pt x="620" y="160"/>
                  <a:pt x="617" y="161"/>
                  <a:pt x="617" y="162"/>
                </a:cubicBezTo>
                <a:cubicBezTo>
                  <a:pt x="617" y="162"/>
                  <a:pt x="619" y="162"/>
                  <a:pt x="620" y="162"/>
                </a:cubicBezTo>
                <a:cubicBezTo>
                  <a:pt x="622" y="162"/>
                  <a:pt x="623" y="161"/>
                  <a:pt x="623" y="162"/>
                </a:cubicBezTo>
                <a:cubicBezTo>
                  <a:pt x="623" y="163"/>
                  <a:pt x="623" y="164"/>
                  <a:pt x="625" y="163"/>
                </a:cubicBezTo>
                <a:cubicBezTo>
                  <a:pt x="626" y="163"/>
                  <a:pt x="625" y="165"/>
                  <a:pt x="626" y="165"/>
                </a:cubicBezTo>
                <a:cubicBezTo>
                  <a:pt x="627" y="165"/>
                  <a:pt x="627" y="167"/>
                  <a:pt x="625" y="167"/>
                </a:cubicBezTo>
                <a:cubicBezTo>
                  <a:pt x="623" y="167"/>
                  <a:pt x="622" y="167"/>
                  <a:pt x="622" y="168"/>
                </a:cubicBezTo>
                <a:cubicBezTo>
                  <a:pt x="624" y="169"/>
                  <a:pt x="626" y="169"/>
                  <a:pt x="628" y="168"/>
                </a:cubicBezTo>
                <a:cubicBezTo>
                  <a:pt x="630" y="168"/>
                  <a:pt x="633" y="170"/>
                  <a:pt x="636" y="171"/>
                </a:cubicBezTo>
                <a:cubicBezTo>
                  <a:pt x="638" y="172"/>
                  <a:pt x="642" y="171"/>
                  <a:pt x="643" y="169"/>
                </a:cubicBezTo>
                <a:cubicBezTo>
                  <a:pt x="643" y="168"/>
                  <a:pt x="647" y="169"/>
                  <a:pt x="648" y="168"/>
                </a:cubicBezTo>
                <a:cubicBezTo>
                  <a:pt x="650" y="167"/>
                  <a:pt x="651" y="166"/>
                  <a:pt x="654" y="165"/>
                </a:cubicBezTo>
                <a:moveTo>
                  <a:pt x="679" y="245"/>
                </a:moveTo>
                <a:cubicBezTo>
                  <a:pt x="680" y="245"/>
                  <a:pt x="684" y="244"/>
                  <a:pt x="686" y="242"/>
                </a:cubicBezTo>
                <a:cubicBezTo>
                  <a:pt x="687" y="241"/>
                  <a:pt x="688" y="241"/>
                  <a:pt x="689" y="241"/>
                </a:cubicBezTo>
                <a:cubicBezTo>
                  <a:pt x="690" y="241"/>
                  <a:pt x="691" y="241"/>
                  <a:pt x="691" y="241"/>
                </a:cubicBezTo>
                <a:cubicBezTo>
                  <a:pt x="693" y="240"/>
                  <a:pt x="692" y="232"/>
                  <a:pt x="691" y="231"/>
                </a:cubicBezTo>
                <a:cubicBezTo>
                  <a:pt x="691" y="229"/>
                  <a:pt x="693" y="229"/>
                  <a:pt x="695" y="228"/>
                </a:cubicBezTo>
                <a:cubicBezTo>
                  <a:pt x="696" y="227"/>
                  <a:pt x="694" y="225"/>
                  <a:pt x="692" y="223"/>
                </a:cubicBezTo>
                <a:cubicBezTo>
                  <a:pt x="691" y="222"/>
                  <a:pt x="690" y="223"/>
                  <a:pt x="689" y="224"/>
                </a:cubicBezTo>
                <a:cubicBezTo>
                  <a:pt x="688" y="224"/>
                  <a:pt x="687" y="224"/>
                  <a:pt x="686" y="224"/>
                </a:cubicBezTo>
                <a:cubicBezTo>
                  <a:pt x="685" y="223"/>
                  <a:pt x="682" y="223"/>
                  <a:pt x="682" y="225"/>
                </a:cubicBezTo>
                <a:cubicBezTo>
                  <a:pt x="682" y="227"/>
                  <a:pt x="684" y="226"/>
                  <a:pt x="684" y="227"/>
                </a:cubicBezTo>
                <a:cubicBezTo>
                  <a:pt x="684" y="228"/>
                  <a:pt x="682" y="228"/>
                  <a:pt x="681" y="229"/>
                </a:cubicBezTo>
                <a:cubicBezTo>
                  <a:pt x="680" y="229"/>
                  <a:pt x="679" y="229"/>
                  <a:pt x="678" y="229"/>
                </a:cubicBezTo>
                <a:cubicBezTo>
                  <a:pt x="678" y="229"/>
                  <a:pt x="677" y="228"/>
                  <a:pt x="676" y="229"/>
                </a:cubicBezTo>
                <a:cubicBezTo>
                  <a:pt x="675" y="230"/>
                  <a:pt x="678" y="230"/>
                  <a:pt x="677" y="232"/>
                </a:cubicBezTo>
                <a:cubicBezTo>
                  <a:pt x="676" y="234"/>
                  <a:pt x="677" y="234"/>
                  <a:pt x="679" y="235"/>
                </a:cubicBezTo>
                <a:cubicBezTo>
                  <a:pt x="680" y="237"/>
                  <a:pt x="677" y="237"/>
                  <a:pt x="677" y="239"/>
                </a:cubicBezTo>
                <a:cubicBezTo>
                  <a:pt x="677" y="240"/>
                  <a:pt x="675" y="240"/>
                  <a:pt x="675" y="241"/>
                </a:cubicBezTo>
                <a:cubicBezTo>
                  <a:pt x="674" y="243"/>
                  <a:pt x="677" y="245"/>
                  <a:pt x="679" y="245"/>
                </a:cubicBezTo>
                <a:moveTo>
                  <a:pt x="691" y="209"/>
                </a:moveTo>
                <a:cubicBezTo>
                  <a:pt x="689" y="210"/>
                  <a:pt x="692" y="212"/>
                  <a:pt x="694" y="212"/>
                </a:cubicBezTo>
                <a:cubicBezTo>
                  <a:pt x="695" y="212"/>
                  <a:pt x="692" y="213"/>
                  <a:pt x="692" y="215"/>
                </a:cubicBezTo>
                <a:cubicBezTo>
                  <a:pt x="692" y="217"/>
                  <a:pt x="694" y="216"/>
                  <a:pt x="694" y="217"/>
                </a:cubicBezTo>
                <a:cubicBezTo>
                  <a:pt x="694" y="218"/>
                  <a:pt x="691" y="219"/>
                  <a:pt x="691" y="220"/>
                </a:cubicBezTo>
                <a:cubicBezTo>
                  <a:pt x="691" y="221"/>
                  <a:pt x="693" y="219"/>
                  <a:pt x="694" y="219"/>
                </a:cubicBezTo>
                <a:cubicBezTo>
                  <a:pt x="694" y="219"/>
                  <a:pt x="694" y="219"/>
                  <a:pt x="694" y="220"/>
                </a:cubicBezTo>
                <a:cubicBezTo>
                  <a:pt x="694" y="221"/>
                  <a:pt x="695" y="222"/>
                  <a:pt x="696" y="221"/>
                </a:cubicBezTo>
                <a:cubicBezTo>
                  <a:pt x="698" y="221"/>
                  <a:pt x="697" y="218"/>
                  <a:pt x="698" y="218"/>
                </a:cubicBezTo>
                <a:cubicBezTo>
                  <a:pt x="699" y="218"/>
                  <a:pt x="698" y="220"/>
                  <a:pt x="698" y="221"/>
                </a:cubicBezTo>
                <a:cubicBezTo>
                  <a:pt x="699" y="222"/>
                  <a:pt x="697" y="224"/>
                  <a:pt x="697" y="225"/>
                </a:cubicBezTo>
                <a:cubicBezTo>
                  <a:pt x="697" y="226"/>
                  <a:pt x="702" y="226"/>
                  <a:pt x="703" y="225"/>
                </a:cubicBezTo>
                <a:cubicBezTo>
                  <a:pt x="704" y="223"/>
                  <a:pt x="705" y="225"/>
                  <a:pt x="704" y="226"/>
                </a:cubicBezTo>
                <a:cubicBezTo>
                  <a:pt x="703" y="227"/>
                  <a:pt x="704" y="228"/>
                  <a:pt x="705" y="229"/>
                </a:cubicBezTo>
                <a:cubicBezTo>
                  <a:pt x="706" y="229"/>
                  <a:pt x="706" y="229"/>
                  <a:pt x="706" y="230"/>
                </a:cubicBezTo>
                <a:cubicBezTo>
                  <a:pt x="705" y="231"/>
                  <a:pt x="706" y="233"/>
                  <a:pt x="706" y="234"/>
                </a:cubicBezTo>
                <a:cubicBezTo>
                  <a:pt x="705" y="235"/>
                  <a:pt x="701" y="235"/>
                  <a:pt x="701" y="234"/>
                </a:cubicBezTo>
                <a:cubicBezTo>
                  <a:pt x="701" y="234"/>
                  <a:pt x="699" y="234"/>
                  <a:pt x="700" y="235"/>
                </a:cubicBezTo>
                <a:cubicBezTo>
                  <a:pt x="700" y="236"/>
                  <a:pt x="699" y="237"/>
                  <a:pt x="699" y="238"/>
                </a:cubicBezTo>
                <a:cubicBezTo>
                  <a:pt x="699" y="238"/>
                  <a:pt x="701" y="238"/>
                  <a:pt x="701" y="239"/>
                </a:cubicBezTo>
                <a:cubicBezTo>
                  <a:pt x="701" y="240"/>
                  <a:pt x="699" y="241"/>
                  <a:pt x="697" y="242"/>
                </a:cubicBezTo>
                <a:cubicBezTo>
                  <a:pt x="695" y="243"/>
                  <a:pt x="698" y="245"/>
                  <a:pt x="699" y="244"/>
                </a:cubicBezTo>
                <a:cubicBezTo>
                  <a:pt x="700" y="243"/>
                  <a:pt x="700" y="244"/>
                  <a:pt x="701" y="244"/>
                </a:cubicBezTo>
                <a:cubicBezTo>
                  <a:pt x="703" y="244"/>
                  <a:pt x="704" y="246"/>
                  <a:pt x="706" y="245"/>
                </a:cubicBezTo>
                <a:cubicBezTo>
                  <a:pt x="707" y="244"/>
                  <a:pt x="707" y="245"/>
                  <a:pt x="706" y="246"/>
                </a:cubicBezTo>
                <a:cubicBezTo>
                  <a:pt x="705" y="247"/>
                  <a:pt x="704" y="247"/>
                  <a:pt x="703" y="246"/>
                </a:cubicBezTo>
                <a:cubicBezTo>
                  <a:pt x="703" y="246"/>
                  <a:pt x="702" y="246"/>
                  <a:pt x="701" y="247"/>
                </a:cubicBezTo>
                <a:cubicBezTo>
                  <a:pt x="700" y="247"/>
                  <a:pt x="695" y="252"/>
                  <a:pt x="696" y="253"/>
                </a:cubicBezTo>
                <a:cubicBezTo>
                  <a:pt x="697" y="254"/>
                  <a:pt x="697" y="252"/>
                  <a:pt x="699" y="252"/>
                </a:cubicBezTo>
                <a:cubicBezTo>
                  <a:pt x="701" y="251"/>
                  <a:pt x="701" y="252"/>
                  <a:pt x="702" y="252"/>
                </a:cubicBezTo>
                <a:cubicBezTo>
                  <a:pt x="703" y="252"/>
                  <a:pt x="703" y="252"/>
                  <a:pt x="703" y="251"/>
                </a:cubicBezTo>
                <a:cubicBezTo>
                  <a:pt x="703" y="251"/>
                  <a:pt x="704" y="250"/>
                  <a:pt x="704" y="250"/>
                </a:cubicBezTo>
                <a:cubicBezTo>
                  <a:pt x="704" y="250"/>
                  <a:pt x="705" y="250"/>
                  <a:pt x="705" y="250"/>
                </a:cubicBezTo>
                <a:cubicBezTo>
                  <a:pt x="706" y="250"/>
                  <a:pt x="706" y="250"/>
                  <a:pt x="707" y="250"/>
                </a:cubicBezTo>
                <a:cubicBezTo>
                  <a:pt x="709" y="250"/>
                  <a:pt x="710" y="250"/>
                  <a:pt x="711" y="249"/>
                </a:cubicBezTo>
                <a:cubicBezTo>
                  <a:pt x="711" y="249"/>
                  <a:pt x="712" y="249"/>
                  <a:pt x="712" y="249"/>
                </a:cubicBezTo>
                <a:cubicBezTo>
                  <a:pt x="713" y="250"/>
                  <a:pt x="714" y="250"/>
                  <a:pt x="714" y="250"/>
                </a:cubicBezTo>
                <a:cubicBezTo>
                  <a:pt x="715" y="249"/>
                  <a:pt x="717" y="249"/>
                  <a:pt x="719" y="249"/>
                </a:cubicBezTo>
                <a:cubicBezTo>
                  <a:pt x="720" y="249"/>
                  <a:pt x="724" y="247"/>
                  <a:pt x="725" y="246"/>
                </a:cubicBezTo>
                <a:cubicBezTo>
                  <a:pt x="726" y="246"/>
                  <a:pt x="724" y="245"/>
                  <a:pt x="723" y="246"/>
                </a:cubicBezTo>
                <a:cubicBezTo>
                  <a:pt x="721" y="246"/>
                  <a:pt x="722" y="244"/>
                  <a:pt x="723" y="243"/>
                </a:cubicBezTo>
                <a:cubicBezTo>
                  <a:pt x="724" y="242"/>
                  <a:pt x="726" y="241"/>
                  <a:pt x="727" y="239"/>
                </a:cubicBezTo>
                <a:cubicBezTo>
                  <a:pt x="727" y="237"/>
                  <a:pt x="723" y="236"/>
                  <a:pt x="722" y="237"/>
                </a:cubicBezTo>
                <a:cubicBezTo>
                  <a:pt x="722" y="238"/>
                  <a:pt x="721" y="238"/>
                  <a:pt x="720" y="237"/>
                </a:cubicBezTo>
                <a:cubicBezTo>
                  <a:pt x="719" y="235"/>
                  <a:pt x="721" y="234"/>
                  <a:pt x="720" y="234"/>
                </a:cubicBezTo>
                <a:cubicBezTo>
                  <a:pt x="719" y="234"/>
                  <a:pt x="718" y="232"/>
                  <a:pt x="719" y="232"/>
                </a:cubicBezTo>
                <a:cubicBezTo>
                  <a:pt x="719" y="231"/>
                  <a:pt x="718" y="227"/>
                  <a:pt x="715" y="227"/>
                </a:cubicBezTo>
                <a:cubicBezTo>
                  <a:pt x="713" y="226"/>
                  <a:pt x="713" y="223"/>
                  <a:pt x="713" y="222"/>
                </a:cubicBezTo>
                <a:cubicBezTo>
                  <a:pt x="712" y="220"/>
                  <a:pt x="711" y="221"/>
                  <a:pt x="710" y="219"/>
                </a:cubicBezTo>
                <a:cubicBezTo>
                  <a:pt x="709" y="218"/>
                  <a:pt x="707" y="219"/>
                  <a:pt x="706" y="219"/>
                </a:cubicBezTo>
                <a:cubicBezTo>
                  <a:pt x="705" y="219"/>
                  <a:pt x="706" y="217"/>
                  <a:pt x="707" y="216"/>
                </a:cubicBezTo>
                <a:cubicBezTo>
                  <a:pt x="709" y="215"/>
                  <a:pt x="711" y="210"/>
                  <a:pt x="711" y="209"/>
                </a:cubicBezTo>
                <a:cubicBezTo>
                  <a:pt x="711" y="208"/>
                  <a:pt x="704" y="208"/>
                  <a:pt x="703" y="208"/>
                </a:cubicBezTo>
                <a:cubicBezTo>
                  <a:pt x="702" y="209"/>
                  <a:pt x="700" y="207"/>
                  <a:pt x="701" y="207"/>
                </a:cubicBezTo>
                <a:cubicBezTo>
                  <a:pt x="702" y="206"/>
                  <a:pt x="705" y="204"/>
                  <a:pt x="705" y="203"/>
                </a:cubicBezTo>
                <a:cubicBezTo>
                  <a:pt x="704" y="202"/>
                  <a:pt x="706" y="202"/>
                  <a:pt x="705" y="201"/>
                </a:cubicBezTo>
                <a:cubicBezTo>
                  <a:pt x="704" y="200"/>
                  <a:pt x="704" y="202"/>
                  <a:pt x="703" y="203"/>
                </a:cubicBezTo>
                <a:cubicBezTo>
                  <a:pt x="703" y="203"/>
                  <a:pt x="701" y="203"/>
                  <a:pt x="699" y="203"/>
                </a:cubicBezTo>
                <a:cubicBezTo>
                  <a:pt x="697" y="202"/>
                  <a:pt x="696" y="205"/>
                  <a:pt x="696" y="206"/>
                </a:cubicBezTo>
                <a:cubicBezTo>
                  <a:pt x="696" y="207"/>
                  <a:pt x="694" y="208"/>
                  <a:pt x="694" y="209"/>
                </a:cubicBezTo>
                <a:cubicBezTo>
                  <a:pt x="695" y="210"/>
                  <a:pt x="694" y="211"/>
                  <a:pt x="693" y="210"/>
                </a:cubicBezTo>
                <a:cubicBezTo>
                  <a:pt x="693" y="210"/>
                  <a:pt x="692" y="208"/>
                  <a:pt x="691" y="209"/>
                </a:cubicBezTo>
                <a:moveTo>
                  <a:pt x="689" y="207"/>
                </a:moveTo>
                <a:cubicBezTo>
                  <a:pt x="691" y="207"/>
                  <a:pt x="692" y="204"/>
                  <a:pt x="692" y="204"/>
                </a:cubicBezTo>
                <a:cubicBezTo>
                  <a:pt x="691" y="203"/>
                  <a:pt x="690" y="204"/>
                  <a:pt x="689" y="206"/>
                </a:cubicBezTo>
                <a:cubicBezTo>
                  <a:pt x="689" y="206"/>
                  <a:pt x="688" y="207"/>
                  <a:pt x="689" y="207"/>
                </a:cubicBezTo>
                <a:moveTo>
                  <a:pt x="713" y="194"/>
                </a:moveTo>
                <a:cubicBezTo>
                  <a:pt x="714" y="193"/>
                  <a:pt x="715" y="189"/>
                  <a:pt x="714" y="189"/>
                </a:cubicBezTo>
                <a:cubicBezTo>
                  <a:pt x="712" y="190"/>
                  <a:pt x="713" y="194"/>
                  <a:pt x="713" y="194"/>
                </a:cubicBezTo>
                <a:moveTo>
                  <a:pt x="768" y="225"/>
                </a:moveTo>
                <a:cubicBezTo>
                  <a:pt x="766" y="225"/>
                  <a:pt x="767" y="226"/>
                  <a:pt x="769" y="227"/>
                </a:cubicBezTo>
                <a:cubicBezTo>
                  <a:pt x="770" y="227"/>
                  <a:pt x="772" y="224"/>
                  <a:pt x="772" y="223"/>
                </a:cubicBezTo>
                <a:cubicBezTo>
                  <a:pt x="772" y="222"/>
                  <a:pt x="773" y="219"/>
                  <a:pt x="773" y="219"/>
                </a:cubicBezTo>
                <a:cubicBezTo>
                  <a:pt x="772" y="218"/>
                  <a:pt x="772" y="219"/>
                  <a:pt x="771" y="220"/>
                </a:cubicBezTo>
                <a:cubicBezTo>
                  <a:pt x="771" y="220"/>
                  <a:pt x="771" y="219"/>
                  <a:pt x="771" y="219"/>
                </a:cubicBezTo>
                <a:cubicBezTo>
                  <a:pt x="770" y="218"/>
                  <a:pt x="770" y="218"/>
                  <a:pt x="770" y="219"/>
                </a:cubicBezTo>
                <a:cubicBezTo>
                  <a:pt x="770" y="219"/>
                  <a:pt x="769" y="219"/>
                  <a:pt x="769" y="219"/>
                </a:cubicBezTo>
                <a:cubicBezTo>
                  <a:pt x="768" y="219"/>
                  <a:pt x="768" y="219"/>
                  <a:pt x="767" y="220"/>
                </a:cubicBezTo>
                <a:cubicBezTo>
                  <a:pt x="766" y="222"/>
                  <a:pt x="768" y="223"/>
                  <a:pt x="769" y="224"/>
                </a:cubicBezTo>
                <a:cubicBezTo>
                  <a:pt x="770" y="224"/>
                  <a:pt x="769" y="225"/>
                  <a:pt x="768" y="225"/>
                </a:cubicBezTo>
                <a:moveTo>
                  <a:pt x="798" y="207"/>
                </a:moveTo>
                <a:cubicBezTo>
                  <a:pt x="796" y="207"/>
                  <a:pt x="795" y="212"/>
                  <a:pt x="795" y="213"/>
                </a:cubicBezTo>
                <a:cubicBezTo>
                  <a:pt x="795" y="213"/>
                  <a:pt x="797" y="211"/>
                  <a:pt x="798" y="210"/>
                </a:cubicBezTo>
                <a:cubicBezTo>
                  <a:pt x="799" y="208"/>
                  <a:pt x="799" y="207"/>
                  <a:pt x="798" y="207"/>
                </a:cubicBezTo>
                <a:moveTo>
                  <a:pt x="811" y="206"/>
                </a:moveTo>
                <a:cubicBezTo>
                  <a:pt x="812" y="206"/>
                  <a:pt x="815" y="204"/>
                  <a:pt x="816" y="203"/>
                </a:cubicBezTo>
                <a:cubicBezTo>
                  <a:pt x="816" y="202"/>
                  <a:pt x="815" y="201"/>
                  <a:pt x="813" y="202"/>
                </a:cubicBezTo>
                <a:cubicBezTo>
                  <a:pt x="811" y="203"/>
                  <a:pt x="810" y="206"/>
                  <a:pt x="811" y="206"/>
                </a:cubicBezTo>
                <a:moveTo>
                  <a:pt x="815" y="200"/>
                </a:moveTo>
                <a:cubicBezTo>
                  <a:pt x="815" y="199"/>
                  <a:pt x="811" y="200"/>
                  <a:pt x="812" y="201"/>
                </a:cubicBezTo>
                <a:cubicBezTo>
                  <a:pt x="813" y="201"/>
                  <a:pt x="814" y="201"/>
                  <a:pt x="815" y="200"/>
                </a:cubicBezTo>
                <a:moveTo>
                  <a:pt x="1515" y="157"/>
                </a:moveTo>
                <a:cubicBezTo>
                  <a:pt x="1517" y="159"/>
                  <a:pt x="1519" y="158"/>
                  <a:pt x="1520" y="158"/>
                </a:cubicBezTo>
                <a:cubicBezTo>
                  <a:pt x="1521" y="158"/>
                  <a:pt x="1520" y="157"/>
                  <a:pt x="1519" y="157"/>
                </a:cubicBezTo>
                <a:cubicBezTo>
                  <a:pt x="1518" y="157"/>
                  <a:pt x="1519" y="156"/>
                  <a:pt x="1520" y="157"/>
                </a:cubicBezTo>
                <a:cubicBezTo>
                  <a:pt x="1521" y="158"/>
                  <a:pt x="1522" y="158"/>
                  <a:pt x="1522" y="157"/>
                </a:cubicBezTo>
                <a:cubicBezTo>
                  <a:pt x="1523" y="156"/>
                  <a:pt x="1523" y="155"/>
                  <a:pt x="1525" y="155"/>
                </a:cubicBezTo>
                <a:cubicBezTo>
                  <a:pt x="1526" y="155"/>
                  <a:pt x="1526" y="154"/>
                  <a:pt x="1525" y="154"/>
                </a:cubicBezTo>
                <a:cubicBezTo>
                  <a:pt x="1524" y="153"/>
                  <a:pt x="1520" y="151"/>
                  <a:pt x="1519" y="149"/>
                </a:cubicBezTo>
                <a:cubicBezTo>
                  <a:pt x="1518" y="148"/>
                  <a:pt x="1513" y="147"/>
                  <a:pt x="1513" y="148"/>
                </a:cubicBezTo>
                <a:cubicBezTo>
                  <a:pt x="1513" y="149"/>
                  <a:pt x="1511" y="148"/>
                  <a:pt x="1511" y="147"/>
                </a:cubicBezTo>
                <a:cubicBezTo>
                  <a:pt x="1511" y="146"/>
                  <a:pt x="1506" y="146"/>
                  <a:pt x="1506" y="147"/>
                </a:cubicBezTo>
                <a:cubicBezTo>
                  <a:pt x="1505" y="148"/>
                  <a:pt x="1507" y="148"/>
                  <a:pt x="1507" y="149"/>
                </a:cubicBezTo>
                <a:cubicBezTo>
                  <a:pt x="1508" y="150"/>
                  <a:pt x="1506" y="150"/>
                  <a:pt x="1507" y="151"/>
                </a:cubicBezTo>
                <a:cubicBezTo>
                  <a:pt x="1507" y="153"/>
                  <a:pt x="1505" y="151"/>
                  <a:pt x="1504" y="150"/>
                </a:cubicBezTo>
                <a:cubicBezTo>
                  <a:pt x="1503" y="150"/>
                  <a:pt x="1504" y="147"/>
                  <a:pt x="1504" y="146"/>
                </a:cubicBezTo>
                <a:cubicBezTo>
                  <a:pt x="1504" y="145"/>
                  <a:pt x="1502" y="145"/>
                  <a:pt x="1502" y="144"/>
                </a:cubicBezTo>
                <a:cubicBezTo>
                  <a:pt x="1502" y="142"/>
                  <a:pt x="1496" y="140"/>
                  <a:pt x="1494" y="139"/>
                </a:cubicBezTo>
                <a:cubicBezTo>
                  <a:pt x="1492" y="138"/>
                  <a:pt x="1489" y="137"/>
                  <a:pt x="1488" y="136"/>
                </a:cubicBezTo>
                <a:cubicBezTo>
                  <a:pt x="1487" y="134"/>
                  <a:pt x="1483" y="134"/>
                  <a:pt x="1481" y="133"/>
                </a:cubicBezTo>
                <a:cubicBezTo>
                  <a:pt x="1479" y="131"/>
                  <a:pt x="1472" y="128"/>
                  <a:pt x="1469" y="128"/>
                </a:cubicBezTo>
                <a:cubicBezTo>
                  <a:pt x="1466" y="128"/>
                  <a:pt x="1467" y="126"/>
                  <a:pt x="1465" y="126"/>
                </a:cubicBezTo>
                <a:cubicBezTo>
                  <a:pt x="1464" y="126"/>
                  <a:pt x="1457" y="126"/>
                  <a:pt x="1455" y="126"/>
                </a:cubicBezTo>
                <a:cubicBezTo>
                  <a:pt x="1454" y="126"/>
                  <a:pt x="1454" y="126"/>
                  <a:pt x="1453" y="126"/>
                </a:cubicBezTo>
                <a:cubicBezTo>
                  <a:pt x="1453" y="126"/>
                  <a:pt x="1452" y="127"/>
                  <a:pt x="1451" y="126"/>
                </a:cubicBezTo>
                <a:cubicBezTo>
                  <a:pt x="1450" y="126"/>
                  <a:pt x="1443" y="123"/>
                  <a:pt x="1442" y="124"/>
                </a:cubicBezTo>
                <a:cubicBezTo>
                  <a:pt x="1441" y="125"/>
                  <a:pt x="1441" y="127"/>
                  <a:pt x="1440" y="127"/>
                </a:cubicBezTo>
                <a:cubicBezTo>
                  <a:pt x="1439" y="127"/>
                  <a:pt x="1440" y="128"/>
                  <a:pt x="1442" y="130"/>
                </a:cubicBezTo>
                <a:cubicBezTo>
                  <a:pt x="1444" y="132"/>
                  <a:pt x="1443" y="133"/>
                  <a:pt x="1441" y="134"/>
                </a:cubicBezTo>
                <a:cubicBezTo>
                  <a:pt x="1439" y="135"/>
                  <a:pt x="1436" y="134"/>
                  <a:pt x="1435" y="132"/>
                </a:cubicBezTo>
                <a:cubicBezTo>
                  <a:pt x="1435" y="131"/>
                  <a:pt x="1432" y="131"/>
                  <a:pt x="1431" y="129"/>
                </a:cubicBezTo>
                <a:cubicBezTo>
                  <a:pt x="1431" y="128"/>
                  <a:pt x="1432" y="127"/>
                  <a:pt x="1433" y="128"/>
                </a:cubicBezTo>
                <a:cubicBezTo>
                  <a:pt x="1435" y="129"/>
                  <a:pt x="1436" y="128"/>
                  <a:pt x="1436" y="127"/>
                </a:cubicBezTo>
                <a:cubicBezTo>
                  <a:pt x="1437" y="126"/>
                  <a:pt x="1433" y="125"/>
                  <a:pt x="1431" y="125"/>
                </a:cubicBezTo>
                <a:cubicBezTo>
                  <a:pt x="1429" y="125"/>
                  <a:pt x="1428" y="128"/>
                  <a:pt x="1426" y="129"/>
                </a:cubicBezTo>
                <a:cubicBezTo>
                  <a:pt x="1424" y="130"/>
                  <a:pt x="1416" y="128"/>
                  <a:pt x="1415" y="128"/>
                </a:cubicBezTo>
                <a:cubicBezTo>
                  <a:pt x="1415" y="127"/>
                  <a:pt x="1404" y="128"/>
                  <a:pt x="1403" y="128"/>
                </a:cubicBezTo>
                <a:cubicBezTo>
                  <a:pt x="1402" y="129"/>
                  <a:pt x="1402" y="132"/>
                  <a:pt x="1402" y="132"/>
                </a:cubicBezTo>
                <a:cubicBezTo>
                  <a:pt x="1401" y="133"/>
                  <a:pt x="1401" y="129"/>
                  <a:pt x="1401" y="128"/>
                </a:cubicBezTo>
                <a:cubicBezTo>
                  <a:pt x="1401" y="128"/>
                  <a:pt x="1399" y="127"/>
                  <a:pt x="1397" y="127"/>
                </a:cubicBezTo>
                <a:cubicBezTo>
                  <a:pt x="1395" y="127"/>
                  <a:pt x="1394" y="127"/>
                  <a:pt x="1395" y="126"/>
                </a:cubicBezTo>
                <a:cubicBezTo>
                  <a:pt x="1396" y="125"/>
                  <a:pt x="1394" y="125"/>
                  <a:pt x="1396" y="124"/>
                </a:cubicBezTo>
                <a:cubicBezTo>
                  <a:pt x="1397" y="122"/>
                  <a:pt x="1393" y="119"/>
                  <a:pt x="1389" y="117"/>
                </a:cubicBezTo>
                <a:cubicBezTo>
                  <a:pt x="1385" y="116"/>
                  <a:pt x="1375" y="117"/>
                  <a:pt x="1373" y="118"/>
                </a:cubicBezTo>
                <a:cubicBezTo>
                  <a:pt x="1371" y="118"/>
                  <a:pt x="1368" y="118"/>
                  <a:pt x="1365" y="118"/>
                </a:cubicBezTo>
                <a:cubicBezTo>
                  <a:pt x="1364" y="118"/>
                  <a:pt x="1364" y="118"/>
                  <a:pt x="1363" y="118"/>
                </a:cubicBezTo>
                <a:cubicBezTo>
                  <a:pt x="1361" y="118"/>
                  <a:pt x="1363" y="117"/>
                  <a:pt x="1362" y="116"/>
                </a:cubicBezTo>
                <a:cubicBezTo>
                  <a:pt x="1361" y="115"/>
                  <a:pt x="1357" y="114"/>
                  <a:pt x="1357" y="114"/>
                </a:cubicBezTo>
                <a:cubicBezTo>
                  <a:pt x="1356" y="115"/>
                  <a:pt x="1355" y="114"/>
                  <a:pt x="1355" y="114"/>
                </a:cubicBezTo>
                <a:cubicBezTo>
                  <a:pt x="1355" y="113"/>
                  <a:pt x="1351" y="112"/>
                  <a:pt x="1350" y="112"/>
                </a:cubicBezTo>
                <a:cubicBezTo>
                  <a:pt x="1348" y="112"/>
                  <a:pt x="1347" y="111"/>
                  <a:pt x="1349" y="111"/>
                </a:cubicBezTo>
                <a:cubicBezTo>
                  <a:pt x="1351" y="111"/>
                  <a:pt x="1354" y="111"/>
                  <a:pt x="1353" y="109"/>
                </a:cubicBezTo>
                <a:cubicBezTo>
                  <a:pt x="1351" y="107"/>
                  <a:pt x="1340" y="106"/>
                  <a:pt x="1339" y="107"/>
                </a:cubicBezTo>
                <a:cubicBezTo>
                  <a:pt x="1338" y="107"/>
                  <a:pt x="1339" y="109"/>
                  <a:pt x="1336" y="111"/>
                </a:cubicBezTo>
                <a:cubicBezTo>
                  <a:pt x="1334" y="113"/>
                  <a:pt x="1332" y="112"/>
                  <a:pt x="1332" y="111"/>
                </a:cubicBezTo>
                <a:cubicBezTo>
                  <a:pt x="1332" y="109"/>
                  <a:pt x="1335" y="110"/>
                  <a:pt x="1335" y="108"/>
                </a:cubicBezTo>
                <a:cubicBezTo>
                  <a:pt x="1335" y="107"/>
                  <a:pt x="1331" y="108"/>
                  <a:pt x="1330" y="107"/>
                </a:cubicBezTo>
                <a:cubicBezTo>
                  <a:pt x="1330" y="106"/>
                  <a:pt x="1331" y="105"/>
                  <a:pt x="1333" y="106"/>
                </a:cubicBezTo>
                <a:cubicBezTo>
                  <a:pt x="1334" y="106"/>
                  <a:pt x="1337" y="107"/>
                  <a:pt x="1337" y="106"/>
                </a:cubicBezTo>
                <a:cubicBezTo>
                  <a:pt x="1337" y="105"/>
                  <a:pt x="1336" y="105"/>
                  <a:pt x="1333" y="105"/>
                </a:cubicBezTo>
                <a:cubicBezTo>
                  <a:pt x="1330" y="104"/>
                  <a:pt x="1324" y="103"/>
                  <a:pt x="1321" y="103"/>
                </a:cubicBezTo>
                <a:cubicBezTo>
                  <a:pt x="1318" y="103"/>
                  <a:pt x="1317" y="102"/>
                  <a:pt x="1315" y="102"/>
                </a:cubicBezTo>
                <a:cubicBezTo>
                  <a:pt x="1313" y="102"/>
                  <a:pt x="1313" y="103"/>
                  <a:pt x="1314" y="104"/>
                </a:cubicBezTo>
                <a:cubicBezTo>
                  <a:pt x="1315" y="105"/>
                  <a:pt x="1312" y="105"/>
                  <a:pt x="1310" y="105"/>
                </a:cubicBezTo>
                <a:cubicBezTo>
                  <a:pt x="1308" y="105"/>
                  <a:pt x="1305" y="106"/>
                  <a:pt x="1306" y="108"/>
                </a:cubicBezTo>
                <a:cubicBezTo>
                  <a:pt x="1307" y="109"/>
                  <a:pt x="1308" y="108"/>
                  <a:pt x="1308" y="108"/>
                </a:cubicBezTo>
                <a:cubicBezTo>
                  <a:pt x="1309" y="108"/>
                  <a:pt x="1309" y="107"/>
                  <a:pt x="1310" y="108"/>
                </a:cubicBezTo>
                <a:cubicBezTo>
                  <a:pt x="1311" y="108"/>
                  <a:pt x="1307" y="109"/>
                  <a:pt x="1308" y="110"/>
                </a:cubicBezTo>
                <a:cubicBezTo>
                  <a:pt x="1310" y="111"/>
                  <a:pt x="1310" y="112"/>
                  <a:pt x="1310" y="113"/>
                </a:cubicBezTo>
                <a:cubicBezTo>
                  <a:pt x="1310" y="114"/>
                  <a:pt x="1307" y="114"/>
                  <a:pt x="1306" y="113"/>
                </a:cubicBezTo>
                <a:cubicBezTo>
                  <a:pt x="1306" y="112"/>
                  <a:pt x="1305" y="112"/>
                  <a:pt x="1304" y="112"/>
                </a:cubicBezTo>
                <a:cubicBezTo>
                  <a:pt x="1303" y="113"/>
                  <a:pt x="1303" y="113"/>
                  <a:pt x="1302" y="113"/>
                </a:cubicBezTo>
                <a:cubicBezTo>
                  <a:pt x="1301" y="112"/>
                  <a:pt x="1299" y="113"/>
                  <a:pt x="1301" y="114"/>
                </a:cubicBezTo>
                <a:cubicBezTo>
                  <a:pt x="1303" y="114"/>
                  <a:pt x="1304" y="115"/>
                  <a:pt x="1301" y="115"/>
                </a:cubicBezTo>
                <a:cubicBezTo>
                  <a:pt x="1300" y="115"/>
                  <a:pt x="1299" y="115"/>
                  <a:pt x="1299" y="114"/>
                </a:cubicBezTo>
                <a:cubicBezTo>
                  <a:pt x="1299" y="114"/>
                  <a:pt x="1298" y="113"/>
                  <a:pt x="1298" y="113"/>
                </a:cubicBezTo>
                <a:cubicBezTo>
                  <a:pt x="1297" y="113"/>
                  <a:pt x="1296" y="113"/>
                  <a:pt x="1294" y="113"/>
                </a:cubicBezTo>
                <a:cubicBezTo>
                  <a:pt x="1293" y="112"/>
                  <a:pt x="1292" y="112"/>
                  <a:pt x="1291" y="112"/>
                </a:cubicBezTo>
                <a:cubicBezTo>
                  <a:pt x="1289" y="112"/>
                  <a:pt x="1289" y="114"/>
                  <a:pt x="1286" y="114"/>
                </a:cubicBezTo>
                <a:cubicBezTo>
                  <a:pt x="1284" y="114"/>
                  <a:pt x="1281" y="113"/>
                  <a:pt x="1280" y="111"/>
                </a:cubicBezTo>
                <a:cubicBezTo>
                  <a:pt x="1279" y="110"/>
                  <a:pt x="1279" y="110"/>
                  <a:pt x="1278" y="111"/>
                </a:cubicBezTo>
                <a:cubicBezTo>
                  <a:pt x="1276" y="113"/>
                  <a:pt x="1276" y="115"/>
                  <a:pt x="1275" y="115"/>
                </a:cubicBezTo>
                <a:cubicBezTo>
                  <a:pt x="1274" y="116"/>
                  <a:pt x="1274" y="118"/>
                  <a:pt x="1272" y="119"/>
                </a:cubicBezTo>
                <a:cubicBezTo>
                  <a:pt x="1272" y="119"/>
                  <a:pt x="1272" y="119"/>
                  <a:pt x="1271" y="118"/>
                </a:cubicBezTo>
                <a:cubicBezTo>
                  <a:pt x="1271" y="118"/>
                  <a:pt x="1270" y="118"/>
                  <a:pt x="1270" y="118"/>
                </a:cubicBezTo>
                <a:cubicBezTo>
                  <a:pt x="1268" y="118"/>
                  <a:pt x="1264" y="114"/>
                  <a:pt x="1264" y="112"/>
                </a:cubicBezTo>
                <a:cubicBezTo>
                  <a:pt x="1263" y="111"/>
                  <a:pt x="1260" y="108"/>
                  <a:pt x="1260" y="108"/>
                </a:cubicBezTo>
                <a:cubicBezTo>
                  <a:pt x="1259" y="107"/>
                  <a:pt x="1260" y="107"/>
                  <a:pt x="1261" y="108"/>
                </a:cubicBezTo>
                <a:cubicBezTo>
                  <a:pt x="1262" y="109"/>
                  <a:pt x="1263" y="109"/>
                  <a:pt x="1264" y="108"/>
                </a:cubicBezTo>
                <a:cubicBezTo>
                  <a:pt x="1265" y="108"/>
                  <a:pt x="1265" y="105"/>
                  <a:pt x="1264" y="105"/>
                </a:cubicBezTo>
                <a:cubicBezTo>
                  <a:pt x="1262" y="105"/>
                  <a:pt x="1263" y="104"/>
                  <a:pt x="1263" y="104"/>
                </a:cubicBezTo>
                <a:cubicBezTo>
                  <a:pt x="1264" y="103"/>
                  <a:pt x="1261" y="101"/>
                  <a:pt x="1263" y="101"/>
                </a:cubicBezTo>
                <a:cubicBezTo>
                  <a:pt x="1264" y="100"/>
                  <a:pt x="1263" y="99"/>
                  <a:pt x="1262" y="99"/>
                </a:cubicBezTo>
                <a:cubicBezTo>
                  <a:pt x="1260" y="99"/>
                  <a:pt x="1259" y="98"/>
                  <a:pt x="1259" y="97"/>
                </a:cubicBezTo>
                <a:cubicBezTo>
                  <a:pt x="1259" y="97"/>
                  <a:pt x="1253" y="96"/>
                  <a:pt x="1253" y="97"/>
                </a:cubicBezTo>
                <a:cubicBezTo>
                  <a:pt x="1253" y="98"/>
                  <a:pt x="1251" y="98"/>
                  <a:pt x="1252" y="97"/>
                </a:cubicBezTo>
                <a:cubicBezTo>
                  <a:pt x="1252" y="96"/>
                  <a:pt x="1250" y="97"/>
                  <a:pt x="1247" y="96"/>
                </a:cubicBezTo>
                <a:cubicBezTo>
                  <a:pt x="1244" y="95"/>
                  <a:pt x="1244" y="93"/>
                  <a:pt x="1243" y="93"/>
                </a:cubicBezTo>
                <a:cubicBezTo>
                  <a:pt x="1243" y="93"/>
                  <a:pt x="1242" y="94"/>
                  <a:pt x="1242" y="94"/>
                </a:cubicBezTo>
                <a:cubicBezTo>
                  <a:pt x="1242" y="95"/>
                  <a:pt x="1242" y="95"/>
                  <a:pt x="1241" y="95"/>
                </a:cubicBezTo>
                <a:cubicBezTo>
                  <a:pt x="1240" y="94"/>
                  <a:pt x="1238" y="96"/>
                  <a:pt x="1239" y="97"/>
                </a:cubicBezTo>
                <a:cubicBezTo>
                  <a:pt x="1240" y="99"/>
                  <a:pt x="1239" y="99"/>
                  <a:pt x="1239" y="100"/>
                </a:cubicBezTo>
                <a:cubicBezTo>
                  <a:pt x="1239" y="102"/>
                  <a:pt x="1238" y="101"/>
                  <a:pt x="1236" y="101"/>
                </a:cubicBezTo>
                <a:cubicBezTo>
                  <a:pt x="1235" y="100"/>
                  <a:pt x="1235" y="101"/>
                  <a:pt x="1235" y="101"/>
                </a:cubicBezTo>
                <a:cubicBezTo>
                  <a:pt x="1234" y="101"/>
                  <a:pt x="1233" y="102"/>
                  <a:pt x="1231" y="101"/>
                </a:cubicBezTo>
                <a:cubicBezTo>
                  <a:pt x="1228" y="100"/>
                  <a:pt x="1226" y="101"/>
                  <a:pt x="1225" y="100"/>
                </a:cubicBezTo>
                <a:cubicBezTo>
                  <a:pt x="1225" y="99"/>
                  <a:pt x="1224" y="99"/>
                  <a:pt x="1224" y="100"/>
                </a:cubicBezTo>
                <a:cubicBezTo>
                  <a:pt x="1223" y="101"/>
                  <a:pt x="1218" y="100"/>
                  <a:pt x="1218" y="99"/>
                </a:cubicBezTo>
                <a:cubicBezTo>
                  <a:pt x="1217" y="98"/>
                  <a:pt x="1219" y="97"/>
                  <a:pt x="1219" y="97"/>
                </a:cubicBezTo>
                <a:cubicBezTo>
                  <a:pt x="1220" y="97"/>
                  <a:pt x="1218" y="96"/>
                  <a:pt x="1216" y="96"/>
                </a:cubicBezTo>
                <a:cubicBezTo>
                  <a:pt x="1214" y="96"/>
                  <a:pt x="1213" y="96"/>
                  <a:pt x="1212" y="96"/>
                </a:cubicBezTo>
                <a:cubicBezTo>
                  <a:pt x="1211" y="95"/>
                  <a:pt x="1209" y="95"/>
                  <a:pt x="1208" y="95"/>
                </a:cubicBezTo>
                <a:cubicBezTo>
                  <a:pt x="1205" y="95"/>
                  <a:pt x="1198" y="96"/>
                  <a:pt x="1197" y="96"/>
                </a:cubicBezTo>
                <a:cubicBezTo>
                  <a:pt x="1196" y="97"/>
                  <a:pt x="1198" y="99"/>
                  <a:pt x="1196" y="99"/>
                </a:cubicBezTo>
                <a:cubicBezTo>
                  <a:pt x="1195" y="99"/>
                  <a:pt x="1196" y="96"/>
                  <a:pt x="1196" y="95"/>
                </a:cubicBezTo>
                <a:cubicBezTo>
                  <a:pt x="1196" y="93"/>
                  <a:pt x="1193" y="93"/>
                  <a:pt x="1194" y="94"/>
                </a:cubicBezTo>
                <a:cubicBezTo>
                  <a:pt x="1194" y="95"/>
                  <a:pt x="1190" y="95"/>
                  <a:pt x="1189" y="95"/>
                </a:cubicBezTo>
                <a:cubicBezTo>
                  <a:pt x="1188" y="94"/>
                  <a:pt x="1187" y="93"/>
                  <a:pt x="1184" y="92"/>
                </a:cubicBezTo>
                <a:cubicBezTo>
                  <a:pt x="1182" y="91"/>
                  <a:pt x="1179" y="94"/>
                  <a:pt x="1180" y="95"/>
                </a:cubicBezTo>
                <a:cubicBezTo>
                  <a:pt x="1180" y="96"/>
                  <a:pt x="1182" y="95"/>
                  <a:pt x="1182" y="96"/>
                </a:cubicBezTo>
                <a:cubicBezTo>
                  <a:pt x="1182" y="97"/>
                  <a:pt x="1177" y="96"/>
                  <a:pt x="1177" y="97"/>
                </a:cubicBezTo>
                <a:cubicBezTo>
                  <a:pt x="1177" y="98"/>
                  <a:pt x="1172" y="99"/>
                  <a:pt x="1170" y="99"/>
                </a:cubicBezTo>
                <a:cubicBezTo>
                  <a:pt x="1166" y="100"/>
                  <a:pt x="1165" y="100"/>
                  <a:pt x="1164" y="101"/>
                </a:cubicBezTo>
                <a:cubicBezTo>
                  <a:pt x="1162" y="103"/>
                  <a:pt x="1163" y="100"/>
                  <a:pt x="1165" y="99"/>
                </a:cubicBezTo>
                <a:cubicBezTo>
                  <a:pt x="1166" y="97"/>
                  <a:pt x="1168" y="98"/>
                  <a:pt x="1169" y="96"/>
                </a:cubicBezTo>
                <a:cubicBezTo>
                  <a:pt x="1169" y="95"/>
                  <a:pt x="1171" y="95"/>
                  <a:pt x="1173" y="95"/>
                </a:cubicBezTo>
                <a:cubicBezTo>
                  <a:pt x="1176" y="95"/>
                  <a:pt x="1175" y="93"/>
                  <a:pt x="1177" y="93"/>
                </a:cubicBezTo>
                <a:cubicBezTo>
                  <a:pt x="1178" y="92"/>
                  <a:pt x="1180" y="91"/>
                  <a:pt x="1181" y="90"/>
                </a:cubicBezTo>
                <a:cubicBezTo>
                  <a:pt x="1181" y="89"/>
                  <a:pt x="1187" y="87"/>
                  <a:pt x="1188" y="87"/>
                </a:cubicBezTo>
                <a:cubicBezTo>
                  <a:pt x="1189" y="87"/>
                  <a:pt x="1190" y="85"/>
                  <a:pt x="1190" y="85"/>
                </a:cubicBezTo>
                <a:cubicBezTo>
                  <a:pt x="1191" y="85"/>
                  <a:pt x="1194" y="83"/>
                  <a:pt x="1195" y="83"/>
                </a:cubicBezTo>
                <a:cubicBezTo>
                  <a:pt x="1197" y="82"/>
                  <a:pt x="1197" y="81"/>
                  <a:pt x="1197" y="80"/>
                </a:cubicBezTo>
                <a:cubicBezTo>
                  <a:pt x="1197" y="79"/>
                  <a:pt x="1196" y="80"/>
                  <a:pt x="1195" y="79"/>
                </a:cubicBezTo>
                <a:cubicBezTo>
                  <a:pt x="1195" y="78"/>
                  <a:pt x="1196" y="79"/>
                  <a:pt x="1198" y="78"/>
                </a:cubicBezTo>
                <a:cubicBezTo>
                  <a:pt x="1199" y="78"/>
                  <a:pt x="1198" y="76"/>
                  <a:pt x="1197" y="76"/>
                </a:cubicBezTo>
                <a:cubicBezTo>
                  <a:pt x="1195" y="76"/>
                  <a:pt x="1197" y="75"/>
                  <a:pt x="1196" y="74"/>
                </a:cubicBezTo>
                <a:cubicBezTo>
                  <a:pt x="1196" y="73"/>
                  <a:pt x="1195" y="74"/>
                  <a:pt x="1194" y="74"/>
                </a:cubicBezTo>
                <a:cubicBezTo>
                  <a:pt x="1194" y="74"/>
                  <a:pt x="1193" y="74"/>
                  <a:pt x="1193" y="74"/>
                </a:cubicBezTo>
                <a:cubicBezTo>
                  <a:pt x="1193" y="72"/>
                  <a:pt x="1193" y="71"/>
                  <a:pt x="1193" y="70"/>
                </a:cubicBezTo>
                <a:cubicBezTo>
                  <a:pt x="1192" y="70"/>
                  <a:pt x="1192" y="70"/>
                  <a:pt x="1191" y="70"/>
                </a:cubicBezTo>
                <a:cubicBezTo>
                  <a:pt x="1190" y="71"/>
                  <a:pt x="1190" y="71"/>
                  <a:pt x="1189" y="70"/>
                </a:cubicBezTo>
                <a:cubicBezTo>
                  <a:pt x="1187" y="69"/>
                  <a:pt x="1183" y="68"/>
                  <a:pt x="1183" y="69"/>
                </a:cubicBezTo>
                <a:cubicBezTo>
                  <a:pt x="1183" y="69"/>
                  <a:pt x="1182" y="69"/>
                  <a:pt x="1181" y="69"/>
                </a:cubicBezTo>
                <a:cubicBezTo>
                  <a:pt x="1181" y="68"/>
                  <a:pt x="1180" y="68"/>
                  <a:pt x="1180" y="69"/>
                </a:cubicBezTo>
                <a:cubicBezTo>
                  <a:pt x="1180" y="69"/>
                  <a:pt x="1176" y="69"/>
                  <a:pt x="1175" y="69"/>
                </a:cubicBezTo>
                <a:cubicBezTo>
                  <a:pt x="1174" y="68"/>
                  <a:pt x="1172" y="69"/>
                  <a:pt x="1172" y="70"/>
                </a:cubicBezTo>
                <a:cubicBezTo>
                  <a:pt x="1172" y="71"/>
                  <a:pt x="1168" y="71"/>
                  <a:pt x="1167" y="71"/>
                </a:cubicBezTo>
                <a:cubicBezTo>
                  <a:pt x="1166" y="71"/>
                  <a:pt x="1170" y="67"/>
                  <a:pt x="1170" y="67"/>
                </a:cubicBezTo>
                <a:cubicBezTo>
                  <a:pt x="1170" y="66"/>
                  <a:pt x="1168" y="67"/>
                  <a:pt x="1167" y="67"/>
                </a:cubicBezTo>
                <a:cubicBezTo>
                  <a:pt x="1165" y="67"/>
                  <a:pt x="1163" y="67"/>
                  <a:pt x="1163" y="66"/>
                </a:cubicBezTo>
                <a:cubicBezTo>
                  <a:pt x="1162" y="66"/>
                  <a:pt x="1159" y="65"/>
                  <a:pt x="1158" y="66"/>
                </a:cubicBezTo>
                <a:cubicBezTo>
                  <a:pt x="1156" y="66"/>
                  <a:pt x="1158" y="65"/>
                  <a:pt x="1159" y="65"/>
                </a:cubicBezTo>
                <a:cubicBezTo>
                  <a:pt x="1160" y="65"/>
                  <a:pt x="1162" y="64"/>
                  <a:pt x="1163" y="63"/>
                </a:cubicBezTo>
                <a:cubicBezTo>
                  <a:pt x="1164" y="63"/>
                  <a:pt x="1164" y="63"/>
                  <a:pt x="1164" y="62"/>
                </a:cubicBezTo>
                <a:cubicBezTo>
                  <a:pt x="1163" y="61"/>
                  <a:pt x="1161" y="61"/>
                  <a:pt x="1160" y="61"/>
                </a:cubicBezTo>
                <a:cubicBezTo>
                  <a:pt x="1158" y="61"/>
                  <a:pt x="1157" y="60"/>
                  <a:pt x="1155" y="60"/>
                </a:cubicBezTo>
                <a:cubicBezTo>
                  <a:pt x="1154" y="60"/>
                  <a:pt x="1153" y="60"/>
                  <a:pt x="1150" y="61"/>
                </a:cubicBezTo>
                <a:cubicBezTo>
                  <a:pt x="1147" y="62"/>
                  <a:pt x="1147" y="64"/>
                  <a:pt x="1145" y="65"/>
                </a:cubicBezTo>
                <a:cubicBezTo>
                  <a:pt x="1144" y="65"/>
                  <a:pt x="1141" y="68"/>
                  <a:pt x="1142" y="68"/>
                </a:cubicBezTo>
                <a:cubicBezTo>
                  <a:pt x="1144" y="69"/>
                  <a:pt x="1143" y="69"/>
                  <a:pt x="1143" y="70"/>
                </a:cubicBezTo>
                <a:cubicBezTo>
                  <a:pt x="1143" y="71"/>
                  <a:pt x="1142" y="71"/>
                  <a:pt x="1141" y="71"/>
                </a:cubicBezTo>
                <a:cubicBezTo>
                  <a:pt x="1139" y="71"/>
                  <a:pt x="1134" y="71"/>
                  <a:pt x="1134" y="72"/>
                </a:cubicBezTo>
                <a:cubicBezTo>
                  <a:pt x="1134" y="73"/>
                  <a:pt x="1137" y="73"/>
                  <a:pt x="1137" y="74"/>
                </a:cubicBezTo>
                <a:cubicBezTo>
                  <a:pt x="1137" y="74"/>
                  <a:pt x="1135" y="74"/>
                  <a:pt x="1134" y="73"/>
                </a:cubicBezTo>
                <a:cubicBezTo>
                  <a:pt x="1133" y="73"/>
                  <a:pt x="1131" y="73"/>
                  <a:pt x="1130" y="74"/>
                </a:cubicBezTo>
                <a:cubicBezTo>
                  <a:pt x="1130" y="75"/>
                  <a:pt x="1128" y="75"/>
                  <a:pt x="1127" y="75"/>
                </a:cubicBezTo>
                <a:cubicBezTo>
                  <a:pt x="1127" y="74"/>
                  <a:pt x="1127" y="75"/>
                  <a:pt x="1126" y="75"/>
                </a:cubicBezTo>
                <a:cubicBezTo>
                  <a:pt x="1126" y="75"/>
                  <a:pt x="1125" y="75"/>
                  <a:pt x="1125" y="75"/>
                </a:cubicBezTo>
                <a:cubicBezTo>
                  <a:pt x="1124" y="74"/>
                  <a:pt x="1126" y="73"/>
                  <a:pt x="1126" y="72"/>
                </a:cubicBezTo>
                <a:cubicBezTo>
                  <a:pt x="1125" y="72"/>
                  <a:pt x="1122" y="72"/>
                  <a:pt x="1122" y="73"/>
                </a:cubicBezTo>
                <a:cubicBezTo>
                  <a:pt x="1122" y="74"/>
                  <a:pt x="1121" y="74"/>
                  <a:pt x="1120" y="73"/>
                </a:cubicBezTo>
                <a:cubicBezTo>
                  <a:pt x="1120" y="73"/>
                  <a:pt x="1119" y="73"/>
                  <a:pt x="1119" y="73"/>
                </a:cubicBezTo>
                <a:cubicBezTo>
                  <a:pt x="1118" y="73"/>
                  <a:pt x="1117" y="74"/>
                  <a:pt x="1116" y="74"/>
                </a:cubicBezTo>
                <a:cubicBezTo>
                  <a:pt x="1116" y="75"/>
                  <a:pt x="1115" y="75"/>
                  <a:pt x="1114" y="74"/>
                </a:cubicBezTo>
                <a:cubicBezTo>
                  <a:pt x="1113" y="74"/>
                  <a:pt x="1112" y="74"/>
                  <a:pt x="1112" y="75"/>
                </a:cubicBezTo>
                <a:cubicBezTo>
                  <a:pt x="1112" y="76"/>
                  <a:pt x="1115" y="76"/>
                  <a:pt x="1115" y="77"/>
                </a:cubicBezTo>
                <a:cubicBezTo>
                  <a:pt x="1115" y="77"/>
                  <a:pt x="1108" y="77"/>
                  <a:pt x="1108" y="78"/>
                </a:cubicBezTo>
                <a:cubicBezTo>
                  <a:pt x="1107" y="78"/>
                  <a:pt x="1105" y="78"/>
                  <a:pt x="1102" y="78"/>
                </a:cubicBezTo>
                <a:cubicBezTo>
                  <a:pt x="1099" y="78"/>
                  <a:pt x="1101" y="80"/>
                  <a:pt x="1098" y="80"/>
                </a:cubicBezTo>
                <a:cubicBezTo>
                  <a:pt x="1096" y="81"/>
                  <a:pt x="1095" y="81"/>
                  <a:pt x="1094" y="82"/>
                </a:cubicBezTo>
                <a:cubicBezTo>
                  <a:pt x="1094" y="83"/>
                  <a:pt x="1092" y="83"/>
                  <a:pt x="1091" y="82"/>
                </a:cubicBezTo>
                <a:cubicBezTo>
                  <a:pt x="1090" y="81"/>
                  <a:pt x="1088" y="83"/>
                  <a:pt x="1089" y="83"/>
                </a:cubicBezTo>
                <a:cubicBezTo>
                  <a:pt x="1090" y="83"/>
                  <a:pt x="1089" y="84"/>
                  <a:pt x="1089" y="84"/>
                </a:cubicBezTo>
                <a:cubicBezTo>
                  <a:pt x="1088" y="84"/>
                  <a:pt x="1088" y="84"/>
                  <a:pt x="1087" y="84"/>
                </a:cubicBezTo>
                <a:cubicBezTo>
                  <a:pt x="1087" y="85"/>
                  <a:pt x="1087" y="85"/>
                  <a:pt x="1087" y="85"/>
                </a:cubicBezTo>
                <a:cubicBezTo>
                  <a:pt x="1088" y="85"/>
                  <a:pt x="1089" y="86"/>
                  <a:pt x="1088" y="86"/>
                </a:cubicBezTo>
                <a:cubicBezTo>
                  <a:pt x="1088" y="87"/>
                  <a:pt x="1087" y="87"/>
                  <a:pt x="1086" y="86"/>
                </a:cubicBezTo>
                <a:cubicBezTo>
                  <a:pt x="1086" y="86"/>
                  <a:pt x="1085" y="86"/>
                  <a:pt x="1085" y="86"/>
                </a:cubicBezTo>
                <a:cubicBezTo>
                  <a:pt x="1084" y="87"/>
                  <a:pt x="1086" y="88"/>
                  <a:pt x="1087" y="88"/>
                </a:cubicBezTo>
                <a:cubicBezTo>
                  <a:pt x="1088" y="87"/>
                  <a:pt x="1089" y="88"/>
                  <a:pt x="1089" y="89"/>
                </a:cubicBezTo>
                <a:cubicBezTo>
                  <a:pt x="1089" y="89"/>
                  <a:pt x="1088" y="89"/>
                  <a:pt x="1087" y="89"/>
                </a:cubicBezTo>
                <a:cubicBezTo>
                  <a:pt x="1087" y="89"/>
                  <a:pt x="1086" y="89"/>
                  <a:pt x="1086" y="89"/>
                </a:cubicBezTo>
                <a:cubicBezTo>
                  <a:pt x="1085" y="90"/>
                  <a:pt x="1086" y="90"/>
                  <a:pt x="1087" y="90"/>
                </a:cubicBezTo>
                <a:cubicBezTo>
                  <a:pt x="1088" y="90"/>
                  <a:pt x="1088" y="91"/>
                  <a:pt x="1089" y="92"/>
                </a:cubicBezTo>
                <a:cubicBezTo>
                  <a:pt x="1089" y="92"/>
                  <a:pt x="1089" y="92"/>
                  <a:pt x="1089" y="92"/>
                </a:cubicBezTo>
                <a:cubicBezTo>
                  <a:pt x="1090" y="93"/>
                  <a:pt x="1088" y="93"/>
                  <a:pt x="1088" y="94"/>
                </a:cubicBezTo>
                <a:cubicBezTo>
                  <a:pt x="1089" y="95"/>
                  <a:pt x="1087" y="95"/>
                  <a:pt x="1087" y="94"/>
                </a:cubicBezTo>
                <a:cubicBezTo>
                  <a:pt x="1087" y="94"/>
                  <a:pt x="1084" y="93"/>
                  <a:pt x="1083" y="94"/>
                </a:cubicBezTo>
                <a:cubicBezTo>
                  <a:pt x="1083" y="95"/>
                  <a:pt x="1082" y="96"/>
                  <a:pt x="1081" y="95"/>
                </a:cubicBezTo>
                <a:cubicBezTo>
                  <a:pt x="1080" y="94"/>
                  <a:pt x="1078" y="95"/>
                  <a:pt x="1075" y="95"/>
                </a:cubicBezTo>
                <a:cubicBezTo>
                  <a:pt x="1072" y="95"/>
                  <a:pt x="1066" y="95"/>
                  <a:pt x="1064" y="96"/>
                </a:cubicBezTo>
                <a:cubicBezTo>
                  <a:pt x="1062" y="97"/>
                  <a:pt x="1061" y="99"/>
                  <a:pt x="1062" y="100"/>
                </a:cubicBezTo>
                <a:cubicBezTo>
                  <a:pt x="1064" y="102"/>
                  <a:pt x="1063" y="102"/>
                  <a:pt x="1063" y="103"/>
                </a:cubicBezTo>
                <a:cubicBezTo>
                  <a:pt x="1063" y="104"/>
                  <a:pt x="1066" y="106"/>
                  <a:pt x="1068" y="106"/>
                </a:cubicBezTo>
                <a:cubicBezTo>
                  <a:pt x="1070" y="107"/>
                  <a:pt x="1072" y="109"/>
                  <a:pt x="1071" y="110"/>
                </a:cubicBezTo>
                <a:cubicBezTo>
                  <a:pt x="1070" y="112"/>
                  <a:pt x="1066" y="110"/>
                  <a:pt x="1064" y="108"/>
                </a:cubicBezTo>
                <a:cubicBezTo>
                  <a:pt x="1061" y="106"/>
                  <a:pt x="1056" y="105"/>
                  <a:pt x="1054" y="106"/>
                </a:cubicBezTo>
                <a:cubicBezTo>
                  <a:pt x="1053" y="106"/>
                  <a:pt x="1053" y="105"/>
                  <a:pt x="1052" y="105"/>
                </a:cubicBezTo>
                <a:cubicBezTo>
                  <a:pt x="1052" y="104"/>
                  <a:pt x="1052" y="104"/>
                  <a:pt x="1051" y="104"/>
                </a:cubicBezTo>
                <a:cubicBezTo>
                  <a:pt x="1048" y="104"/>
                  <a:pt x="1046" y="106"/>
                  <a:pt x="1048" y="106"/>
                </a:cubicBezTo>
                <a:cubicBezTo>
                  <a:pt x="1050" y="106"/>
                  <a:pt x="1051" y="106"/>
                  <a:pt x="1050" y="107"/>
                </a:cubicBezTo>
                <a:cubicBezTo>
                  <a:pt x="1049" y="108"/>
                  <a:pt x="1050" y="107"/>
                  <a:pt x="1052" y="108"/>
                </a:cubicBezTo>
                <a:cubicBezTo>
                  <a:pt x="1054" y="109"/>
                  <a:pt x="1051" y="110"/>
                  <a:pt x="1049" y="109"/>
                </a:cubicBezTo>
                <a:cubicBezTo>
                  <a:pt x="1047" y="108"/>
                  <a:pt x="1045" y="109"/>
                  <a:pt x="1044" y="110"/>
                </a:cubicBezTo>
                <a:cubicBezTo>
                  <a:pt x="1043" y="111"/>
                  <a:pt x="1046" y="114"/>
                  <a:pt x="1050" y="114"/>
                </a:cubicBezTo>
                <a:cubicBezTo>
                  <a:pt x="1053" y="115"/>
                  <a:pt x="1052" y="116"/>
                  <a:pt x="1054" y="116"/>
                </a:cubicBezTo>
                <a:cubicBezTo>
                  <a:pt x="1055" y="117"/>
                  <a:pt x="1054" y="117"/>
                  <a:pt x="1053" y="118"/>
                </a:cubicBezTo>
                <a:cubicBezTo>
                  <a:pt x="1052" y="118"/>
                  <a:pt x="1050" y="116"/>
                  <a:pt x="1048" y="115"/>
                </a:cubicBezTo>
                <a:cubicBezTo>
                  <a:pt x="1047" y="115"/>
                  <a:pt x="1046" y="115"/>
                  <a:pt x="1044" y="115"/>
                </a:cubicBezTo>
                <a:cubicBezTo>
                  <a:pt x="1043" y="115"/>
                  <a:pt x="1041" y="115"/>
                  <a:pt x="1041" y="114"/>
                </a:cubicBezTo>
                <a:cubicBezTo>
                  <a:pt x="1040" y="113"/>
                  <a:pt x="1041" y="112"/>
                  <a:pt x="1041" y="112"/>
                </a:cubicBezTo>
                <a:cubicBezTo>
                  <a:pt x="1040" y="111"/>
                  <a:pt x="1040" y="109"/>
                  <a:pt x="1042" y="107"/>
                </a:cubicBezTo>
                <a:cubicBezTo>
                  <a:pt x="1043" y="106"/>
                  <a:pt x="1041" y="103"/>
                  <a:pt x="1040" y="102"/>
                </a:cubicBezTo>
                <a:cubicBezTo>
                  <a:pt x="1038" y="102"/>
                  <a:pt x="1038" y="103"/>
                  <a:pt x="1039" y="104"/>
                </a:cubicBezTo>
                <a:cubicBezTo>
                  <a:pt x="1039" y="104"/>
                  <a:pt x="1039" y="107"/>
                  <a:pt x="1038" y="108"/>
                </a:cubicBezTo>
                <a:cubicBezTo>
                  <a:pt x="1036" y="110"/>
                  <a:pt x="1032" y="110"/>
                  <a:pt x="1032" y="111"/>
                </a:cubicBezTo>
                <a:cubicBezTo>
                  <a:pt x="1032" y="112"/>
                  <a:pt x="1030" y="113"/>
                  <a:pt x="1031" y="114"/>
                </a:cubicBezTo>
                <a:cubicBezTo>
                  <a:pt x="1032" y="114"/>
                  <a:pt x="1035" y="118"/>
                  <a:pt x="1036" y="119"/>
                </a:cubicBezTo>
                <a:cubicBezTo>
                  <a:pt x="1036" y="121"/>
                  <a:pt x="1032" y="124"/>
                  <a:pt x="1033" y="127"/>
                </a:cubicBezTo>
                <a:cubicBezTo>
                  <a:pt x="1034" y="129"/>
                  <a:pt x="1033" y="130"/>
                  <a:pt x="1033" y="131"/>
                </a:cubicBezTo>
                <a:cubicBezTo>
                  <a:pt x="1034" y="131"/>
                  <a:pt x="1034" y="131"/>
                  <a:pt x="1035" y="131"/>
                </a:cubicBezTo>
                <a:cubicBezTo>
                  <a:pt x="1036" y="131"/>
                  <a:pt x="1036" y="131"/>
                  <a:pt x="1037" y="131"/>
                </a:cubicBezTo>
                <a:cubicBezTo>
                  <a:pt x="1038" y="132"/>
                  <a:pt x="1039" y="131"/>
                  <a:pt x="1041" y="130"/>
                </a:cubicBezTo>
                <a:cubicBezTo>
                  <a:pt x="1044" y="130"/>
                  <a:pt x="1048" y="132"/>
                  <a:pt x="1050" y="133"/>
                </a:cubicBezTo>
                <a:cubicBezTo>
                  <a:pt x="1051" y="134"/>
                  <a:pt x="1050" y="135"/>
                  <a:pt x="1051" y="136"/>
                </a:cubicBezTo>
                <a:cubicBezTo>
                  <a:pt x="1052" y="138"/>
                  <a:pt x="1049" y="138"/>
                  <a:pt x="1049" y="140"/>
                </a:cubicBezTo>
                <a:cubicBezTo>
                  <a:pt x="1049" y="141"/>
                  <a:pt x="1054" y="142"/>
                  <a:pt x="1054" y="143"/>
                </a:cubicBezTo>
                <a:cubicBezTo>
                  <a:pt x="1054" y="143"/>
                  <a:pt x="1051" y="143"/>
                  <a:pt x="1049" y="142"/>
                </a:cubicBezTo>
                <a:cubicBezTo>
                  <a:pt x="1048" y="142"/>
                  <a:pt x="1048" y="140"/>
                  <a:pt x="1047" y="140"/>
                </a:cubicBezTo>
                <a:cubicBezTo>
                  <a:pt x="1047" y="139"/>
                  <a:pt x="1048" y="138"/>
                  <a:pt x="1048" y="137"/>
                </a:cubicBezTo>
                <a:cubicBezTo>
                  <a:pt x="1049" y="135"/>
                  <a:pt x="1047" y="135"/>
                  <a:pt x="1046" y="134"/>
                </a:cubicBezTo>
                <a:cubicBezTo>
                  <a:pt x="1046" y="133"/>
                  <a:pt x="1045" y="132"/>
                  <a:pt x="1044" y="132"/>
                </a:cubicBezTo>
                <a:cubicBezTo>
                  <a:pt x="1043" y="132"/>
                  <a:pt x="1038" y="133"/>
                  <a:pt x="1037" y="134"/>
                </a:cubicBezTo>
                <a:cubicBezTo>
                  <a:pt x="1036" y="135"/>
                  <a:pt x="1037" y="138"/>
                  <a:pt x="1038" y="140"/>
                </a:cubicBezTo>
                <a:cubicBezTo>
                  <a:pt x="1039" y="141"/>
                  <a:pt x="1034" y="144"/>
                  <a:pt x="1034" y="145"/>
                </a:cubicBezTo>
                <a:cubicBezTo>
                  <a:pt x="1035" y="146"/>
                  <a:pt x="1033" y="147"/>
                  <a:pt x="1031" y="148"/>
                </a:cubicBezTo>
                <a:cubicBezTo>
                  <a:pt x="1029" y="149"/>
                  <a:pt x="1027" y="149"/>
                  <a:pt x="1027" y="151"/>
                </a:cubicBezTo>
                <a:cubicBezTo>
                  <a:pt x="1027" y="153"/>
                  <a:pt x="1025" y="152"/>
                  <a:pt x="1024" y="151"/>
                </a:cubicBezTo>
                <a:cubicBezTo>
                  <a:pt x="1023" y="151"/>
                  <a:pt x="1022" y="151"/>
                  <a:pt x="1021" y="151"/>
                </a:cubicBezTo>
                <a:cubicBezTo>
                  <a:pt x="1020" y="151"/>
                  <a:pt x="1019" y="151"/>
                  <a:pt x="1019" y="151"/>
                </a:cubicBezTo>
                <a:cubicBezTo>
                  <a:pt x="1017" y="151"/>
                  <a:pt x="1017" y="150"/>
                  <a:pt x="1015" y="150"/>
                </a:cubicBezTo>
                <a:cubicBezTo>
                  <a:pt x="1014" y="151"/>
                  <a:pt x="1013" y="150"/>
                  <a:pt x="1013" y="149"/>
                </a:cubicBezTo>
                <a:cubicBezTo>
                  <a:pt x="1014" y="147"/>
                  <a:pt x="1015" y="148"/>
                  <a:pt x="1015" y="149"/>
                </a:cubicBezTo>
                <a:cubicBezTo>
                  <a:pt x="1016" y="150"/>
                  <a:pt x="1017" y="150"/>
                  <a:pt x="1018" y="149"/>
                </a:cubicBezTo>
                <a:cubicBezTo>
                  <a:pt x="1019" y="148"/>
                  <a:pt x="1019" y="150"/>
                  <a:pt x="1020" y="150"/>
                </a:cubicBezTo>
                <a:cubicBezTo>
                  <a:pt x="1021" y="150"/>
                  <a:pt x="1021" y="150"/>
                  <a:pt x="1022" y="149"/>
                </a:cubicBezTo>
                <a:cubicBezTo>
                  <a:pt x="1022" y="149"/>
                  <a:pt x="1022" y="149"/>
                  <a:pt x="1023" y="149"/>
                </a:cubicBezTo>
                <a:cubicBezTo>
                  <a:pt x="1024" y="149"/>
                  <a:pt x="1024" y="149"/>
                  <a:pt x="1024" y="148"/>
                </a:cubicBezTo>
                <a:cubicBezTo>
                  <a:pt x="1023" y="147"/>
                  <a:pt x="1025" y="147"/>
                  <a:pt x="1025" y="146"/>
                </a:cubicBezTo>
                <a:cubicBezTo>
                  <a:pt x="1026" y="146"/>
                  <a:pt x="1026" y="145"/>
                  <a:pt x="1027" y="144"/>
                </a:cubicBezTo>
                <a:cubicBezTo>
                  <a:pt x="1028" y="144"/>
                  <a:pt x="1027" y="143"/>
                  <a:pt x="1028" y="143"/>
                </a:cubicBezTo>
                <a:cubicBezTo>
                  <a:pt x="1029" y="143"/>
                  <a:pt x="1029" y="141"/>
                  <a:pt x="1030" y="141"/>
                </a:cubicBezTo>
                <a:cubicBezTo>
                  <a:pt x="1031" y="141"/>
                  <a:pt x="1031" y="140"/>
                  <a:pt x="1031" y="139"/>
                </a:cubicBezTo>
                <a:cubicBezTo>
                  <a:pt x="1030" y="139"/>
                  <a:pt x="1031" y="137"/>
                  <a:pt x="1032" y="137"/>
                </a:cubicBezTo>
                <a:cubicBezTo>
                  <a:pt x="1033" y="136"/>
                  <a:pt x="1033" y="136"/>
                  <a:pt x="1032" y="135"/>
                </a:cubicBezTo>
                <a:cubicBezTo>
                  <a:pt x="1031" y="134"/>
                  <a:pt x="1028" y="133"/>
                  <a:pt x="1029" y="131"/>
                </a:cubicBezTo>
                <a:cubicBezTo>
                  <a:pt x="1029" y="130"/>
                  <a:pt x="1028" y="128"/>
                  <a:pt x="1029" y="127"/>
                </a:cubicBezTo>
                <a:cubicBezTo>
                  <a:pt x="1029" y="126"/>
                  <a:pt x="1029" y="124"/>
                  <a:pt x="1028" y="123"/>
                </a:cubicBezTo>
                <a:cubicBezTo>
                  <a:pt x="1028" y="122"/>
                  <a:pt x="1029" y="121"/>
                  <a:pt x="1030" y="119"/>
                </a:cubicBezTo>
                <a:cubicBezTo>
                  <a:pt x="1030" y="117"/>
                  <a:pt x="1027" y="114"/>
                  <a:pt x="1026" y="114"/>
                </a:cubicBezTo>
                <a:cubicBezTo>
                  <a:pt x="1025" y="113"/>
                  <a:pt x="1026" y="112"/>
                  <a:pt x="1027" y="111"/>
                </a:cubicBezTo>
                <a:cubicBezTo>
                  <a:pt x="1029" y="109"/>
                  <a:pt x="1029" y="104"/>
                  <a:pt x="1029" y="103"/>
                </a:cubicBezTo>
                <a:cubicBezTo>
                  <a:pt x="1029" y="102"/>
                  <a:pt x="1025" y="101"/>
                  <a:pt x="1024" y="102"/>
                </a:cubicBezTo>
                <a:cubicBezTo>
                  <a:pt x="1023" y="102"/>
                  <a:pt x="1017" y="101"/>
                  <a:pt x="1016" y="101"/>
                </a:cubicBezTo>
                <a:cubicBezTo>
                  <a:pt x="1015" y="101"/>
                  <a:pt x="1014" y="102"/>
                  <a:pt x="1014" y="104"/>
                </a:cubicBezTo>
                <a:cubicBezTo>
                  <a:pt x="1013" y="105"/>
                  <a:pt x="1012" y="107"/>
                  <a:pt x="1011" y="110"/>
                </a:cubicBezTo>
                <a:cubicBezTo>
                  <a:pt x="1010" y="112"/>
                  <a:pt x="1007" y="113"/>
                  <a:pt x="1005" y="114"/>
                </a:cubicBezTo>
                <a:cubicBezTo>
                  <a:pt x="1004" y="115"/>
                  <a:pt x="1003" y="117"/>
                  <a:pt x="1003" y="118"/>
                </a:cubicBezTo>
                <a:cubicBezTo>
                  <a:pt x="1004" y="118"/>
                  <a:pt x="1004" y="118"/>
                  <a:pt x="1005" y="118"/>
                </a:cubicBezTo>
                <a:cubicBezTo>
                  <a:pt x="1005" y="118"/>
                  <a:pt x="1005" y="118"/>
                  <a:pt x="1006" y="118"/>
                </a:cubicBezTo>
                <a:cubicBezTo>
                  <a:pt x="1006" y="119"/>
                  <a:pt x="1006" y="121"/>
                  <a:pt x="1005" y="122"/>
                </a:cubicBezTo>
                <a:cubicBezTo>
                  <a:pt x="1005" y="122"/>
                  <a:pt x="1006" y="123"/>
                  <a:pt x="1005" y="124"/>
                </a:cubicBezTo>
                <a:cubicBezTo>
                  <a:pt x="1004" y="124"/>
                  <a:pt x="1003" y="126"/>
                  <a:pt x="1003" y="127"/>
                </a:cubicBezTo>
                <a:cubicBezTo>
                  <a:pt x="1004" y="127"/>
                  <a:pt x="1007" y="128"/>
                  <a:pt x="1009" y="128"/>
                </a:cubicBezTo>
                <a:cubicBezTo>
                  <a:pt x="1010" y="129"/>
                  <a:pt x="1009" y="131"/>
                  <a:pt x="1010" y="132"/>
                </a:cubicBezTo>
                <a:cubicBezTo>
                  <a:pt x="1011" y="133"/>
                  <a:pt x="1012" y="132"/>
                  <a:pt x="1013" y="133"/>
                </a:cubicBezTo>
                <a:cubicBezTo>
                  <a:pt x="1013" y="134"/>
                  <a:pt x="1011" y="137"/>
                  <a:pt x="1010" y="137"/>
                </a:cubicBezTo>
                <a:cubicBezTo>
                  <a:pt x="1009" y="138"/>
                  <a:pt x="1006" y="134"/>
                  <a:pt x="1005" y="133"/>
                </a:cubicBezTo>
                <a:cubicBezTo>
                  <a:pt x="1004" y="133"/>
                  <a:pt x="1000" y="131"/>
                  <a:pt x="998" y="130"/>
                </a:cubicBezTo>
                <a:cubicBezTo>
                  <a:pt x="996" y="129"/>
                  <a:pt x="995" y="129"/>
                  <a:pt x="993" y="128"/>
                </a:cubicBezTo>
                <a:cubicBezTo>
                  <a:pt x="990" y="127"/>
                  <a:pt x="989" y="126"/>
                  <a:pt x="985" y="126"/>
                </a:cubicBezTo>
                <a:cubicBezTo>
                  <a:pt x="983" y="126"/>
                  <a:pt x="981" y="126"/>
                  <a:pt x="980" y="126"/>
                </a:cubicBezTo>
                <a:cubicBezTo>
                  <a:pt x="979" y="125"/>
                  <a:pt x="978" y="125"/>
                  <a:pt x="977" y="125"/>
                </a:cubicBezTo>
                <a:cubicBezTo>
                  <a:pt x="976" y="125"/>
                  <a:pt x="976" y="124"/>
                  <a:pt x="974" y="123"/>
                </a:cubicBezTo>
                <a:cubicBezTo>
                  <a:pt x="972" y="122"/>
                  <a:pt x="970" y="121"/>
                  <a:pt x="969" y="121"/>
                </a:cubicBezTo>
                <a:cubicBezTo>
                  <a:pt x="967" y="122"/>
                  <a:pt x="968" y="124"/>
                  <a:pt x="970" y="125"/>
                </a:cubicBezTo>
                <a:cubicBezTo>
                  <a:pt x="972" y="125"/>
                  <a:pt x="971" y="126"/>
                  <a:pt x="973" y="126"/>
                </a:cubicBezTo>
                <a:cubicBezTo>
                  <a:pt x="975" y="126"/>
                  <a:pt x="976" y="127"/>
                  <a:pt x="976" y="128"/>
                </a:cubicBezTo>
                <a:cubicBezTo>
                  <a:pt x="976" y="129"/>
                  <a:pt x="977" y="131"/>
                  <a:pt x="978" y="131"/>
                </a:cubicBezTo>
                <a:cubicBezTo>
                  <a:pt x="979" y="132"/>
                  <a:pt x="978" y="134"/>
                  <a:pt x="976" y="134"/>
                </a:cubicBezTo>
                <a:cubicBezTo>
                  <a:pt x="975" y="134"/>
                  <a:pt x="973" y="134"/>
                  <a:pt x="974" y="135"/>
                </a:cubicBezTo>
                <a:cubicBezTo>
                  <a:pt x="974" y="136"/>
                  <a:pt x="973" y="137"/>
                  <a:pt x="971" y="136"/>
                </a:cubicBezTo>
                <a:cubicBezTo>
                  <a:pt x="970" y="136"/>
                  <a:pt x="971" y="134"/>
                  <a:pt x="971" y="134"/>
                </a:cubicBezTo>
                <a:cubicBezTo>
                  <a:pt x="972" y="133"/>
                  <a:pt x="970" y="132"/>
                  <a:pt x="969" y="132"/>
                </a:cubicBezTo>
                <a:cubicBezTo>
                  <a:pt x="968" y="131"/>
                  <a:pt x="963" y="134"/>
                  <a:pt x="962" y="135"/>
                </a:cubicBezTo>
                <a:cubicBezTo>
                  <a:pt x="962" y="135"/>
                  <a:pt x="961" y="135"/>
                  <a:pt x="960" y="135"/>
                </a:cubicBezTo>
                <a:cubicBezTo>
                  <a:pt x="958" y="135"/>
                  <a:pt x="957" y="135"/>
                  <a:pt x="955" y="135"/>
                </a:cubicBezTo>
                <a:cubicBezTo>
                  <a:pt x="952" y="136"/>
                  <a:pt x="952" y="138"/>
                  <a:pt x="951" y="138"/>
                </a:cubicBezTo>
                <a:cubicBezTo>
                  <a:pt x="951" y="138"/>
                  <a:pt x="950" y="138"/>
                  <a:pt x="949" y="138"/>
                </a:cubicBezTo>
                <a:cubicBezTo>
                  <a:pt x="948" y="138"/>
                  <a:pt x="946" y="138"/>
                  <a:pt x="945" y="137"/>
                </a:cubicBezTo>
                <a:cubicBezTo>
                  <a:pt x="944" y="137"/>
                  <a:pt x="945" y="136"/>
                  <a:pt x="946" y="136"/>
                </a:cubicBezTo>
                <a:cubicBezTo>
                  <a:pt x="948" y="136"/>
                  <a:pt x="948" y="136"/>
                  <a:pt x="947" y="135"/>
                </a:cubicBezTo>
                <a:cubicBezTo>
                  <a:pt x="947" y="134"/>
                  <a:pt x="948" y="133"/>
                  <a:pt x="948" y="132"/>
                </a:cubicBezTo>
                <a:cubicBezTo>
                  <a:pt x="948" y="131"/>
                  <a:pt x="943" y="133"/>
                  <a:pt x="943" y="134"/>
                </a:cubicBezTo>
                <a:cubicBezTo>
                  <a:pt x="942" y="134"/>
                  <a:pt x="943" y="136"/>
                  <a:pt x="942" y="136"/>
                </a:cubicBezTo>
                <a:cubicBezTo>
                  <a:pt x="941" y="137"/>
                  <a:pt x="941" y="135"/>
                  <a:pt x="940" y="135"/>
                </a:cubicBezTo>
                <a:cubicBezTo>
                  <a:pt x="939" y="135"/>
                  <a:pt x="932" y="136"/>
                  <a:pt x="930" y="138"/>
                </a:cubicBezTo>
                <a:cubicBezTo>
                  <a:pt x="929" y="140"/>
                  <a:pt x="926" y="140"/>
                  <a:pt x="926" y="140"/>
                </a:cubicBezTo>
                <a:cubicBezTo>
                  <a:pt x="926" y="141"/>
                  <a:pt x="923" y="141"/>
                  <a:pt x="921" y="142"/>
                </a:cubicBezTo>
                <a:cubicBezTo>
                  <a:pt x="920" y="143"/>
                  <a:pt x="921" y="145"/>
                  <a:pt x="921" y="146"/>
                </a:cubicBezTo>
                <a:cubicBezTo>
                  <a:pt x="920" y="147"/>
                  <a:pt x="917" y="147"/>
                  <a:pt x="915" y="147"/>
                </a:cubicBezTo>
                <a:cubicBezTo>
                  <a:pt x="914" y="147"/>
                  <a:pt x="914" y="147"/>
                  <a:pt x="913" y="147"/>
                </a:cubicBezTo>
                <a:cubicBezTo>
                  <a:pt x="912" y="147"/>
                  <a:pt x="911" y="144"/>
                  <a:pt x="910" y="144"/>
                </a:cubicBezTo>
                <a:cubicBezTo>
                  <a:pt x="909" y="144"/>
                  <a:pt x="909" y="142"/>
                  <a:pt x="910" y="141"/>
                </a:cubicBezTo>
                <a:cubicBezTo>
                  <a:pt x="910" y="141"/>
                  <a:pt x="911" y="141"/>
                  <a:pt x="913" y="140"/>
                </a:cubicBezTo>
                <a:cubicBezTo>
                  <a:pt x="914" y="140"/>
                  <a:pt x="914" y="140"/>
                  <a:pt x="915" y="140"/>
                </a:cubicBezTo>
                <a:cubicBezTo>
                  <a:pt x="916" y="140"/>
                  <a:pt x="916" y="140"/>
                  <a:pt x="917" y="140"/>
                </a:cubicBezTo>
                <a:cubicBezTo>
                  <a:pt x="917" y="139"/>
                  <a:pt x="914" y="138"/>
                  <a:pt x="914" y="136"/>
                </a:cubicBezTo>
                <a:cubicBezTo>
                  <a:pt x="914" y="134"/>
                  <a:pt x="910" y="134"/>
                  <a:pt x="909" y="134"/>
                </a:cubicBezTo>
                <a:cubicBezTo>
                  <a:pt x="907" y="135"/>
                  <a:pt x="905" y="135"/>
                  <a:pt x="903" y="134"/>
                </a:cubicBezTo>
                <a:cubicBezTo>
                  <a:pt x="902" y="133"/>
                  <a:pt x="902" y="135"/>
                  <a:pt x="904" y="136"/>
                </a:cubicBezTo>
                <a:cubicBezTo>
                  <a:pt x="906" y="136"/>
                  <a:pt x="905" y="138"/>
                  <a:pt x="905" y="139"/>
                </a:cubicBezTo>
                <a:cubicBezTo>
                  <a:pt x="906" y="139"/>
                  <a:pt x="905" y="142"/>
                  <a:pt x="904" y="143"/>
                </a:cubicBezTo>
                <a:cubicBezTo>
                  <a:pt x="903" y="145"/>
                  <a:pt x="903" y="145"/>
                  <a:pt x="905" y="145"/>
                </a:cubicBezTo>
                <a:cubicBezTo>
                  <a:pt x="907" y="145"/>
                  <a:pt x="907" y="147"/>
                  <a:pt x="907" y="148"/>
                </a:cubicBezTo>
                <a:cubicBezTo>
                  <a:pt x="907" y="150"/>
                  <a:pt x="905" y="151"/>
                  <a:pt x="905" y="152"/>
                </a:cubicBezTo>
                <a:cubicBezTo>
                  <a:pt x="905" y="152"/>
                  <a:pt x="905" y="152"/>
                  <a:pt x="904" y="152"/>
                </a:cubicBezTo>
                <a:cubicBezTo>
                  <a:pt x="904" y="152"/>
                  <a:pt x="904" y="151"/>
                  <a:pt x="903" y="152"/>
                </a:cubicBezTo>
                <a:cubicBezTo>
                  <a:pt x="903" y="152"/>
                  <a:pt x="902" y="151"/>
                  <a:pt x="902" y="150"/>
                </a:cubicBezTo>
                <a:cubicBezTo>
                  <a:pt x="902" y="149"/>
                  <a:pt x="899" y="150"/>
                  <a:pt x="898" y="150"/>
                </a:cubicBezTo>
                <a:cubicBezTo>
                  <a:pt x="897" y="149"/>
                  <a:pt x="896" y="150"/>
                  <a:pt x="895" y="151"/>
                </a:cubicBezTo>
                <a:cubicBezTo>
                  <a:pt x="895" y="152"/>
                  <a:pt x="893" y="152"/>
                  <a:pt x="891" y="153"/>
                </a:cubicBezTo>
                <a:cubicBezTo>
                  <a:pt x="890" y="153"/>
                  <a:pt x="889" y="155"/>
                  <a:pt x="887" y="156"/>
                </a:cubicBezTo>
                <a:cubicBezTo>
                  <a:pt x="886" y="156"/>
                  <a:pt x="886" y="158"/>
                  <a:pt x="888" y="159"/>
                </a:cubicBezTo>
                <a:cubicBezTo>
                  <a:pt x="889" y="161"/>
                  <a:pt x="890" y="162"/>
                  <a:pt x="889" y="163"/>
                </a:cubicBezTo>
                <a:cubicBezTo>
                  <a:pt x="889" y="163"/>
                  <a:pt x="885" y="163"/>
                  <a:pt x="884" y="162"/>
                </a:cubicBezTo>
                <a:cubicBezTo>
                  <a:pt x="884" y="161"/>
                  <a:pt x="881" y="161"/>
                  <a:pt x="880" y="161"/>
                </a:cubicBezTo>
                <a:cubicBezTo>
                  <a:pt x="879" y="161"/>
                  <a:pt x="876" y="158"/>
                  <a:pt x="875" y="158"/>
                </a:cubicBezTo>
                <a:cubicBezTo>
                  <a:pt x="874" y="158"/>
                  <a:pt x="873" y="160"/>
                  <a:pt x="873" y="161"/>
                </a:cubicBezTo>
                <a:cubicBezTo>
                  <a:pt x="872" y="162"/>
                  <a:pt x="873" y="162"/>
                  <a:pt x="874" y="163"/>
                </a:cubicBezTo>
                <a:cubicBezTo>
                  <a:pt x="874" y="165"/>
                  <a:pt x="877" y="165"/>
                  <a:pt x="878" y="165"/>
                </a:cubicBezTo>
                <a:cubicBezTo>
                  <a:pt x="879" y="165"/>
                  <a:pt x="879" y="166"/>
                  <a:pt x="878" y="167"/>
                </a:cubicBezTo>
                <a:cubicBezTo>
                  <a:pt x="878" y="168"/>
                  <a:pt x="876" y="169"/>
                  <a:pt x="875" y="168"/>
                </a:cubicBezTo>
                <a:cubicBezTo>
                  <a:pt x="874" y="167"/>
                  <a:pt x="872" y="168"/>
                  <a:pt x="872" y="167"/>
                </a:cubicBezTo>
                <a:cubicBezTo>
                  <a:pt x="872" y="166"/>
                  <a:pt x="870" y="164"/>
                  <a:pt x="868" y="165"/>
                </a:cubicBezTo>
                <a:cubicBezTo>
                  <a:pt x="866" y="165"/>
                  <a:pt x="866" y="164"/>
                  <a:pt x="866" y="162"/>
                </a:cubicBezTo>
                <a:cubicBezTo>
                  <a:pt x="866" y="161"/>
                  <a:pt x="865" y="160"/>
                  <a:pt x="865" y="159"/>
                </a:cubicBezTo>
                <a:cubicBezTo>
                  <a:pt x="865" y="158"/>
                  <a:pt x="864" y="157"/>
                  <a:pt x="865" y="156"/>
                </a:cubicBezTo>
                <a:cubicBezTo>
                  <a:pt x="866" y="156"/>
                  <a:pt x="865" y="154"/>
                  <a:pt x="865" y="154"/>
                </a:cubicBezTo>
                <a:cubicBezTo>
                  <a:pt x="865" y="153"/>
                  <a:pt x="863" y="151"/>
                  <a:pt x="862" y="151"/>
                </a:cubicBezTo>
                <a:cubicBezTo>
                  <a:pt x="860" y="151"/>
                  <a:pt x="861" y="150"/>
                  <a:pt x="859" y="149"/>
                </a:cubicBezTo>
                <a:cubicBezTo>
                  <a:pt x="858" y="149"/>
                  <a:pt x="855" y="147"/>
                  <a:pt x="855" y="146"/>
                </a:cubicBezTo>
                <a:cubicBezTo>
                  <a:pt x="855" y="145"/>
                  <a:pt x="853" y="145"/>
                  <a:pt x="854" y="144"/>
                </a:cubicBezTo>
                <a:cubicBezTo>
                  <a:pt x="854" y="144"/>
                  <a:pt x="856" y="145"/>
                  <a:pt x="857" y="146"/>
                </a:cubicBezTo>
                <a:cubicBezTo>
                  <a:pt x="858" y="147"/>
                  <a:pt x="860" y="148"/>
                  <a:pt x="863" y="148"/>
                </a:cubicBezTo>
                <a:cubicBezTo>
                  <a:pt x="866" y="149"/>
                  <a:pt x="867" y="150"/>
                  <a:pt x="870" y="151"/>
                </a:cubicBezTo>
                <a:cubicBezTo>
                  <a:pt x="874" y="151"/>
                  <a:pt x="876" y="151"/>
                  <a:pt x="880" y="152"/>
                </a:cubicBezTo>
                <a:cubicBezTo>
                  <a:pt x="885" y="153"/>
                  <a:pt x="891" y="148"/>
                  <a:pt x="893" y="147"/>
                </a:cubicBezTo>
                <a:cubicBezTo>
                  <a:pt x="894" y="145"/>
                  <a:pt x="892" y="143"/>
                  <a:pt x="892" y="142"/>
                </a:cubicBezTo>
                <a:cubicBezTo>
                  <a:pt x="892" y="141"/>
                  <a:pt x="890" y="141"/>
                  <a:pt x="890" y="140"/>
                </a:cubicBezTo>
                <a:cubicBezTo>
                  <a:pt x="889" y="139"/>
                  <a:pt x="888" y="138"/>
                  <a:pt x="886" y="138"/>
                </a:cubicBezTo>
                <a:cubicBezTo>
                  <a:pt x="884" y="138"/>
                  <a:pt x="884" y="136"/>
                  <a:pt x="883" y="136"/>
                </a:cubicBezTo>
                <a:cubicBezTo>
                  <a:pt x="881" y="136"/>
                  <a:pt x="880" y="135"/>
                  <a:pt x="876" y="133"/>
                </a:cubicBezTo>
                <a:cubicBezTo>
                  <a:pt x="873" y="130"/>
                  <a:pt x="868" y="128"/>
                  <a:pt x="867" y="129"/>
                </a:cubicBezTo>
                <a:cubicBezTo>
                  <a:pt x="866" y="129"/>
                  <a:pt x="865" y="129"/>
                  <a:pt x="864" y="128"/>
                </a:cubicBezTo>
                <a:cubicBezTo>
                  <a:pt x="864" y="128"/>
                  <a:pt x="862" y="128"/>
                  <a:pt x="861" y="128"/>
                </a:cubicBezTo>
                <a:cubicBezTo>
                  <a:pt x="861" y="129"/>
                  <a:pt x="860" y="129"/>
                  <a:pt x="860" y="128"/>
                </a:cubicBezTo>
                <a:cubicBezTo>
                  <a:pt x="859" y="128"/>
                  <a:pt x="858" y="128"/>
                  <a:pt x="857" y="128"/>
                </a:cubicBezTo>
                <a:cubicBezTo>
                  <a:pt x="856" y="129"/>
                  <a:pt x="855" y="127"/>
                  <a:pt x="855" y="127"/>
                </a:cubicBezTo>
                <a:cubicBezTo>
                  <a:pt x="856" y="126"/>
                  <a:pt x="858" y="127"/>
                  <a:pt x="858" y="126"/>
                </a:cubicBezTo>
                <a:cubicBezTo>
                  <a:pt x="858" y="125"/>
                  <a:pt x="857" y="126"/>
                  <a:pt x="855" y="125"/>
                </a:cubicBezTo>
                <a:cubicBezTo>
                  <a:pt x="854" y="124"/>
                  <a:pt x="853" y="124"/>
                  <a:pt x="852" y="125"/>
                </a:cubicBezTo>
                <a:cubicBezTo>
                  <a:pt x="852" y="126"/>
                  <a:pt x="851" y="126"/>
                  <a:pt x="850" y="125"/>
                </a:cubicBezTo>
                <a:cubicBezTo>
                  <a:pt x="849" y="124"/>
                  <a:pt x="847" y="124"/>
                  <a:pt x="846" y="125"/>
                </a:cubicBezTo>
                <a:cubicBezTo>
                  <a:pt x="846" y="126"/>
                  <a:pt x="844" y="126"/>
                  <a:pt x="844" y="125"/>
                </a:cubicBezTo>
                <a:cubicBezTo>
                  <a:pt x="844" y="124"/>
                  <a:pt x="842" y="123"/>
                  <a:pt x="842" y="123"/>
                </a:cubicBezTo>
                <a:cubicBezTo>
                  <a:pt x="842" y="122"/>
                  <a:pt x="843" y="122"/>
                  <a:pt x="844" y="123"/>
                </a:cubicBezTo>
                <a:cubicBezTo>
                  <a:pt x="845" y="123"/>
                  <a:pt x="845" y="123"/>
                  <a:pt x="847" y="122"/>
                </a:cubicBezTo>
                <a:cubicBezTo>
                  <a:pt x="848" y="121"/>
                  <a:pt x="849" y="122"/>
                  <a:pt x="849" y="121"/>
                </a:cubicBezTo>
                <a:cubicBezTo>
                  <a:pt x="850" y="120"/>
                  <a:pt x="848" y="119"/>
                  <a:pt x="847" y="119"/>
                </a:cubicBezTo>
                <a:cubicBezTo>
                  <a:pt x="847" y="118"/>
                  <a:pt x="845" y="117"/>
                  <a:pt x="844" y="118"/>
                </a:cubicBezTo>
                <a:cubicBezTo>
                  <a:pt x="843" y="118"/>
                  <a:pt x="843" y="117"/>
                  <a:pt x="842" y="117"/>
                </a:cubicBezTo>
                <a:cubicBezTo>
                  <a:pt x="841" y="116"/>
                  <a:pt x="839" y="117"/>
                  <a:pt x="839" y="119"/>
                </a:cubicBezTo>
                <a:cubicBezTo>
                  <a:pt x="839" y="121"/>
                  <a:pt x="837" y="120"/>
                  <a:pt x="837" y="119"/>
                </a:cubicBezTo>
                <a:cubicBezTo>
                  <a:pt x="838" y="118"/>
                  <a:pt x="837" y="117"/>
                  <a:pt x="838" y="117"/>
                </a:cubicBezTo>
                <a:cubicBezTo>
                  <a:pt x="839" y="117"/>
                  <a:pt x="839" y="115"/>
                  <a:pt x="836" y="114"/>
                </a:cubicBezTo>
                <a:cubicBezTo>
                  <a:pt x="834" y="114"/>
                  <a:pt x="833" y="116"/>
                  <a:pt x="834" y="117"/>
                </a:cubicBezTo>
                <a:cubicBezTo>
                  <a:pt x="834" y="117"/>
                  <a:pt x="832" y="120"/>
                  <a:pt x="831" y="120"/>
                </a:cubicBezTo>
                <a:cubicBezTo>
                  <a:pt x="830" y="120"/>
                  <a:pt x="831" y="118"/>
                  <a:pt x="831" y="117"/>
                </a:cubicBezTo>
                <a:cubicBezTo>
                  <a:pt x="831" y="115"/>
                  <a:pt x="830" y="116"/>
                  <a:pt x="828" y="118"/>
                </a:cubicBezTo>
                <a:cubicBezTo>
                  <a:pt x="827" y="120"/>
                  <a:pt x="825" y="122"/>
                  <a:pt x="824" y="122"/>
                </a:cubicBezTo>
                <a:cubicBezTo>
                  <a:pt x="823" y="122"/>
                  <a:pt x="823" y="120"/>
                  <a:pt x="825" y="119"/>
                </a:cubicBezTo>
                <a:cubicBezTo>
                  <a:pt x="827" y="118"/>
                  <a:pt x="827" y="116"/>
                  <a:pt x="828" y="116"/>
                </a:cubicBezTo>
                <a:cubicBezTo>
                  <a:pt x="829" y="116"/>
                  <a:pt x="829" y="115"/>
                  <a:pt x="827" y="114"/>
                </a:cubicBezTo>
                <a:cubicBezTo>
                  <a:pt x="826" y="114"/>
                  <a:pt x="826" y="116"/>
                  <a:pt x="825" y="116"/>
                </a:cubicBezTo>
                <a:cubicBezTo>
                  <a:pt x="825" y="117"/>
                  <a:pt x="824" y="116"/>
                  <a:pt x="823" y="116"/>
                </a:cubicBezTo>
                <a:cubicBezTo>
                  <a:pt x="823" y="116"/>
                  <a:pt x="822" y="116"/>
                  <a:pt x="822" y="116"/>
                </a:cubicBezTo>
                <a:cubicBezTo>
                  <a:pt x="822" y="116"/>
                  <a:pt x="821" y="117"/>
                  <a:pt x="821" y="118"/>
                </a:cubicBezTo>
                <a:cubicBezTo>
                  <a:pt x="822" y="119"/>
                  <a:pt x="821" y="119"/>
                  <a:pt x="820" y="118"/>
                </a:cubicBezTo>
                <a:cubicBezTo>
                  <a:pt x="820" y="117"/>
                  <a:pt x="818" y="118"/>
                  <a:pt x="817" y="119"/>
                </a:cubicBezTo>
                <a:cubicBezTo>
                  <a:pt x="817" y="120"/>
                  <a:pt x="816" y="120"/>
                  <a:pt x="816" y="121"/>
                </a:cubicBezTo>
                <a:cubicBezTo>
                  <a:pt x="817" y="121"/>
                  <a:pt x="817" y="123"/>
                  <a:pt x="816" y="123"/>
                </a:cubicBezTo>
                <a:cubicBezTo>
                  <a:pt x="815" y="123"/>
                  <a:pt x="815" y="123"/>
                  <a:pt x="815" y="122"/>
                </a:cubicBezTo>
                <a:cubicBezTo>
                  <a:pt x="815" y="121"/>
                  <a:pt x="815" y="120"/>
                  <a:pt x="814" y="121"/>
                </a:cubicBezTo>
                <a:cubicBezTo>
                  <a:pt x="814" y="121"/>
                  <a:pt x="814" y="119"/>
                  <a:pt x="815" y="119"/>
                </a:cubicBezTo>
                <a:cubicBezTo>
                  <a:pt x="816" y="119"/>
                  <a:pt x="818" y="117"/>
                  <a:pt x="818" y="117"/>
                </a:cubicBezTo>
                <a:cubicBezTo>
                  <a:pt x="817" y="116"/>
                  <a:pt x="816" y="116"/>
                  <a:pt x="816" y="117"/>
                </a:cubicBezTo>
                <a:cubicBezTo>
                  <a:pt x="816" y="118"/>
                  <a:pt x="814" y="118"/>
                  <a:pt x="813" y="118"/>
                </a:cubicBezTo>
                <a:cubicBezTo>
                  <a:pt x="811" y="118"/>
                  <a:pt x="811" y="120"/>
                  <a:pt x="813" y="121"/>
                </a:cubicBezTo>
                <a:cubicBezTo>
                  <a:pt x="815" y="122"/>
                  <a:pt x="813" y="122"/>
                  <a:pt x="812" y="122"/>
                </a:cubicBezTo>
                <a:cubicBezTo>
                  <a:pt x="811" y="121"/>
                  <a:pt x="809" y="121"/>
                  <a:pt x="808" y="122"/>
                </a:cubicBezTo>
                <a:cubicBezTo>
                  <a:pt x="807" y="122"/>
                  <a:pt x="811" y="123"/>
                  <a:pt x="811" y="124"/>
                </a:cubicBezTo>
                <a:cubicBezTo>
                  <a:pt x="811" y="124"/>
                  <a:pt x="810" y="124"/>
                  <a:pt x="810" y="124"/>
                </a:cubicBezTo>
                <a:cubicBezTo>
                  <a:pt x="809" y="123"/>
                  <a:pt x="809" y="123"/>
                  <a:pt x="809" y="123"/>
                </a:cubicBezTo>
                <a:cubicBezTo>
                  <a:pt x="808" y="124"/>
                  <a:pt x="807" y="123"/>
                  <a:pt x="807" y="122"/>
                </a:cubicBezTo>
                <a:cubicBezTo>
                  <a:pt x="806" y="121"/>
                  <a:pt x="804" y="123"/>
                  <a:pt x="805" y="123"/>
                </a:cubicBezTo>
                <a:cubicBezTo>
                  <a:pt x="807" y="123"/>
                  <a:pt x="806" y="124"/>
                  <a:pt x="806" y="126"/>
                </a:cubicBezTo>
                <a:cubicBezTo>
                  <a:pt x="806" y="127"/>
                  <a:pt x="804" y="126"/>
                  <a:pt x="805" y="125"/>
                </a:cubicBezTo>
                <a:cubicBezTo>
                  <a:pt x="805" y="124"/>
                  <a:pt x="804" y="124"/>
                  <a:pt x="802" y="125"/>
                </a:cubicBezTo>
                <a:cubicBezTo>
                  <a:pt x="801" y="125"/>
                  <a:pt x="803" y="123"/>
                  <a:pt x="802" y="122"/>
                </a:cubicBezTo>
                <a:cubicBezTo>
                  <a:pt x="802" y="121"/>
                  <a:pt x="800" y="122"/>
                  <a:pt x="799" y="122"/>
                </a:cubicBezTo>
                <a:cubicBezTo>
                  <a:pt x="798" y="123"/>
                  <a:pt x="797" y="123"/>
                  <a:pt x="798" y="124"/>
                </a:cubicBezTo>
                <a:cubicBezTo>
                  <a:pt x="799" y="124"/>
                  <a:pt x="799" y="126"/>
                  <a:pt x="798" y="126"/>
                </a:cubicBezTo>
                <a:cubicBezTo>
                  <a:pt x="796" y="125"/>
                  <a:pt x="796" y="126"/>
                  <a:pt x="796" y="127"/>
                </a:cubicBezTo>
                <a:cubicBezTo>
                  <a:pt x="796" y="128"/>
                  <a:pt x="795" y="128"/>
                  <a:pt x="795" y="127"/>
                </a:cubicBezTo>
                <a:cubicBezTo>
                  <a:pt x="794" y="126"/>
                  <a:pt x="792" y="126"/>
                  <a:pt x="792" y="127"/>
                </a:cubicBezTo>
                <a:cubicBezTo>
                  <a:pt x="791" y="128"/>
                  <a:pt x="789" y="129"/>
                  <a:pt x="790" y="130"/>
                </a:cubicBezTo>
                <a:cubicBezTo>
                  <a:pt x="790" y="131"/>
                  <a:pt x="790" y="130"/>
                  <a:pt x="791" y="130"/>
                </a:cubicBezTo>
                <a:cubicBezTo>
                  <a:pt x="791" y="130"/>
                  <a:pt x="792" y="130"/>
                  <a:pt x="792" y="130"/>
                </a:cubicBezTo>
                <a:cubicBezTo>
                  <a:pt x="793" y="130"/>
                  <a:pt x="792" y="131"/>
                  <a:pt x="793" y="131"/>
                </a:cubicBezTo>
                <a:cubicBezTo>
                  <a:pt x="793" y="132"/>
                  <a:pt x="793" y="133"/>
                  <a:pt x="792" y="132"/>
                </a:cubicBezTo>
                <a:cubicBezTo>
                  <a:pt x="792" y="132"/>
                  <a:pt x="790" y="131"/>
                  <a:pt x="790" y="133"/>
                </a:cubicBezTo>
                <a:cubicBezTo>
                  <a:pt x="790" y="134"/>
                  <a:pt x="789" y="132"/>
                  <a:pt x="788" y="132"/>
                </a:cubicBezTo>
                <a:cubicBezTo>
                  <a:pt x="788" y="131"/>
                  <a:pt x="788" y="132"/>
                  <a:pt x="787" y="132"/>
                </a:cubicBezTo>
                <a:cubicBezTo>
                  <a:pt x="787" y="133"/>
                  <a:pt x="786" y="133"/>
                  <a:pt x="786" y="133"/>
                </a:cubicBezTo>
                <a:cubicBezTo>
                  <a:pt x="785" y="132"/>
                  <a:pt x="788" y="130"/>
                  <a:pt x="787" y="129"/>
                </a:cubicBezTo>
                <a:cubicBezTo>
                  <a:pt x="786" y="128"/>
                  <a:pt x="786" y="130"/>
                  <a:pt x="785" y="131"/>
                </a:cubicBezTo>
                <a:cubicBezTo>
                  <a:pt x="783" y="133"/>
                  <a:pt x="781" y="133"/>
                  <a:pt x="782" y="133"/>
                </a:cubicBezTo>
                <a:cubicBezTo>
                  <a:pt x="783" y="134"/>
                  <a:pt x="780" y="134"/>
                  <a:pt x="780" y="136"/>
                </a:cubicBezTo>
                <a:cubicBezTo>
                  <a:pt x="780" y="137"/>
                  <a:pt x="777" y="137"/>
                  <a:pt x="775" y="138"/>
                </a:cubicBezTo>
                <a:cubicBezTo>
                  <a:pt x="773" y="140"/>
                  <a:pt x="775" y="140"/>
                  <a:pt x="776" y="139"/>
                </a:cubicBezTo>
                <a:cubicBezTo>
                  <a:pt x="777" y="137"/>
                  <a:pt x="778" y="138"/>
                  <a:pt x="779" y="137"/>
                </a:cubicBezTo>
                <a:cubicBezTo>
                  <a:pt x="781" y="136"/>
                  <a:pt x="783" y="135"/>
                  <a:pt x="784" y="135"/>
                </a:cubicBezTo>
                <a:cubicBezTo>
                  <a:pt x="784" y="136"/>
                  <a:pt x="785" y="136"/>
                  <a:pt x="786" y="135"/>
                </a:cubicBezTo>
                <a:cubicBezTo>
                  <a:pt x="787" y="134"/>
                  <a:pt x="788" y="134"/>
                  <a:pt x="789" y="135"/>
                </a:cubicBezTo>
                <a:cubicBezTo>
                  <a:pt x="789" y="136"/>
                  <a:pt x="787" y="136"/>
                  <a:pt x="788" y="137"/>
                </a:cubicBezTo>
                <a:cubicBezTo>
                  <a:pt x="789" y="138"/>
                  <a:pt x="787" y="139"/>
                  <a:pt x="787" y="138"/>
                </a:cubicBezTo>
                <a:cubicBezTo>
                  <a:pt x="787" y="137"/>
                  <a:pt x="786" y="136"/>
                  <a:pt x="785" y="137"/>
                </a:cubicBezTo>
                <a:cubicBezTo>
                  <a:pt x="785" y="138"/>
                  <a:pt x="784" y="139"/>
                  <a:pt x="783" y="139"/>
                </a:cubicBezTo>
                <a:cubicBezTo>
                  <a:pt x="783" y="139"/>
                  <a:pt x="782" y="140"/>
                  <a:pt x="782" y="142"/>
                </a:cubicBezTo>
                <a:cubicBezTo>
                  <a:pt x="782" y="143"/>
                  <a:pt x="781" y="143"/>
                  <a:pt x="781" y="143"/>
                </a:cubicBezTo>
                <a:cubicBezTo>
                  <a:pt x="781" y="143"/>
                  <a:pt x="780" y="143"/>
                  <a:pt x="780" y="143"/>
                </a:cubicBezTo>
                <a:cubicBezTo>
                  <a:pt x="780" y="144"/>
                  <a:pt x="778" y="147"/>
                  <a:pt x="776" y="148"/>
                </a:cubicBezTo>
                <a:cubicBezTo>
                  <a:pt x="774" y="150"/>
                  <a:pt x="776" y="151"/>
                  <a:pt x="776" y="152"/>
                </a:cubicBezTo>
                <a:cubicBezTo>
                  <a:pt x="775" y="152"/>
                  <a:pt x="774" y="152"/>
                  <a:pt x="774" y="152"/>
                </a:cubicBezTo>
                <a:cubicBezTo>
                  <a:pt x="773" y="152"/>
                  <a:pt x="772" y="152"/>
                  <a:pt x="772" y="152"/>
                </a:cubicBezTo>
                <a:cubicBezTo>
                  <a:pt x="772" y="153"/>
                  <a:pt x="773" y="155"/>
                  <a:pt x="772" y="156"/>
                </a:cubicBezTo>
                <a:cubicBezTo>
                  <a:pt x="771" y="157"/>
                  <a:pt x="772" y="158"/>
                  <a:pt x="772" y="159"/>
                </a:cubicBezTo>
                <a:cubicBezTo>
                  <a:pt x="772" y="159"/>
                  <a:pt x="771" y="159"/>
                  <a:pt x="770" y="159"/>
                </a:cubicBezTo>
                <a:cubicBezTo>
                  <a:pt x="770" y="159"/>
                  <a:pt x="769" y="159"/>
                  <a:pt x="769" y="159"/>
                </a:cubicBezTo>
                <a:cubicBezTo>
                  <a:pt x="769" y="160"/>
                  <a:pt x="767" y="160"/>
                  <a:pt x="766" y="160"/>
                </a:cubicBezTo>
                <a:cubicBezTo>
                  <a:pt x="765" y="161"/>
                  <a:pt x="767" y="162"/>
                  <a:pt x="768" y="163"/>
                </a:cubicBezTo>
                <a:cubicBezTo>
                  <a:pt x="770" y="164"/>
                  <a:pt x="767" y="165"/>
                  <a:pt x="767" y="164"/>
                </a:cubicBezTo>
                <a:cubicBezTo>
                  <a:pt x="767" y="162"/>
                  <a:pt x="765" y="164"/>
                  <a:pt x="763" y="165"/>
                </a:cubicBezTo>
                <a:cubicBezTo>
                  <a:pt x="761" y="166"/>
                  <a:pt x="762" y="168"/>
                  <a:pt x="761" y="168"/>
                </a:cubicBezTo>
                <a:cubicBezTo>
                  <a:pt x="759" y="168"/>
                  <a:pt x="760" y="170"/>
                  <a:pt x="759" y="171"/>
                </a:cubicBezTo>
                <a:cubicBezTo>
                  <a:pt x="758" y="172"/>
                  <a:pt x="758" y="169"/>
                  <a:pt x="756" y="169"/>
                </a:cubicBezTo>
                <a:cubicBezTo>
                  <a:pt x="755" y="169"/>
                  <a:pt x="755" y="170"/>
                  <a:pt x="756" y="171"/>
                </a:cubicBezTo>
                <a:cubicBezTo>
                  <a:pt x="757" y="173"/>
                  <a:pt x="754" y="172"/>
                  <a:pt x="754" y="173"/>
                </a:cubicBezTo>
                <a:cubicBezTo>
                  <a:pt x="753" y="174"/>
                  <a:pt x="750" y="173"/>
                  <a:pt x="749" y="174"/>
                </a:cubicBezTo>
                <a:cubicBezTo>
                  <a:pt x="749" y="175"/>
                  <a:pt x="751" y="175"/>
                  <a:pt x="752" y="176"/>
                </a:cubicBezTo>
                <a:cubicBezTo>
                  <a:pt x="752" y="177"/>
                  <a:pt x="749" y="176"/>
                  <a:pt x="748" y="176"/>
                </a:cubicBezTo>
                <a:cubicBezTo>
                  <a:pt x="747" y="176"/>
                  <a:pt x="747" y="176"/>
                  <a:pt x="747" y="177"/>
                </a:cubicBezTo>
                <a:cubicBezTo>
                  <a:pt x="747" y="177"/>
                  <a:pt x="746" y="178"/>
                  <a:pt x="746" y="178"/>
                </a:cubicBezTo>
                <a:cubicBezTo>
                  <a:pt x="745" y="177"/>
                  <a:pt x="743" y="179"/>
                  <a:pt x="744" y="180"/>
                </a:cubicBezTo>
                <a:cubicBezTo>
                  <a:pt x="745" y="181"/>
                  <a:pt x="743" y="181"/>
                  <a:pt x="742" y="180"/>
                </a:cubicBezTo>
                <a:cubicBezTo>
                  <a:pt x="741" y="180"/>
                  <a:pt x="741" y="181"/>
                  <a:pt x="740" y="182"/>
                </a:cubicBezTo>
                <a:cubicBezTo>
                  <a:pt x="740" y="183"/>
                  <a:pt x="742" y="184"/>
                  <a:pt x="742" y="184"/>
                </a:cubicBezTo>
                <a:cubicBezTo>
                  <a:pt x="742" y="185"/>
                  <a:pt x="740" y="185"/>
                  <a:pt x="741" y="186"/>
                </a:cubicBezTo>
                <a:cubicBezTo>
                  <a:pt x="743" y="186"/>
                  <a:pt x="742" y="187"/>
                  <a:pt x="741" y="187"/>
                </a:cubicBezTo>
                <a:cubicBezTo>
                  <a:pt x="740" y="188"/>
                  <a:pt x="740" y="188"/>
                  <a:pt x="741" y="189"/>
                </a:cubicBezTo>
                <a:cubicBezTo>
                  <a:pt x="742" y="190"/>
                  <a:pt x="740" y="190"/>
                  <a:pt x="741" y="192"/>
                </a:cubicBezTo>
                <a:cubicBezTo>
                  <a:pt x="741" y="193"/>
                  <a:pt x="742" y="192"/>
                  <a:pt x="742" y="192"/>
                </a:cubicBezTo>
                <a:cubicBezTo>
                  <a:pt x="742" y="192"/>
                  <a:pt x="743" y="192"/>
                  <a:pt x="743" y="193"/>
                </a:cubicBezTo>
                <a:cubicBezTo>
                  <a:pt x="743" y="194"/>
                  <a:pt x="745" y="193"/>
                  <a:pt x="746" y="191"/>
                </a:cubicBezTo>
                <a:cubicBezTo>
                  <a:pt x="747" y="191"/>
                  <a:pt x="747" y="191"/>
                  <a:pt x="747" y="192"/>
                </a:cubicBezTo>
                <a:cubicBezTo>
                  <a:pt x="747" y="192"/>
                  <a:pt x="747" y="193"/>
                  <a:pt x="747" y="193"/>
                </a:cubicBezTo>
                <a:cubicBezTo>
                  <a:pt x="746" y="193"/>
                  <a:pt x="744" y="193"/>
                  <a:pt x="744" y="194"/>
                </a:cubicBezTo>
                <a:cubicBezTo>
                  <a:pt x="745" y="196"/>
                  <a:pt x="743" y="195"/>
                  <a:pt x="743" y="194"/>
                </a:cubicBezTo>
                <a:cubicBezTo>
                  <a:pt x="743" y="193"/>
                  <a:pt x="740" y="194"/>
                  <a:pt x="741" y="195"/>
                </a:cubicBezTo>
                <a:cubicBezTo>
                  <a:pt x="742" y="196"/>
                  <a:pt x="741" y="197"/>
                  <a:pt x="741" y="198"/>
                </a:cubicBezTo>
                <a:cubicBezTo>
                  <a:pt x="741" y="199"/>
                  <a:pt x="743" y="199"/>
                  <a:pt x="743" y="197"/>
                </a:cubicBezTo>
                <a:cubicBezTo>
                  <a:pt x="744" y="196"/>
                  <a:pt x="745" y="197"/>
                  <a:pt x="746" y="198"/>
                </a:cubicBezTo>
                <a:cubicBezTo>
                  <a:pt x="746" y="199"/>
                  <a:pt x="745" y="198"/>
                  <a:pt x="745" y="199"/>
                </a:cubicBezTo>
                <a:cubicBezTo>
                  <a:pt x="745" y="201"/>
                  <a:pt x="744" y="200"/>
                  <a:pt x="743" y="201"/>
                </a:cubicBezTo>
                <a:cubicBezTo>
                  <a:pt x="742" y="202"/>
                  <a:pt x="746" y="204"/>
                  <a:pt x="747" y="204"/>
                </a:cubicBezTo>
                <a:cubicBezTo>
                  <a:pt x="749" y="205"/>
                  <a:pt x="750" y="206"/>
                  <a:pt x="752" y="206"/>
                </a:cubicBezTo>
                <a:cubicBezTo>
                  <a:pt x="755" y="205"/>
                  <a:pt x="760" y="201"/>
                  <a:pt x="760" y="200"/>
                </a:cubicBezTo>
                <a:cubicBezTo>
                  <a:pt x="760" y="199"/>
                  <a:pt x="761" y="199"/>
                  <a:pt x="762" y="199"/>
                </a:cubicBezTo>
                <a:cubicBezTo>
                  <a:pt x="762" y="199"/>
                  <a:pt x="763" y="199"/>
                  <a:pt x="763" y="199"/>
                </a:cubicBezTo>
                <a:cubicBezTo>
                  <a:pt x="764" y="198"/>
                  <a:pt x="763" y="196"/>
                  <a:pt x="764" y="196"/>
                </a:cubicBezTo>
                <a:cubicBezTo>
                  <a:pt x="765" y="196"/>
                  <a:pt x="765" y="198"/>
                  <a:pt x="766" y="198"/>
                </a:cubicBezTo>
                <a:cubicBezTo>
                  <a:pt x="766" y="199"/>
                  <a:pt x="767" y="199"/>
                  <a:pt x="767" y="201"/>
                </a:cubicBezTo>
                <a:cubicBezTo>
                  <a:pt x="767" y="202"/>
                  <a:pt x="767" y="204"/>
                  <a:pt x="769" y="205"/>
                </a:cubicBezTo>
                <a:cubicBezTo>
                  <a:pt x="770" y="206"/>
                  <a:pt x="769" y="208"/>
                  <a:pt x="770" y="209"/>
                </a:cubicBezTo>
                <a:cubicBezTo>
                  <a:pt x="771" y="211"/>
                  <a:pt x="771" y="212"/>
                  <a:pt x="772" y="213"/>
                </a:cubicBezTo>
                <a:cubicBezTo>
                  <a:pt x="774" y="214"/>
                  <a:pt x="774" y="215"/>
                  <a:pt x="773" y="216"/>
                </a:cubicBezTo>
                <a:cubicBezTo>
                  <a:pt x="773" y="218"/>
                  <a:pt x="774" y="217"/>
                  <a:pt x="774" y="218"/>
                </a:cubicBezTo>
                <a:cubicBezTo>
                  <a:pt x="775" y="219"/>
                  <a:pt x="774" y="221"/>
                  <a:pt x="775" y="222"/>
                </a:cubicBezTo>
                <a:cubicBezTo>
                  <a:pt x="775" y="223"/>
                  <a:pt x="776" y="222"/>
                  <a:pt x="778" y="222"/>
                </a:cubicBezTo>
                <a:cubicBezTo>
                  <a:pt x="780" y="222"/>
                  <a:pt x="779" y="221"/>
                  <a:pt x="779" y="219"/>
                </a:cubicBezTo>
                <a:cubicBezTo>
                  <a:pt x="779" y="218"/>
                  <a:pt x="780" y="219"/>
                  <a:pt x="781" y="218"/>
                </a:cubicBezTo>
                <a:cubicBezTo>
                  <a:pt x="781" y="217"/>
                  <a:pt x="783" y="217"/>
                  <a:pt x="784" y="218"/>
                </a:cubicBezTo>
                <a:cubicBezTo>
                  <a:pt x="786" y="218"/>
                  <a:pt x="786" y="217"/>
                  <a:pt x="787" y="216"/>
                </a:cubicBezTo>
                <a:cubicBezTo>
                  <a:pt x="787" y="214"/>
                  <a:pt x="788" y="216"/>
                  <a:pt x="788" y="216"/>
                </a:cubicBezTo>
                <a:cubicBezTo>
                  <a:pt x="789" y="217"/>
                  <a:pt x="790" y="214"/>
                  <a:pt x="791" y="212"/>
                </a:cubicBezTo>
                <a:cubicBezTo>
                  <a:pt x="791" y="211"/>
                  <a:pt x="791" y="211"/>
                  <a:pt x="789" y="213"/>
                </a:cubicBezTo>
                <a:cubicBezTo>
                  <a:pt x="788" y="214"/>
                  <a:pt x="788" y="211"/>
                  <a:pt x="789" y="210"/>
                </a:cubicBezTo>
                <a:cubicBezTo>
                  <a:pt x="790" y="208"/>
                  <a:pt x="790" y="204"/>
                  <a:pt x="790" y="204"/>
                </a:cubicBezTo>
                <a:cubicBezTo>
                  <a:pt x="790" y="203"/>
                  <a:pt x="790" y="201"/>
                  <a:pt x="792" y="201"/>
                </a:cubicBezTo>
                <a:cubicBezTo>
                  <a:pt x="794" y="201"/>
                  <a:pt x="796" y="198"/>
                  <a:pt x="796" y="197"/>
                </a:cubicBezTo>
                <a:cubicBezTo>
                  <a:pt x="796" y="196"/>
                  <a:pt x="798" y="195"/>
                  <a:pt x="798" y="194"/>
                </a:cubicBezTo>
                <a:cubicBezTo>
                  <a:pt x="798" y="193"/>
                  <a:pt x="795" y="190"/>
                  <a:pt x="794" y="189"/>
                </a:cubicBezTo>
                <a:cubicBezTo>
                  <a:pt x="793" y="189"/>
                  <a:pt x="791" y="189"/>
                  <a:pt x="791" y="189"/>
                </a:cubicBezTo>
                <a:cubicBezTo>
                  <a:pt x="792" y="188"/>
                  <a:pt x="791" y="185"/>
                  <a:pt x="791" y="184"/>
                </a:cubicBezTo>
                <a:cubicBezTo>
                  <a:pt x="791" y="183"/>
                  <a:pt x="792" y="181"/>
                  <a:pt x="792" y="180"/>
                </a:cubicBezTo>
                <a:cubicBezTo>
                  <a:pt x="792" y="178"/>
                  <a:pt x="792" y="177"/>
                  <a:pt x="794" y="176"/>
                </a:cubicBezTo>
                <a:cubicBezTo>
                  <a:pt x="795" y="176"/>
                  <a:pt x="794" y="175"/>
                  <a:pt x="796" y="175"/>
                </a:cubicBezTo>
                <a:cubicBezTo>
                  <a:pt x="797" y="174"/>
                  <a:pt x="797" y="172"/>
                  <a:pt x="799" y="171"/>
                </a:cubicBezTo>
                <a:cubicBezTo>
                  <a:pt x="800" y="171"/>
                  <a:pt x="800" y="170"/>
                  <a:pt x="803" y="169"/>
                </a:cubicBezTo>
                <a:cubicBezTo>
                  <a:pt x="805" y="168"/>
                  <a:pt x="808" y="165"/>
                  <a:pt x="809" y="164"/>
                </a:cubicBezTo>
                <a:cubicBezTo>
                  <a:pt x="810" y="163"/>
                  <a:pt x="807" y="161"/>
                  <a:pt x="809" y="160"/>
                </a:cubicBezTo>
                <a:cubicBezTo>
                  <a:pt x="811" y="159"/>
                  <a:pt x="809" y="157"/>
                  <a:pt x="810" y="156"/>
                </a:cubicBezTo>
                <a:cubicBezTo>
                  <a:pt x="812" y="156"/>
                  <a:pt x="812" y="155"/>
                  <a:pt x="813" y="154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6" y="154"/>
                  <a:pt x="817" y="154"/>
                  <a:pt x="818" y="154"/>
                </a:cubicBezTo>
                <a:cubicBezTo>
                  <a:pt x="820" y="153"/>
                  <a:pt x="822" y="155"/>
                  <a:pt x="823" y="155"/>
                </a:cubicBezTo>
                <a:cubicBezTo>
                  <a:pt x="825" y="156"/>
                  <a:pt x="825" y="157"/>
                  <a:pt x="825" y="159"/>
                </a:cubicBezTo>
                <a:cubicBezTo>
                  <a:pt x="825" y="160"/>
                  <a:pt x="825" y="161"/>
                  <a:pt x="824" y="160"/>
                </a:cubicBezTo>
                <a:cubicBezTo>
                  <a:pt x="823" y="160"/>
                  <a:pt x="822" y="160"/>
                  <a:pt x="822" y="162"/>
                </a:cubicBezTo>
                <a:cubicBezTo>
                  <a:pt x="821" y="164"/>
                  <a:pt x="819" y="166"/>
                  <a:pt x="817" y="166"/>
                </a:cubicBezTo>
                <a:cubicBezTo>
                  <a:pt x="816" y="166"/>
                  <a:pt x="816" y="168"/>
                  <a:pt x="815" y="168"/>
                </a:cubicBezTo>
                <a:cubicBezTo>
                  <a:pt x="814" y="169"/>
                  <a:pt x="813" y="169"/>
                  <a:pt x="813" y="171"/>
                </a:cubicBezTo>
                <a:cubicBezTo>
                  <a:pt x="813" y="172"/>
                  <a:pt x="811" y="172"/>
                  <a:pt x="810" y="172"/>
                </a:cubicBezTo>
                <a:cubicBezTo>
                  <a:pt x="808" y="172"/>
                  <a:pt x="809" y="174"/>
                  <a:pt x="808" y="175"/>
                </a:cubicBezTo>
                <a:cubicBezTo>
                  <a:pt x="807" y="175"/>
                  <a:pt x="807" y="176"/>
                  <a:pt x="808" y="177"/>
                </a:cubicBezTo>
                <a:cubicBezTo>
                  <a:pt x="809" y="178"/>
                  <a:pt x="808" y="179"/>
                  <a:pt x="808" y="180"/>
                </a:cubicBezTo>
                <a:cubicBezTo>
                  <a:pt x="809" y="181"/>
                  <a:pt x="810" y="183"/>
                  <a:pt x="809" y="185"/>
                </a:cubicBezTo>
                <a:cubicBezTo>
                  <a:pt x="808" y="187"/>
                  <a:pt x="807" y="189"/>
                  <a:pt x="808" y="189"/>
                </a:cubicBezTo>
                <a:cubicBezTo>
                  <a:pt x="808" y="189"/>
                  <a:pt x="809" y="190"/>
                  <a:pt x="810" y="190"/>
                </a:cubicBezTo>
                <a:cubicBezTo>
                  <a:pt x="811" y="190"/>
                  <a:pt x="811" y="191"/>
                  <a:pt x="812" y="191"/>
                </a:cubicBezTo>
                <a:cubicBezTo>
                  <a:pt x="812" y="191"/>
                  <a:pt x="813" y="191"/>
                  <a:pt x="813" y="192"/>
                </a:cubicBezTo>
                <a:cubicBezTo>
                  <a:pt x="813" y="192"/>
                  <a:pt x="814" y="192"/>
                  <a:pt x="814" y="192"/>
                </a:cubicBezTo>
                <a:cubicBezTo>
                  <a:pt x="815" y="192"/>
                  <a:pt x="815" y="192"/>
                  <a:pt x="816" y="193"/>
                </a:cubicBezTo>
                <a:cubicBezTo>
                  <a:pt x="817" y="193"/>
                  <a:pt x="818" y="193"/>
                  <a:pt x="819" y="193"/>
                </a:cubicBezTo>
                <a:cubicBezTo>
                  <a:pt x="823" y="193"/>
                  <a:pt x="830" y="190"/>
                  <a:pt x="832" y="190"/>
                </a:cubicBezTo>
                <a:cubicBezTo>
                  <a:pt x="835" y="190"/>
                  <a:pt x="837" y="190"/>
                  <a:pt x="838" y="189"/>
                </a:cubicBezTo>
                <a:cubicBezTo>
                  <a:pt x="839" y="189"/>
                  <a:pt x="840" y="191"/>
                  <a:pt x="841" y="192"/>
                </a:cubicBezTo>
                <a:cubicBezTo>
                  <a:pt x="842" y="193"/>
                  <a:pt x="844" y="192"/>
                  <a:pt x="844" y="193"/>
                </a:cubicBezTo>
                <a:cubicBezTo>
                  <a:pt x="845" y="193"/>
                  <a:pt x="844" y="194"/>
                  <a:pt x="842" y="193"/>
                </a:cubicBezTo>
                <a:cubicBezTo>
                  <a:pt x="841" y="193"/>
                  <a:pt x="840" y="194"/>
                  <a:pt x="838" y="195"/>
                </a:cubicBezTo>
                <a:cubicBezTo>
                  <a:pt x="836" y="195"/>
                  <a:pt x="837" y="196"/>
                  <a:pt x="835" y="197"/>
                </a:cubicBezTo>
                <a:cubicBezTo>
                  <a:pt x="834" y="197"/>
                  <a:pt x="833" y="197"/>
                  <a:pt x="831" y="196"/>
                </a:cubicBezTo>
                <a:cubicBezTo>
                  <a:pt x="830" y="196"/>
                  <a:pt x="828" y="196"/>
                  <a:pt x="827" y="196"/>
                </a:cubicBezTo>
                <a:cubicBezTo>
                  <a:pt x="825" y="196"/>
                  <a:pt x="820" y="196"/>
                  <a:pt x="819" y="197"/>
                </a:cubicBezTo>
                <a:cubicBezTo>
                  <a:pt x="818" y="199"/>
                  <a:pt x="815" y="199"/>
                  <a:pt x="817" y="200"/>
                </a:cubicBezTo>
                <a:cubicBezTo>
                  <a:pt x="818" y="201"/>
                  <a:pt x="817" y="201"/>
                  <a:pt x="818" y="203"/>
                </a:cubicBezTo>
                <a:cubicBezTo>
                  <a:pt x="818" y="204"/>
                  <a:pt x="819" y="204"/>
                  <a:pt x="820" y="204"/>
                </a:cubicBezTo>
                <a:cubicBezTo>
                  <a:pt x="821" y="204"/>
                  <a:pt x="822" y="204"/>
                  <a:pt x="821" y="206"/>
                </a:cubicBezTo>
                <a:cubicBezTo>
                  <a:pt x="820" y="207"/>
                  <a:pt x="821" y="208"/>
                  <a:pt x="820" y="210"/>
                </a:cubicBezTo>
                <a:cubicBezTo>
                  <a:pt x="820" y="212"/>
                  <a:pt x="818" y="212"/>
                  <a:pt x="817" y="212"/>
                </a:cubicBezTo>
                <a:cubicBezTo>
                  <a:pt x="816" y="212"/>
                  <a:pt x="814" y="208"/>
                  <a:pt x="813" y="207"/>
                </a:cubicBezTo>
                <a:cubicBezTo>
                  <a:pt x="813" y="206"/>
                  <a:pt x="811" y="208"/>
                  <a:pt x="809" y="209"/>
                </a:cubicBezTo>
                <a:cubicBezTo>
                  <a:pt x="808" y="210"/>
                  <a:pt x="808" y="212"/>
                  <a:pt x="807" y="213"/>
                </a:cubicBezTo>
                <a:cubicBezTo>
                  <a:pt x="806" y="213"/>
                  <a:pt x="806" y="215"/>
                  <a:pt x="807" y="217"/>
                </a:cubicBezTo>
                <a:cubicBezTo>
                  <a:pt x="808" y="218"/>
                  <a:pt x="808" y="220"/>
                  <a:pt x="807" y="221"/>
                </a:cubicBezTo>
                <a:cubicBezTo>
                  <a:pt x="806" y="223"/>
                  <a:pt x="807" y="222"/>
                  <a:pt x="807" y="223"/>
                </a:cubicBezTo>
                <a:cubicBezTo>
                  <a:pt x="808" y="224"/>
                  <a:pt x="805" y="224"/>
                  <a:pt x="806" y="226"/>
                </a:cubicBezTo>
                <a:cubicBezTo>
                  <a:pt x="807" y="227"/>
                  <a:pt x="804" y="227"/>
                  <a:pt x="804" y="226"/>
                </a:cubicBezTo>
                <a:cubicBezTo>
                  <a:pt x="804" y="224"/>
                  <a:pt x="801" y="225"/>
                  <a:pt x="801" y="226"/>
                </a:cubicBezTo>
                <a:cubicBezTo>
                  <a:pt x="801" y="227"/>
                  <a:pt x="800" y="228"/>
                  <a:pt x="799" y="228"/>
                </a:cubicBezTo>
                <a:cubicBezTo>
                  <a:pt x="797" y="228"/>
                  <a:pt x="797" y="226"/>
                  <a:pt x="797" y="225"/>
                </a:cubicBezTo>
                <a:cubicBezTo>
                  <a:pt x="797" y="224"/>
                  <a:pt x="789" y="226"/>
                  <a:pt x="787" y="228"/>
                </a:cubicBezTo>
                <a:cubicBezTo>
                  <a:pt x="785" y="230"/>
                  <a:pt x="781" y="229"/>
                  <a:pt x="781" y="230"/>
                </a:cubicBezTo>
                <a:cubicBezTo>
                  <a:pt x="781" y="231"/>
                  <a:pt x="779" y="232"/>
                  <a:pt x="779" y="231"/>
                </a:cubicBezTo>
                <a:cubicBezTo>
                  <a:pt x="779" y="230"/>
                  <a:pt x="778" y="229"/>
                  <a:pt x="777" y="229"/>
                </a:cubicBezTo>
                <a:cubicBezTo>
                  <a:pt x="775" y="229"/>
                  <a:pt x="778" y="228"/>
                  <a:pt x="777" y="227"/>
                </a:cubicBezTo>
                <a:cubicBezTo>
                  <a:pt x="777" y="226"/>
                  <a:pt x="776" y="227"/>
                  <a:pt x="775" y="227"/>
                </a:cubicBezTo>
                <a:cubicBezTo>
                  <a:pt x="775" y="228"/>
                  <a:pt x="774" y="228"/>
                  <a:pt x="773" y="228"/>
                </a:cubicBezTo>
                <a:cubicBezTo>
                  <a:pt x="772" y="227"/>
                  <a:pt x="770" y="230"/>
                  <a:pt x="768" y="231"/>
                </a:cubicBezTo>
                <a:cubicBezTo>
                  <a:pt x="767" y="232"/>
                  <a:pt x="765" y="230"/>
                  <a:pt x="766" y="229"/>
                </a:cubicBezTo>
                <a:cubicBezTo>
                  <a:pt x="767" y="227"/>
                  <a:pt x="766" y="228"/>
                  <a:pt x="765" y="228"/>
                </a:cubicBezTo>
                <a:cubicBezTo>
                  <a:pt x="763" y="229"/>
                  <a:pt x="761" y="228"/>
                  <a:pt x="762" y="227"/>
                </a:cubicBezTo>
                <a:cubicBezTo>
                  <a:pt x="762" y="225"/>
                  <a:pt x="760" y="224"/>
                  <a:pt x="760" y="223"/>
                </a:cubicBezTo>
                <a:cubicBezTo>
                  <a:pt x="760" y="223"/>
                  <a:pt x="761" y="223"/>
                  <a:pt x="762" y="224"/>
                </a:cubicBezTo>
                <a:cubicBezTo>
                  <a:pt x="763" y="225"/>
                  <a:pt x="765" y="225"/>
                  <a:pt x="765" y="224"/>
                </a:cubicBezTo>
                <a:cubicBezTo>
                  <a:pt x="765" y="223"/>
                  <a:pt x="765" y="221"/>
                  <a:pt x="763" y="221"/>
                </a:cubicBezTo>
                <a:cubicBezTo>
                  <a:pt x="762" y="222"/>
                  <a:pt x="762" y="222"/>
                  <a:pt x="761" y="221"/>
                </a:cubicBezTo>
                <a:cubicBezTo>
                  <a:pt x="761" y="220"/>
                  <a:pt x="762" y="219"/>
                  <a:pt x="763" y="218"/>
                </a:cubicBezTo>
                <a:cubicBezTo>
                  <a:pt x="763" y="217"/>
                  <a:pt x="765" y="218"/>
                  <a:pt x="765" y="217"/>
                </a:cubicBezTo>
                <a:cubicBezTo>
                  <a:pt x="766" y="216"/>
                  <a:pt x="764" y="215"/>
                  <a:pt x="763" y="215"/>
                </a:cubicBezTo>
                <a:cubicBezTo>
                  <a:pt x="763" y="214"/>
                  <a:pt x="762" y="212"/>
                  <a:pt x="763" y="212"/>
                </a:cubicBezTo>
                <a:cubicBezTo>
                  <a:pt x="764" y="211"/>
                  <a:pt x="764" y="209"/>
                  <a:pt x="764" y="208"/>
                </a:cubicBezTo>
                <a:cubicBezTo>
                  <a:pt x="763" y="208"/>
                  <a:pt x="761" y="208"/>
                  <a:pt x="761" y="210"/>
                </a:cubicBezTo>
                <a:cubicBezTo>
                  <a:pt x="760" y="212"/>
                  <a:pt x="759" y="211"/>
                  <a:pt x="758" y="211"/>
                </a:cubicBezTo>
                <a:cubicBezTo>
                  <a:pt x="758" y="212"/>
                  <a:pt x="759" y="212"/>
                  <a:pt x="758" y="213"/>
                </a:cubicBezTo>
                <a:cubicBezTo>
                  <a:pt x="757" y="214"/>
                  <a:pt x="757" y="212"/>
                  <a:pt x="756" y="212"/>
                </a:cubicBezTo>
                <a:cubicBezTo>
                  <a:pt x="754" y="212"/>
                  <a:pt x="754" y="214"/>
                  <a:pt x="754" y="215"/>
                </a:cubicBezTo>
                <a:cubicBezTo>
                  <a:pt x="753" y="216"/>
                  <a:pt x="753" y="218"/>
                  <a:pt x="754" y="220"/>
                </a:cubicBezTo>
                <a:cubicBezTo>
                  <a:pt x="754" y="221"/>
                  <a:pt x="756" y="222"/>
                  <a:pt x="755" y="223"/>
                </a:cubicBezTo>
                <a:cubicBezTo>
                  <a:pt x="755" y="225"/>
                  <a:pt x="757" y="226"/>
                  <a:pt x="757" y="227"/>
                </a:cubicBezTo>
                <a:cubicBezTo>
                  <a:pt x="756" y="228"/>
                  <a:pt x="757" y="229"/>
                  <a:pt x="758" y="231"/>
                </a:cubicBezTo>
                <a:cubicBezTo>
                  <a:pt x="759" y="233"/>
                  <a:pt x="756" y="232"/>
                  <a:pt x="756" y="233"/>
                </a:cubicBezTo>
                <a:cubicBezTo>
                  <a:pt x="756" y="234"/>
                  <a:pt x="754" y="233"/>
                  <a:pt x="753" y="232"/>
                </a:cubicBezTo>
                <a:cubicBezTo>
                  <a:pt x="752" y="232"/>
                  <a:pt x="750" y="232"/>
                  <a:pt x="750" y="233"/>
                </a:cubicBezTo>
                <a:cubicBezTo>
                  <a:pt x="750" y="233"/>
                  <a:pt x="749" y="235"/>
                  <a:pt x="748" y="234"/>
                </a:cubicBezTo>
                <a:cubicBezTo>
                  <a:pt x="747" y="234"/>
                  <a:pt x="746" y="234"/>
                  <a:pt x="744" y="234"/>
                </a:cubicBezTo>
                <a:cubicBezTo>
                  <a:pt x="742" y="235"/>
                  <a:pt x="742" y="236"/>
                  <a:pt x="742" y="237"/>
                </a:cubicBezTo>
                <a:cubicBezTo>
                  <a:pt x="743" y="238"/>
                  <a:pt x="741" y="238"/>
                  <a:pt x="740" y="237"/>
                </a:cubicBezTo>
                <a:cubicBezTo>
                  <a:pt x="740" y="236"/>
                  <a:pt x="738" y="237"/>
                  <a:pt x="738" y="238"/>
                </a:cubicBezTo>
                <a:cubicBezTo>
                  <a:pt x="739" y="240"/>
                  <a:pt x="736" y="240"/>
                  <a:pt x="736" y="242"/>
                </a:cubicBezTo>
                <a:cubicBezTo>
                  <a:pt x="737" y="243"/>
                  <a:pt x="734" y="245"/>
                  <a:pt x="733" y="246"/>
                </a:cubicBezTo>
                <a:cubicBezTo>
                  <a:pt x="732" y="246"/>
                  <a:pt x="730" y="247"/>
                  <a:pt x="729" y="247"/>
                </a:cubicBezTo>
                <a:cubicBezTo>
                  <a:pt x="727" y="247"/>
                  <a:pt x="726" y="249"/>
                  <a:pt x="726" y="251"/>
                </a:cubicBezTo>
                <a:cubicBezTo>
                  <a:pt x="726" y="254"/>
                  <a:pt x="724" y="254"/>
                  <a:pt x="722" y="254"/>
                </a:cubicBezTo>
                <a:cubicBezTo>
                  <a:pt x="719" y="254"/>
                  <a:pt x="720" y="256"/>
                  <a:pt x="719" y="257"/>
                </a:cubicBezTo>
                <a:cubicBezTo>
                  <a:pt x="718" y="258"/>
                  <a:pt x="714" y="257"/>
                  <a:pt x="714" y="255"/>
                </a:cubicBezTo>
                <a:cubicBezTo>
                  <a:pt x="713" y="254"/>
                  <a:pt x="710" y="255"/>
                  <a:pt x="711" y="257"/>
                </a:cubicBezTo>
                <a:cubicBezTo>
                  <a:pt x="713" y="258"/>
                  <a:pt x="713" y="261"/>
                  <a:pt x="712" y="261"/>
                </a:cubicBezTo>
                <a:cubicBezTo>
                  <a:pt x="711" y="262"/>
                  <a:pt x="711" y="261"/>
                  <a:pt x="710" y="261"/>
                </a:cubicBezTo>
                <a:cubicBezTo>
                  <a:pt x="709" y="261"/>
                  <a:pt x="709" y="261"/>
                  <a:pt x="708" y="261"/>
                </a:cubicBezTo>
                <a:cubicBezTo>
                  <a:pt x="707" y="262"/>
                  <a:pt x="707" y="260"/>
                  <a:pt x="705" y="260"/>
                </a:cubicBezTo>
                <a:cubicBezTo>
                  <a:pt x="705" y="260"/>
                  <a:pt x="704" y="260"/>
                  <a:pt x="703" y="260"/>
                </a:cubicBezTo>
                <a:cubicBezTo>
                  <a:pt x="703" y="260"/>
                  <a:pt x="702" y="260"/>
                  <a:pt x="701" y="260"/>
                </a:cubicBezTo>
                <a:cubicBezTo>
                  <a:pt x="699" y="260"/>
                  <a:pt x="698" y="261"/>
                  <a:pt x="699" y="262"/>
                </a:cubicBezTo>
                <a:cubicBezTo>
                  <a:pt x="699" y="263"/>
                  <a:pt x="699" y="264"/>
                  <a:pt x="699" y="265"/>
                </a:cubicBezTo>
                <a:cubicBezTo>
                  <a:pt x="700" y="266"/>
                  <a:pt x="703" y="266"/>
                  <a:pt x="705" y="267"/>
                </a:cubicBezTo>
                <a:cubicBezTo>
                  <a:pt x="707" y="268"/>
                  <a:pt x="707" y="267"/>
                  <a:pt x="708" y="268"/>
                </a:cubicBezTo>
                <a:cubicBezTo>
                  <a:pt x="710" y="269"/>
                  <a:pt x="710" y="268"/>
                  <a:pt x="710" y="270"/>
                </a:cubicBezTo>
                <a:cubicBezTo>
                  <a:pt x="710" y="271"/>
                  <a:pt x="711" y="273"/>
                  <a:pt x="713" y="273"/>
                </a:cubicBezTo>
                <a:cubicBezTo>
                  <a:pt x="715" y="274"/>
                  <a:pt x="714" y="275"/>
                  <a:pt x="714" y="277"/>
                </a:cubicBezTo>
                <a:cubicBezTo>
                  <a:pt x="715" y="278"/>
                  <a:pt x="713" y="280"/>
                  <a:pt x="714" y="282"/>
                </a:cubicBezTo>
                <a:cubicBezTo>
                  <a:pt x="714" y="283"/>
                  <a:pt x="713" y="289"/>
                  <a:pt x="712" y="289"/>
                </a:cubicBezTo>
                <a:cubicBezTo>
                  <a:pt x="711" y="290"/>
                  <a:pt x="710" y="289"/>
                  <a:pt x="708" y="289"/>
                </a:cubicBezTo>
                <a:cubicBezTo>
                  <a:pt x="707" y="289"/>
                  <a:pt x="705" y="288"/>
                  <a:pt x="704" y="289"/>
                </a:cubicBezTo>
                <a:cubicBezTo>
                  <a:pt x="703" y="289"/>
                  <a:pt x="700" y="289"/>
                  <a:pt x="697" y="289"/>
                </a:cubicBezTo>
                <a:cubicBezTo>
                  <a:pt x="694" y="288"/>
                  <a:pt x="692" y="288"/>
                  <a:pt x="690" y="288"/>
                </a:cubicBezTo>
                <a:cubicBezTo>
                  <a:pt x="687" y="289"/>
                  <a:pt x="687" y="287"/>
                  <a:pt x="685" y="287"/>
                </a:cubicBezTo>
                <a:cubicBezTo>
                  <a:pt x="683" y="287"/>
                  <a:pt x="684" y="289"/>
                  <a:pt x="681" y="289"/>
                </a:cubicBezTo>
                <a:cubicBezTo>
                  <a:pt x="679" y="289"/>
                  <a:pt x="679" y="291"/>
                  <a:pt x="680" y="292"/>
                </a:cubicBezTo>
                <a:cubicBezTo>
                  <a:pt x="682" y="294"/>
                  <a:pt x="681" y="298"/>
                  <a:pt x="681" y="299"/>
                </a:cubicBezTo>
                <a:cubicBezTo>
                  <a:pt x="682" y="301"/>
                  <a:pt x="680" y="308"/>
                  <a:pt x="679" y="310"/>
                </a:cubicBezTo>
                <a:cubicBezTo>
                  <a:pt x="677" y="312"/>
                  <a:pt x="679" y="312"/>
                  <a:pt x="680" y="313"/>
                </a:cubicBezTo>
                <a:cubicBezTo>
                  <a:pt x="682" y="315"/>
                  <a:pt x="681" y="319"/>
                  <a:pt x="681" y="321"/>
                </a:cubicBezTo>
                <a:cubicBezTo>
                  <a:pt x="681" y="322"/>
                  <a:pt x="682" y="321"/>
                  <a:pt x="684" y="321"/>
                </a:cubicBezTo>
                <a:cubicBezTo>
                  <a:pt x="686" y="321"/>
                  <a:pt x="688" y="320"/>
                  <a:pt x="690" y="321"/>
                </a:cubicBezTo>
                <a:cubicBezTo>
                  <a:pt x="692" y="322"/>
                  <a:pt x="693" y="326"/>
                  <a:pt x="695" y="326"/>
                </a:cubicBezTo>
                <a:cubicBezTo>
                  <a:pt x="696" y="326"/>
                  <a:pt x="696" y="325"/>
                  <a:pt x="696" y="324"/>
                </a:cubicBezTo>
                <a:cubicBezTo>
                  <a:pt x="697" y="324"/>
                  <a:pt x="697" y="324"/>
                  <a:pt x="698" y="324"/>
                </a:cubicBezTo>
                <a:cubicBezTo>
                  <a:pt x="699" y="324"/>
                  <a:pt x="700" y="323"/>
                  <a:pt x="702" y="323"/>
                </a:cubicBezTo>
                <a:cubicBezTo>
                  <a:pt x="705" y="323"/>
                  <a:pt x="706" y="323"/>
                  <a:pt x="708" y="323"/>
                </a:cubicBezTo>
                <a:cubicBezTo>
                  <a:pt x="709" y="323"/>
                  <a:pt x="710" y="322"/>
                  <a:pt x="711" y="321"/>
                </a:cubicBezTo>
                <a:cubicBezTo>
                  <a:pt x="711" y="320"/>
                  <a:pt x="712" y="319"/>
                  <a:pt x="714" y="319"/>
                </a:cubicBezTo>
                <a:cubicBezTo>
                  <a:pt x="716" y="319"/>
                  <a:pt x="716" y="317"/>
                  <a:pt x="716" y="316"/>
                </a:cubicBezTo>
                <a:cubicBezTo>
                  <a:pt x="716" y="315"/>
                  <a:pt x="719" y="313"/>
                  <a:pt x="719" y="313"/>
                </a:cubicBezTo>
                <a:cubicBezTo>
                  <a:pt x="719" y="312"/>
                  <a:pt x="717" y="309"/>
                  <a:pt x="719" y="306"/>
                </a:cubicBezTo>
                <a:cubicBezTo>
                  <a:pt x="721" y="304"/>
                  <a:pt x="722" y="304"/>
                  <a:pt x="722" y="302"/>
                </a:cubicBezTo>
                <a:cubicBezTo>
                  <a:pt x="722" y="301"/>
                  <a:pt x="724" y="300"/>
                  <a:pt x="726" y="300"/>
                </a:cubicBezTo>
                <a:cubicBezTo>
                  <a:pt x="728" y="300"/>
                  <a:pt x="729" y="298"/>
                  <a:pt x="731" y="298"/>
                </a:cubicBezTo>
                <a:cubicBezTo>
                  <a:pt x="733" y="297"/>
                  <a:pt x="733" y="295"/>
                  <a:pt x="732" y="293"/>
                </a:cubicBezTo>
                <a:cubicBezTo>
                  <a:pt x="732" y="291"/>
                  <a:pt x="734" y="289"/>
                  <a:pt x="736" y="289"/>
                </a:cubicBezTo>
                <a:cubicBezTo>
                  <a:pt x="738" y="288"/>
                  <a:pt x="743" y="290"/>
                  <a:pt x="744" y="291"/>
                </a:cubicBezTo>
                <a:cubicBezTo>
                  <a:pt x="745" y="291"/>
                  <a:pt x="747" y="291"/>
                  <a:pt x="749" y="289"/>
                </a:cubicBezTo>
                <a:cubicBezTo>
                  <a:pt x="751" y="287"/>
                  <a:pt x="752" y="287"/>
                  <a:pt x="753" y="287"/>
                </a:cubicBezTo>
                <a:cubicBezTo>
                  <a:pt x="755" y="286"/>
                  <a:pt x="754" y="285"/>
                  <a:pt x="756" y="284"/>
                </a:cubicBezTo>
                <a:cubicBezTo>
                  <a:pt x="759" y="283"/>
                  <a:pt x="761" y="285"/>
                  <a:pt x="762" y="287"/>
                </a:cubicBezTo>
                <a:cubicBezTo>
                  <a:pt x="763" y="288"/>
                  <a:pt x="763" y="288"/>
                  <a:pt x="764" y="289"/>
                </a:cubicBezTo>
                <a:cubicBezTo>
                  <a:pt x="764" y="290"/>
                  <a:pt x="765" y="292"/>
                  <a:pt x="768" y="294"/>
                </a:cubicBezTo>
                <a:cubicBezTo>
                  <a:pt x="771" y="296"/>
                  <a:pt x="772" y="298"/>
                  <a:pt x="773" y="299"/>
                </a:cubicBezTo>
                <a:cubicBezTo>
                  <a:pt x="775" y="300"/>
                  <a:pt x="777" y="300"/>
                  <a:pt x="777" y="301"/>
                </a:cubicBezTo>
                <a:cubicBezTo>
                  <a:pt x="778" y="302"/>
                  <a:pt x="780" y="303"/>
                  <a:pt x="781" y="303"/>
                </a:cubicBezTo>
                <a:cubicBezTo>
                  <a:pt x="783" y="304"/>
                  <a:pt x="783" y="306"/>
                  <a:pt x="784" y="306"/>
                </a:cubicBezTo>
                <a:cubicBezTo>
                  <a:pt x="786" y="306"/>
                  <a:pt x="785" y="307"/>
                  <a:pt x="786" y="308"/>
                </a:cubicBezTo>
                <a:cubicBezTo>
                  <a:pt x="786" y="309"/>
                  <a:pt x="787" y="312"/>
                  <a:pt x="786" y="313"/>
                </a:cubicBezTo>
                <a:cubicBezTo>
                  <a:pt x="785" y="314"/>
                  <a:pt x="785" y="316"/>
                  <a:pt x="786" y="316"/>
                </a:cubicBezTo>
                <a:cubicBezTo>
                  <a:pt x="787" y="316"/>
                  <a:pt x="788" y="314"/>
                  <a:pt x="788" y="313"/>
                </a:cubicBezTo>
                <a:cubicBezTo>
                  <a:pt x="788" y="312"/>
                  <a:pt x="790" y="312"/>
                  <a:pt x="791" y="310"/>
                </a:cubicBezTo>
                <a:cubicBezTo>
                  <a:pt x="792" y="309"/>
                  <a:pt x="789" y="309"/>
                  <a:pt x="789" y="307"/>
                </a:cubicBezTo>
                <a:cubicBezTo>
                  <a:pt x="788" y="305"/>
                  <a:pt x="790" y="304"/>
                  <a:pt x="793" y="305"/>
                </a:cubicBezTo>
                <a:cubicBezTo>
                  <a:pt x="795" y="307"/>
                  <a:pt x="796" y="308"/>
                  <a:pt x="796" y="305"/>
                </a:cubicBezTo>
                <a:cubicBezTo>
                  <a:pt x="796" y="303"/>
                  <a:pt x="789" y="300"/>
                  <a:pt x="787" y="299"/>
                </a:cubicBezTo>
                <a:cubicBezTo>
                  <a:pt x="786" y="298"/>
                  <a:pt x="787" y="297"/>
                  <a:pt x="784" y="297"/>
                </a:cubicBezTo>
                <a:cubicBezTo>
                  <a:pt x="782" y="297"/>
                  <a:pt x="779" y="294"/>
                  <a:pt x="778" y="290"/>
                </a:cubicBezTo>
                <a:cubicBezTo>
                  <a:pt x="777" y="286"/>
                  <a:pt x="773" y="286"/>
                  <a:pt x="772" y="284"/>
                </a:cubicBezTo>
                <a:cubicBezTo>
                  <a:pt x="771" y="282"/>
                  <a:pt x="773" y="282"/>
                  <a:pt x="772" y="280"/>
                </a:cubicBezTo>
                <a:cubicBezTo>
                  <a:pt x="771" y="278"/>
                  <a:pt x="775" y="277"/>
                  <a:pt x="776" y="277"/>
                </a:cubicBezTo>
                <a:cubicBezTo>
                  <a:pt x="778" y="278"/>
                  <a:pt x="777" y="280"/>
                  <a:pt x="778" y="280"/>
                </a:cubicBezTo>
                <a:cubicBezTo>
                  <a:pt x="779" y="280"/>
                  <a:pt x="781" y="280"/>
                  <a:pt x="781" y="281"/>
                </a:cubicBezTo>
                <a:cubicBezTo>
                  <a:pt x="781" y="283"/>
                  <a:pt x="784" y="286"/>
                  <a:pt x="785" y="287"/>
                </a:cubicBezTo>
                <a:cubicBezTo>
                  <a:pt x="786" y="289"/>
                  <a:pt x="788" y="288"/>
                  <a:pt x="788" y="289"/>
                </a:cubicBezTo>
                <a:cubicBezTo>
                  <a:pt x="788" y="290"/>
                  <a:pt x="790" y="291"/>
                  <a:pt x="792" y="291"/>
                </a:cubicBezTo>
                <a:cubicBezTo>
                  <a:pt x="794" y="291"/>
                  <a:pt x="797" y="295"/>
                  <a:pt x="799" y="296"/>
                </a:cubicBezTo>
                <a:cubicBezTo>
                  <a:pt x="801" y="297"/>
                  <a:pt x="802" y="297"/>
                  <a:pt x="800" y="299"/>
                </a:cubicBezTo>
                <a:cubicBezTo>
                  <a:pt x="799" y="300"/>
                  <a:pt x="799" y="304"/>
                  <a:pt x="800" y="305"/>
                </a:cubicBezTo>
                <a:cubicBezTo>
                  <a:pt x="802" y="306"/>
                  <a:pt x="802" y="308"/>
                  <a:pt x="803" y="309"/>
                </a:cubicBezTo>
                <a:cubicBezTo>
                  <a:pt x="805" y="309"/>
                  <a:pt x="806" y="311"/>
                  <a:pt x="805" y="312"/>
                </a:cubicBezTo>
                <a:cubicBezTo>
                  <a:pt x="805" y="314"/>
                  <a:pt x="807" y="314"/>
                  <a:pt x="808" y="313"/>
                </a:cubicBezTo>
                <a:cubicBezTo>
                  <a:pt x="809" y="312"/>
                  <a:pt x="812" y="314"/>
                  <a:pt x="812" y="315"/>
                </a:cubicBezTo>
                <a:cubicBezTo>
                  <a:pt x="812" y="315"/>
                  <a:pt x="812" y="315"/>
                  <a:pt x="811" y="315"/>
                </a:cubicBezTo>
                <a:cubicBezTo>
                  <a:pt x="810" y="314"/>
                  <a:pt x="809" y="314"/>
                  <a:pt x="808" y="315"/>
                </a:cubicBezTo>
                <a:cubicBezTo>
                  <a:pt x="806" y="316"/>
                  <a:pt x="809" y="317"/>
                  <a:pt x="809" y="319"/>
                </a:cubicBezTo>
                <a:cubicBezTo>
                  <a:pt x="808" y="320"/>
                  <a:pt x="809" y="322"/>
                  <a:pt x="811" y="321"/>
                </a:cubicBezTo>
                <a:cubicBezTo>
                  <a:pt x="812" y="321"/>
                  <a:pt x="812" y="322"/>
                  <a:pt x="813" y="322"/>
                </a:cubicBezTo>
                <a:cubicBezTo>
                  <a:pt x="814" y="323"/>
                  <a:pt x="814" y="324"/>
                  <a:pt x="815" y="323"/>
                </a:cubicBezTo>
                <a:cubicBezTo>
                  <a:pt x="816" y="323"/>
                  <a:pt x="814" y="320"/>
                  <a:pt x="814" y="319"/>
                </a:cubicBezTo>
                <a:cubicBezTo>
                  <a:pt x="814" y="319"/>
                  <a:pt x="815" y="319"/>
                  <a:pt x="815" y="319"/>
                </a:cubicBezTo>
                <a:cubicBezTo>
                  <a:pt x="816" y="319"/>
                  <a:pt x="817" y="319"/>
                  <a:pt x="817" y="319"/>
                </a:cubicBezTo>
                <a:cubicBezTo>
                  <a:pt x="818" y="318"/>
                  <a:pt x="816" y="317"/>
                  <a:pt x="815" y="317"/>
                </a:cubicBezTo>
                <a:cubicBezTo>
                  <a:pt x="815" y="317"/>
                  <a:pt x="814" y="317"/>
                  <a:pt x="815" y="317"/>
                </a:cubicBezTo>
                <a:cubicBezTo>
                  <a:pt x="815" y="316"/>
                  <a:pt x="816" y="316"/>
                  <a:pt x="817" y="316"/>
                </a:cubicBezTo>
                <a:cubicBezTo>
                  <a:pt x="818" y="317"/>
                  <a:pt x="819" y="316"/>
                  <a:pt x="820" y="316"/>
                </a:cubicBezTo>
                <a:cubicBezTo>
                  <a:pt x="820" y="316"/>
                  <a:pt x="821" y="313"/>
                  <a:pt x="818" y="313"/>
                </a:cubicBezTo>
                <a:cubicBezTo>
                  <a:pt x="817" y="312"/>
                  <a:pt x="817" y="313"/>
                  <a:pt x="816" y="313"/>
                </a:cubicBezTo>
                <a:cubicBezTo>
                  <a:pt x="816" y="313"/>
                  <a:pt x="816" y="314"/>
                  <a:pt x="815" y="313"/>
                </a:cubicBezTo>
                <a:cubicBezTo>
                  <a:pt x="813" y="311"/>
                  <a:pt x="816" y="312"/>
                  <a:pt x="816" y="310"/>
                </a:cubicBezTo>
                <a:cubicBezTo>
                  <a:pt x="816" y="309"/>
                  <a:pt x="814" y="307"/>
                  <a:pt x="813" y="306"/>
                </a:cubicBezTo>
                <a:cubicBezTo>
                  <a:pt x="812" y="304"/>
                  <a:pt x="814" y="303"/>
                  <a:pt x="815" y="305"/>
                </a:cubicBezTo>
                <a:cubicBezTo>
                  <a:pt x="816" y="306"/>
                  <a:pt x="817" y="305"/>
                  <a:pt x="818" y="305"/>
                </a:cubicBezTo>
                <a:cubicBezTo>
                  <a:pt x="819" y="305"/>
                  <a:pt x="817" y="303"/>
                  <a:pt x="819" y="302"/>
                </a:cubicBezTo>
                <a:cubicBezTo>
                  <a:pt x="821" y="301"/>
                  <a:pt x="821" y="302"/>
                  <a:pt x="822" y="303"/>
                </a:cubicBezTo>
                <a:cubicBezTo>
                  <a:pt x="822" y="303"/>
                  <a:pt x="823" y="301"/>
                  <a:pt x="825" y="301"/>
                </a:cubicBezTo>
                <a:cubicBezTo>
                  <a:pt x="827" y="301"/>
                  <a:pt x="828" y="304"/>
                  <a:pt x="830" y="304"/>
                </a:cubicBezTo>
                <a:cubicBezTo>
                  <a:pt x="832" y="304"/>
                  <a:pt x="833" y="302"/>
                  <a:pt x="834" y="301"/>
                </a:cubicBezTo>
                <a:cubicBezTo>
                  <a:pt x="835" y="301"/>
                  <a:pt x="836" y="301"/>
                  <a:pt x="837" y="301"/>
                </a:cubicBezTo>
                <a:cubicBezTo>
                  <a:pt x="838" y="301"/>
                  <a:pt x="839" y="301"/>
                  <a:pt x="840" y="301"/>
                </a:cubicBezTo>
                <a:cubicBezTo>
                  <a:pt x="841" y="300"/>
                  <a:pt x="838" y="299"/>
                  <a:pt x="837" y="298"/>
                </a:cubicBezTo>
                <a:cubicBezTo>
                  <a:pt x="836" y="297"/>
                  <a:pt x="836" y="295"/>
                  <a:pt x="835" y="295"/>
                </a:cubicBezTo>
                <a:cubicBezTo>
                  <a:pt x="834" y="295"/>
                  <a:pt x="833" y="292"/>
                  <a:pt x="834" y="292"/>
                </a:cubicBezTo>
                <a:cubicBezTo>
                  <a:pt x="835" y="291"/>
                  <a:pt x="836" y="288"/>
                  <a:pt x="838" y="288"/>
                </a:cubicBezTo>
                <a:cubicBezTo>
                  <a:pt x="839" y="288"/>
                  <a:pt x="838" y="286"/>
                  <a:pt x="838" y="285"/>
                </a:cubicBezTo>
                <a:cubicBezTo>
                  <a:pt x="839" y="284"/>
                  <a:pt x="839" y="282"/>
                  <a:pt x="841" y="281"/>
                </a:cubicBezTo>
                <a:cubicBezTo>
                  <a:pt x="842" y="281"/>
                  <a:pt x="843" y="281"/>
                  <a:pt x="843" y="279"/>
                </a:cubicBezTo>
                <a:cubicBezTo>
                  <a:pt x="843" y="277"/>
                  <a:pt x="843" y="277"/>
                  <a:pt x="845" y="276"/>
                </a:cubicBezTo>
                <a:cubicBezTo>
                  <a:pt x="847" y="274"/>
                  <a:pt x="847" y="272"/>
                  <a:pt x="848" y="271"/>
                </a:cubicBezTo>
                <a:cubicBezTo>
                  <a:pt x="850" y="271"/>
                  <a:pt x="851" y="270"/>
                  <a:pt x="853" y="271"/>
                </a:cubicBezTo>
                <a:cubicBezTo>
                  <a:pt x="856" y="271"/>
                  <a:pt x="852" y="273"/>
                  <a:pt x="854" y="273"/>
                </a:cubicBezTo>
                <a:cubicBezTo>
                  <a:pt x="854" y="274"/>
                  <a:pt x="856" y="274"/>
                  <a:pt x="857" y="274"/>
                </a:cubicBezTo>
                <a:cubicBezTo>
                  <a:pt x="859" y="274"/>
                  <a:pt x="860" y="274"/>
                  <a:pt x="860" y="274"/>
                </a:cubicBezTo>
                <a:cubicBezTo>
                  <a:pt x="861" y="276"/>
                  <a:pt x="855" y="277"/>
                  <a:pt x="855" y="278"/>
                </a:cubicBezTo>
                <a:cubicBezTo>
                  <a:pt x="855" y="278"/>
                  <a:pt x="858" y="279"/>
                  <a:pt x="859" y="280"/>
                </a:cubicBezTo>
                <a:cubicBezTo>
                  <a:pt x="860" y="280"/>
                  <a:pt x="859" y="282"/>
                  <a:pt x="859" y="283"/>
                </a:cubicBezTo>
                <a:cubicBezTo>
                  <a:pt x="860" y="283"/>
                  <a:pt x="861" y="283"/>
                  <a:pt x="863" y="282"/>
                </a:cubicBezTo>
                <a:cubicBezTo>
                  <a:pt x="864" y="281"/>
                  <a:pt x="865" y="281"/>
                  <a:pt x="867" y="280"/>
                </a:cubicBezTo>
                <a:cubicBezTo>
                  <a:pt x="868" y="280"/>
                  <a:pt x="869" y="280"/>
                  <a:pt x="870" y="280"/>
                </a:cubicBezTo>
                <a:cubicBezTo>
                  <a:pt x="871" y="280"/>
                  <a:pt x="872" y="280"/>
                  <a:pt x="872" y="279"/>
                </a:cubicBezTo>
                <a:cubicBezTo>
                  <a:pt x="873" y="279"/>
                  <a:pt x="871" y="278"/>
                  <a:pt x="868" y="278"/>
                </a:cubicBezTo>
                <a:cubicBezTo>
                  <a:pt x="865" y="279"/>
                  <a:pt x="865" y="275"/>
                  <a:pt x="865" y="275"/>
                </a:cubicBezTo>
                <a:cubicBezTo>
                  <a:pt x="865" y="274"/>
                  <a:pt x="868" y="272"/>
                  <a:pt x="870" y="271"/>
                </a:cubicBezTo>
                <a:cubicBezTo>
                  <a:pt x="872" y="271"/>
                  <a:pt x="874" y="271"/>
                  <a:pt x="875" y="270"/>
                </a:cubicBezTo>
                <a:cubicBezTo>
                  <a:pt x="877" y="269"/>
                  <a:pt x="883" y="268"/>
                  <a:pt x="883" y="269"/>
                </a:cubicBezTo>
                <a:cubicBezTo>
                  <a:pt x="884" y="270"/>
                  <a:pt x="879" y="272"/>
                  <a:pt x="878" y="272"/>
                </a:cubicBezTo>
                <a:cubicBezTo>
                  <a:pt x="877" y="272"/>
                  <a:pt x="880" y="273"/>
                  <a:pt x="880" y="274"/>
                </a:cubicBezTo>
                <a:cubicBezTo>
                  <a:pt x="880" y="275"/>
                  <a:pt x="877" y="275"/>
                  <a:pt x="877" y="277"/>
                </a:cubicBezTo>
                <a:cubicBezTo>
                  <a:pt x="877" y="278"/>
                  <a:pt x="876" y="279"/>
                  <a:pt x="875" y="279"/>
                </a:cubicBezTo>
                <a:cubicBezTo>
                  <a:pt x="873" y="279"/>
                  <a:pt x="873" y="279"/>
                  <a:pt x="874" y="280"/>
                </a:cubicBezTo>
                <a:cubicBezTo>
                  <a:pt x="874" y="280"/>
                  <a:pt x="874" y="282"/>
                  <a:pt x="877" y="282"/>
                </a:cubicBezTo>
                <a:cubicBezTo>
                  <a:pt x="880" y="283"/>
                  <a:pt x="883" y="285"/>
                  <a:pt x="885" y="288"/>
                </a:cubicBezTo>
                <a:cubicBezTo>
                  <a:pt x="887" y="290"/>
                  <a:pt x="892" y="289"/>
                  <a:pt x="893" y="292"/>
                </a:cubicBezTo>
                <a:cubicBezTo>
                  <a:pt x="893" y="295"/>
                  <a:pt x="895" y="294"/>
                  <a:pt x="894" y="297"/>
                </a:cubicBezTo>
                <a:cubicBezTo>
                  <a:pt x="894" y="299"/>
                  <a:pt x="887" y="302"/>
                  <a:pt x="885" y="301"/>
                </a:cubicBezTo>
                <a:cubicBezTo>
                  <a:pt x="884" y="300"/>
                  <a:pt x="880" y="301"/>
                  <a:pt x="878" y="301"/>
                </a:cubicBezTo>
                <a:cubicBezTo>
                  <a:pt x="875" y="301"/>
                  <a:pt x="875" y="299"/>
                  <a:pt x="873" y="299"/>
                </a:cubicBezTo>
                <a:cubicBezTo>
                  <a:pt x="871" y="300"/>
                  <a:pt x="871" y="298"/>
                  <a:pt x="869" y="298"/>
                </a:cubicBezTo>
                <a:cubicBezTo>
                  <a:pt x="867" y="298"/>
                  <a:pt x="869" y="297"/>
                  <a:pt x="863" y="296"/>
                </a:cubicBezTo>
                <a:cubicBezTo>
                  <a:pt x="857" y="295"/>
                  <a:pt x="852" y="298"/>
                  <a:pt x="850" y="300"/>
                </a:cubicBezTo>
                <a:cubicBezTo>
                  <a:pt x="849" y="301"/>
                  <a:pt x="846" y="301"/>
                  <a:pt x="843" y="301"/>
                </a:cubicBezTo>
                <a:cubicBezTo>
                  <a:pt x="842" y="301"/>
                  <a:pt x="841" y="300"/>
                  <a:pt x="841" y="301"/>
                </a:cubicBezTo>
                <a:cubicBezTo>
                  <a:pt x="840" y="301"/>
                  <a:pt x="841" y="303"/>
                  <a:pt x="839" y="304"/>
                </a:cubicBezTo>
                <a:cubicBezTo>
                  <a:pt x="837" y="304"/>
                  <a:pt x="835" y="304"/>
                  <a:pt x="834" y="304"/>
                </a:cubicBezTo>
                <a:cubicBezTo>
                  <a:pt x="832" y="304"/>
                  <a:pt x="830" y="304"/>
                  <a:pt x="830" y="305"/>
                </a:cubicBezTo>
                <a:cubicBezTo>
                  <a:pt x="828" y="305"/>
                  <a:pt x="827" y="308"/>
                  <a:pt x="829" y="308"/>
                </a:cubicBezTo>
                <a:cubicBezTo>
                  <a:pt x="830" y="308"/>
                  <a:pt x="831" y="308"/>
                  <a:pt x="830" y="309"/>
                </a:cubicBezTo>
                <a:cubicBezTo>
                  <a:pt x="830" y="310"/>
                  <a:pt x="832" y="311"/>
                  <a:pt x="831" y="312"/>
                </a:cubicBezTo>
                <a:cubicBezTo>
                  <a:pt x="830" y="313"/>
                  <a:pt x="830" y="314"/>
                  <a:pt x="831" y="315"/>
                </a:cubicBezTo>
                <a:cubicBezTo>
                  <a:pt x="832" y="316"/>
                  <a:pt x="832" y="317"/>
                  <a:pt x="831" y="317"/>
                </a:cubicBezTo>
                <a:cubicBezTo>
                  <a:pt x="830" y="317"/>
                  <a:pt x="833" y="319"/>
                  <a:pt x="833" y="320"/>
                </a:cubicBezTo>
                <a:cubicBezTo>
                  <a:pt x="833" y="320"/>
                  <a:pt x="836" y="320"/>
                  <a:pt x="836" y="321"/>
                </a:cubicBezTo>
                <a:cubicBezTo>
                  <a:pt x="836" y="322"/>
                  <a:pt x="837" y="322"/>
                  <a:pt x="838" y="322"/>
                </a:cubicBezTo>
                <a:cubicBezTo>
                  <a:pt x="839" y="321"/>
                  <a:pt x="840" y="323"/>
                  <a:pt x="841" y="325"/>
                </a:cubicBezTo>
                <a:cubicBezTo>
                  <a:pt x="841" y="326"/>
                  <a:pt x="846" y="325"/>
                  <a:pt x="846" y="324"/>
                </a:cubicBezTo>
                <a:cubicBezTo>
                  <a:pt x="846" y="322"/>
                  <a:pt x="847" y="322"/>
                  <a:pt x="850" y="322"/>
                </a:cubicBezTo>
                <a:cubicBezTo>
                  <a:pt x="852" y="322"/>
                  <a:pt x="854" y="325"/>
                  <a:pt x="855" y="325"/>
                </a:cubicBezTo>
                <a:cubicBezTo>
                  <a:pt x="856" y="326"/>
                  <a:pt x="858" y="325"/>
                  <a:pt x="860" y="325"/>
                </a:cubicBezTo>
                <a:cubicBezTo>
                  <a:pt x="861" y="325"/>
                  <a:pt x="863" y="323"/>
                  <a:pt x="864" y="322"/>
                </a:cubicBezTo>
                <a:cubicBezTo>
                  <a:pt x="864" y="322"/>
                  <a:pt x="865" y="322"/>
                  <a:pt x="865" y="323"/>
                </a:cubicBezTo>
                <a:cubicBezTo>
                  <a:pt x="866" y="323"/>
                  <a:pt x="866" y="323"/>
                  <a:pt x="867" y="323"/>
                </a:cubicBezTo>
                <a:cubicBezTo>
                  <a:pt x="868" y="322"/>
                  <a:pt x="869" y="322"/>
                  <a:pt x="870" y="322"/>
                </a:cubicBezTo>
                <a:cubicBezTo>
                  <a:pt x="871" y="322"/>
                  <a:pt x="868" y="324"/>
                  <a:pt x="869" y="325"/>
                </a:cubicBezTo>
                <a:cubicBezTo>
                  <a:pt x="870" y="326"/>
                  <a:pt x="868" y="328"/>
                  <a:pt x="869" y="329"/>
                </a:cubicBezTo>
                <a:cubicBezTo>
                  <a:pt x="870" y="330"/>
                  <a:pt x="869" y="331"/>
                  <a:pt x="869" y="333"/>
                </a:cubicBezTo>
                <a:cubicBezTo>
                  <a:pt x="869" y="334"/>
                  <a:pt x="865" y="338"/>
                  <a:pt x="865" y="341"/>
                </a:cubicBezTo>
                <a:cubicBezTo>
                  <a:pt x="864" y="344"/>
                  <a:pt x="862" y="349"/>
                  <a:pt x="861" y="349"/>
                </a:cubicBezTo>
                <a:cubicBezTo>
                  <a:pt x="861" y="350"/>
                  <a:pt x="860" y="349"/>
                  <a:pt x="859" y="349"/>
                </a:cubicBezTo>
                <a:cubicBezTo>
                  <a:pt x="859" y="349"/>
                  <a:pt x="858" y="349"/>
                  <a:pt x="857" y="349"/>
                </a:cubicBezTo>
                <a:cubicBezTo>
                  <a:pt x="855" y="350"/>
                  <a:pt x="853" y="349"/>
                  <a:pt x="851" y="348"/>
                </a:cubicBezTo>
                <a:cubicBezTo>
                  <a:pt x="849" y="347"/>
                  <a:pt x="843" y="348"/>
                  <a:pt x="842" y="349"/>
                </a:cubicBezTo>
                <a:cubicBezTo>
                  <a:pt x="842" y="351"/>
                  <a:pt x="840" y="351"/>
                  <a:pt x="838" y="350"/>
                </a:cubicBezTo>
                <a:cubicBezTo>
                  <a:pt x="836" y="349"/>
                  <a:pt x="833" y="348"/>
                  <a:pt x="830" y="348"/>
                </a:cubicBezTo>
                <a:cubicBezTo>
                  <a:pt x="826" y="347"/>
                  <a:pt x="824" y="347"/>
                  <a:pt x="823" y="346"/>
                </a:cubicBezTo>
                <a:cubicBezTo>
                  <a:pt x="823" y="345"/>
                  <a:pt x="821" y="345"/>
                  <a:pt x="818" y="344"/>
                </a:cubicBezTo>
                <a:cubicBezTo>
                  <a:pt x="814" y="344"/>
                  <a:pt x="815" y="341"/>
                  <a:pt x="811" y="341"/>
                </a:cubicBezTo>
                <a:cubicBezTo>
                  <a:pt x="807" y="341"/>
                  <a:pt x="802" y="344"/>
                  <a:pt x="802" y="346"/>
                </a:cubicBezTo>
                <a:cubicBezTo>
                  <a:pt x="802" y="348"/>
                  <a:pt x="804" y="350"/>
                  <a:pt x="802" y="351"/>
                </a:cubicBezTo>
                <a:cubicBezTo>
                  <a:pt x="801" y="353"/>
                  <a:pt x="798" y="353"/>
                  <a:pt x="796" y="351"/>
                </a:cubicBezTo>
                <a:cubicBezTo>
                  <a:pt x="794" y="350"/>
                  <a:pt x="790" y="349"/>
                  <a:pt x="788" y="349"/>
                </a:cubicBezTo>
                <a:cubicBezTo>
                  <a:pt x="785" y="349"/>
                  <a:pt x="783" y="347"/>
                  <a:pt x="784" y="346"/>
                </a:cubicBezTo>
                <a:cubicBezTo>
                  <a:pt x="784" y="344"/>
                  <a:pt x="783" y="344"/>
                  <a:pt x="781" y="343"/>
                </a:cubicBezTo>
                <a:cubicBezTo>
                  <a:pt x="779" y="343"/>
                  <a:pt x="777" y="341"/>
                  <a:pt x="773" y="342"/>
                </a:cubicBezTo>
                <a:cubicBezTo>
                  <a:pt x="769" y="342"/>
                  <a:pt x="767" y="340"/>
                  <a:pt x="767" y="339"/>
                </a:cubicBezTo>
                <a:cubicBezTo>
                  <a:pt x="767" y="338"/>
                  <a:pt x="765" y="337"/>
                  <a:pt x="765" y="337"/>
                </a:cubicBezTo>
                <a:cubicBezTo>
                  <a:pt x="764" y="338"/>
                  <a:pt x="762" y="337"/>
                  <a:pt x="762" y="336"/>
                </a:cubicBezTo>
                <a:cubicBezTo>
                  <a:pt x="761" y="334"/>
                  <a:pt x="763" y="334"/>
                  <a:pt x="765" y="333"/>
                </a:cubicBezTo>
                <a:cubicBezTo>
                  <a:pt x="767" y="331"/>
                  <a:pt x="767" y="329"/>
                  <a:pt x="765" y="327"/>
                </a:cubicBezTo>
                <a:cubicBezTo>
                  <a:pt x="763" y="326"/>
                  <a:pt x="764" y="325"/>
                  <a:pt x="766" y="324"/>
                </a:cubicBezTo>
                <a:cubicBezTo>
                  <a:pt x="767" y="322"/>
                  <a:pt x="766" y="321"/>
                  <a:pt x="765" y="322"/>
                </a:cubicBezTo>
                <a:cubicBezTo>
                  <a:pt x="764" y="323"/>
                  <a:pt x="763" y="323"/>
                  <a:pt x="763" y="321"/>
                </a:cubicBezTo>
                <a:cubicBezTo>
                  <a:pt x="763" y="320"/>
                  <a:pt x="759" y="320"/>
                  <a:pt x="757" y="321"/>
                </a:cubicBezTo>
                <a:cubicBezTo>
                  <a:pt x="756" y="322"/>
                  <a:pt x="752" y="321"/>
                  <a:pt x="751" y="321"/>
                </a:cubicBezTo>
                <a:cubicBezTo>
                  <a:pt x="750" y="321"/>
                  <a:pt x="748" y="321"/>
                  <a:pt x="747" y="321"/>
                </a:cubicBezTo>
                <a:cubicBezTo>
                  <a:pt x="745" y="321"/>
                  <a:pt x="742" y="324"/>
                  <a:pt x="741" y="323"/>
                </a:cubicBezTo>
                <a:cubicBezTo>
                  <a:pt x="740" y="321"/>
                  <a:pt x="728" y="323"/>
                  <a:pt x="725" y="323"/>
                </a:cubicBezTo>
                <a:cubicBezTo>
                  <a:pt x="722" y="324"/>
                  <a:pt x="720" y="327"/>
                  <a:pt x="718" y="327"/>
                </a:cubicBezTo>
                <a:cubicBezTo>
                  <a:pt x="716" y="327"/>
                  <a:pt x="713" y="329"/>
                  <a:pt x="712" y="330"/>
                </a:cubicBezTo>
                <a:cubicBezTo>
                  <a:pt x="710" y="332"/>
                  <a:pt x="707" y="330"/>
                  <a:pt x="705" y="330"/>
                </a:cubicBezTo>
                <a:cubicBezTo>
                  <a:pt x="704" y="330"/>
                  <a:pt x="704" y="330"/>
                  <a:pt x="703" y="330"/>
                </a:cubicBezTo>
                <a:cubicBezTo>
                  <a:pt x="701" y="330"/>
                  <a:pt x="699" y="331"/>
                  <a:pt x="698" y="329"/>
                </a:cubicBezTo>
                <a:cubicBezTo>
                  <a:pt x="696" y="327"/>
                  <a:pt x="695" y="327"/>
                  <a:pt x="694" y="327"/>
                </a:cubicBezTo>
                <a:cubicBezTo>
                  <a:pt x="693" y="328"/>
                  <a:pt x="691" y="334"/>
                  <a:pt x="689" y="336"/>
                </a:cubicBezTo>
                <a:cubicBezTo>
                  <a:pt x="688" y="338"/>
                  <a:pt x="685" y="339"/>
                  <a:pt x="683" y="339"/>
                </a:cubicBezTo>
                <a:cubicBezTo>
                  <a:pt x="681" y="339"/>
                  <a:pt x="681" y="342"/>
                  <a:pt x="680" y="343"/>
                </a:cubicBezTo>
                <a:cubicBezTo>
                  <a:pt x="678" y="344"/>
                  <a:pt x="679" y="346"/>
                  <a:pt x="677" y="347"/>
                </a:cubicBezTo>
                <a:cubicBezTo>
                  <a:pt x="676" y="348"/>
                  <a:pt x="676" y="352"/>
                  <a:pt x="677" y="353"/>
                </a:cubicBezTo>
                <a:cubicBezTo>
                  <a:pt x="678" y="355"/>
                  <a:pt x="674" y="359"/>
                  <a:pt x="672" y="360"/>
                </a:cubicBezTo>
                <a:cubicBezTo>
                  <a:pt x="670" y="362"/>
                  <a:pt x="669" y="364"/>
                  <a:pt x="666" y="364"/>
                </a:cubicBezTo>
                <a:cubicBezTo>
                  <a:pt x="663" y="365"/>
                  <a:pt x="661" y="368"/>
                  <a:pt x="661" y="370"/>
                </a:cubicBezTo>
                <a:cubicBezTo>
                  <a:pt x="660" y="372"/>
                  <a:pt x="655" y="375"/>
                  <a:pt x="655" y="378"/>
                </a:cubicBezTo>
                <a:cubicBezTo>
                  <a:pt x="655" y="380"/>
                  <a:pt x="650" y="385"/>
                  <a:pt x="647" y="391"/>
                </a:cubicBezTo>
                <a:cubicBezTo>
                  <a:pt x="645" y="397"/>
                  <a:pt x="647" y="398"/>
                  <a:pt x="649" y="400"/>
                </a:cubicBezTo>
                <a:cubicBezTo>
                  <a:pt x="650" y="401"/>
                  <a:pt x="648" y="404"/>
                  <a:pt x="650" y="407"/>
                </a:cubicBezTo>
                <a:cubicBezTo>
                  <a:pt x="651" y="409"/>
                  <a:pt x="649" y="413"/>
                  <a:pt x="648" y="415"/>
                </a:cubicBezTo>
                <a:cubicBezTo>
                  <a:pt x="647" y="416"/>
                  <a:pt x="648" y="420"/>
                  <a:pt x="646" y="422"/>
                </a:cubicBezTo>
                <a:cubicBezTo>
                  <a:pt x="645" y="424"/>
                  <a:pt x="647" y="427"/>
                  <a:pt x="648" y="428"/>
                </a:cubicBezTo>
                <a:cubicBezTo>
                  <a:pt x="649" y="429"/>
                  <a:pt x="647" y="432"/>
                  <a:pt x="648" y="433"/>
                </a:cubicBezTo>
                <a:cubicBezTo>
                  <a:pt x="650" y="435"/>
                  <a:pt x="650" y="436"/>
                  <a:pt x="652" y="436"/>
                </a:cubicBezTo>
                <a:cubicBezTo>
                  <a:pt x="655" y="437"/>
                  <a:pt x="652" y="438"/>
                  <a:pt x="654" y="440"/>
                </a:cubicBezTo>
                <a:cubicBezTo>
                  <a:pt x="656" y="441"/>
                  <a:pt x="656" y="442"/>
                  <a:pt x="657" y="444"/>
                </a:cubicBezTo>
                <a:cubicBezTo>
                  <a:pt x="659" y="445"/>
                  <a:pt x="662" y="447"/>
                  <a:pt x="663" y="451"/>
                </a:cubicBezTo>
                <a:cubicBezTo>
                  <a:pt x="664" y="454"/>
                  <a:pt x="665" y="455"/>
                  <a:pt x="666" y="456"/>
                </a:cubicBezTo>
                <a:cubicBezTo>
                  <a:pt x="668" y="457"/>
                  <a:pt x="672" y="459"/>
                  <a:pt x="675" y="462"/>
                </a:cubicBezTo>
                <a:cubicBezTo>
                  <a:pt x="678" y="464"/>
                  <a:pt x="683" y="467"/>
                  <a:pt x="685" y="468"/>
                </a:cubicBezTo>
                <a:cubicBezTo>
                  <a:pt x="687" y="469"/>
                  <a:pt x="692" y="467"/>
                  <a:pt x="699" y="465"/>
                </a:cubicBezTo>
                <a:cubicBezTo>
                  <a:pt x="705" y="464"/>
                  <a:pt x="709" y="467"/>
                  <a:pt x="710" y="467"/>
                </a:cubicBezTo>
                <a:cubicBezTo>
                  <a:pt x="711" y="467"/>
                  <a:pt x="716" y="465"/>
                  <a:pt x="718" y="464"/>
                </a:cubicBezTo>
                <a:cubicBezTo>
                  <a:pt x="720" y="463"/>
                  <a:pt x="723" y="462"/>
                  <a:pt x="724" y="461"/>
                </a:cubicBezTo>
                <a:cubicBezTo>
                  <a:pt x="725" y="460"/>
                  <a:pt x="728" y="460"/>
                  <a:pt x="729" y="460"/>
                </a:cubicBezTo>
                <a:cubicBezTo>
                  <a:pt x="731" y="460"/>
                  <a:pt x="731" y="458"/>
                  <a:pt x="732" y="459"/>
                </a:cubicBezTo>
                <a:cubicBezTo>
                  <a:pt x="733" y="460"/>
                  <a:pt x="736" y="460"/>
                  <a:pt x="739" y="461"/>
                </a:cubicBezTo>
                <a:cubicBezTo>
                  <a:pt x="741" y="461"/>
                  <a:pt x="743" y="464"/>
                  <a:pt x="743" y="465"/>
                </a:cubicBezTo>
                <a:cubicBezTo>
                  <a:pt x="742" y="466"/>
                  <a:pt x="744" y="468"/>
                  <a:pt x="745" y="469"/>
                </a:cubicBezTo>
                <a:cubicBezTo>
                  <a:pt x="746" y="469"/>
                  <a:pt x="748" y="468"/>
                  <a:pt x="749" y="468"/>
                </a:cubicBezTo>
                <a:cubicBezTo>
                  <a:pt x="750" y="468"/>
                  <a:pt x="754" y="468"/>
                  <a:pt x="755" y="467"/>
                </a:cubicBezTo>
                <a:cubicBezTo>
                  <a:pt x="756" y="466"/>
                  <a:pt x="756" y="468"/>
                  <a:pt x="757" y="469"/>
                </a:cubicBezTo>
                <a:cubicBezTo>
                  <a:pt x="758" y="470"/>
                  <a:pt x="759" y="470"/>
                  <a:pt x="759" y="470"/>
                </a:cubicBezTo>
                <a:cubicBezTo>
                  <a:pt x="760" y="470"/>
                  <a:pt x="760" y="470"/>
                  <a:pt x="760" y="470"/>
                </a:cubicBezTo>
                <a:cubicBezTo>
                  <a:pt x="761" y="470"/>
                  <a:pt x="762" y="473"/>
                  <a:pt x="762" y="474"/>
                </a:cubicBezTo>
                <a:cubicBezTo>
                  <a:pt x="761" y="475"/>
                  <a:pt x="760" y="477"/>
                  <a:pt x="761" y="478"/>
                </a:cubicBezTo>
                <a:cubicBezTo>
                  <a:pt x="762" y="479"/>
                  <a:pt x="761" y="480"/>
                  <a:pt x="760" y="481"/>
                </a:cubicBezTo>
                <a:cubicBezTo>
                  <a:pt x="759" y="481"/>
                  <a:pt x="759" y="483"/>
                  <a:pt x="760" y="483"/>
                </a:cubicBezTo>
                <a:cubicBezTo>
                  <a:pt x="761" y="483"/>
                  <a:pt x="760" y="484"/>
                  <a:pt x="759" y="485"/>
                </a:cubicBezTo>
                <a:cubicBezTo>
                  <a:pt x="759" y="485"/>
                  <a:pt x="760" y="486"/>
                  <a:pt x="761" y="487"/>
                </a:cubicBezTo>
                <a:cubicBezTo>
                  <a:pt x="761" y="488"/>
                  <a:pt x="758" y="487"/>
                  <a:pt x="758" y="489"/>
                </a:cubicBezTo>
                <a:cubicBezTo>
                  <a:pt x="759" y="490"/>
                  <a:pt x="758" y="491"/>
                  <a:pt x="757" y="491"/>
                </a:cubicBezTo>
                <a:cubicBezTo>
                  <a:pt x="756" y="492"/>
                  <a:pt x="759" y="494"/>
                  <a:pt x="759" y="495"/>
                </a:cubicBezTo>
                <a:cubicBezTo>
                  <a:pt x="759" y="496"/>
                  <a:pt x="760" y="497"/>
                  <a:pt x="762" y="499"/>
                </a:cubicBezTo>
                <a:cubicBezTo>
                  <a:pt x="764" y="501"/>
                  <a:pt x="763" y="502"/>
                  <a:pt x="767" y="504"/>
                </a:cubicBezTo>
                <a:cubicBezTo>
                  <a:pt x="770" y="507"/>
                  <a:pt x="771" y="511"/>
                  <a:pt x="772" y="514"/>
                </a:cubicBezTo>
                <a:cubicBezTo>
                  <a:pt x="772" y="516"/>
                  <a:pt x="775" y="522"/>
                  <a:pt x="776" y="523"/>
                </a:cubicBezTo>
                <a:cubicBezTo>
                  <a:pt x="776" y="524"/>
                  <a:pt x="775" y="525"/>
                  <a:pt x="775" y="527"/>
                </a:cubicBezTo>
                <a:cubicBezTo>
                  <a:pt x="775" y="530"/>
                  <a:pt x="777" y="534"/>
                  <a:pt x="777" y="536"/>
                </a:cubicBezTo>
                <a:cubicBezTo>
                  <a:pt x="778" y="539"/>
                  <a:pt x="776" y="541"/>
                  <a:pt x="774" y="542"/>
                </a:cubicBezTo>
                <a:cubicBezTo>
                  <a:pt x="773" y="544"/>
                  <a:pt x="771" y="548"/>
                  <a:pt x="771" y="551"/>
                </a:cubicBezTo>
                <a:cubicBezTo>
                  <a:pt x="771" y="553"/>
                  <a:pt x="769" y="555"/>
                  <a:pt x="769" y="557"/>
                </a:cubicBezTo>
                <a:cubicBezTo>
                  <a:pt x="769" y="558"/>
                  <a:pt x="769" y="561"/>
                  <a:pt x="769" y="562"/>
                </a:cubicBezTo>
                <a:cubicBezTo>
                  <a:pt x="768" y="564"/>
                  <a:pt x="770" y="566"/>
                  <a:pt x="771" y="568"/>
                </a:cubicBezTo>
                <a:cubicBezTo>
                  <a:pt x="772" y="570"/>
                  <a:pt x="774" y="574"/>
                  <a:pt x="775" y="577"/>
                </a:cubicBezTo>
                <a:cubicBezTo>
                  <a:pt x="776" y="580"/>
                  <a:pt x="779" y="583"/>
                  <a:pt x="779" y="585"/>
                </a:cubicBezTo>
                <a:cubicBezTo>
                  <a:pt x="780" y="588"/>
                  <a:pt x="779" y="591"/>
                  <a:pt x="780" y="593"/>
                </a:cubicBezTo>
                <a:cubicBezTo>
                  <a:pt x="780" y="594"/>
                  <a:pt x="781" y="597"/>
                  <a:pt x="781" y="599"/>
                </a:cubicBezTo>
                <a:cubicBezTo>
                  <a:pt x="782" y="602"/>
                  <a:pt x="782" y="607"/>
                  <a:pt x="784" y="610"/>
                </a:cubicBezTo>
                <a:cubicBezTo>
                  <a:pt x="786" y="612"/>
                  <a:pt x="789" y="616"/>
                  <a:pt x="790" y="620"/>
                </a:cubicBezTo>
                <a:cubicBezTo>
                  <a:pt x="791" y="623"/>
                  <a:pt x="793" y="626"/>
                  <a:pt x="794" y="628"/>
                </a:cubicBezTo>
                <a:cubicBezTo>
                  <a:pt x="795" y="630"/>
                  <a:pt x="795" y="632"/>
                  <a:pt x="794" y="632"/>
                </a:cubicBezTo>
                <a:cubicBezTo>
                  <a:pt x="793" y="632"/>
                  <a:pt x="793" y="633"/>
                  <a:pt x="794" y="636"/>
                </a:cubicBezTo>
                <a:cubicBezTo>
                  <a:pt x="795" y="638"/>
                  <a:pt x="794" y="639"/>
                  <a:pt x="795" y="639"/>
                </a:cubicBezTo>
                <a:cubicBezTo>
                  <a:pt x="797" y="639"/>
                  <a:pt x="796" y="640"/>
                  <a:pt x="797" y="640"/>
                </a:cubicBezTo>
                <a:cubicBezTo>
                  <a:pt x="798" y="640"/>
                  <a:pt x="799" y="641"/>
                  <a:pt x="799" y="642"/>
                </a:cubicBezTo>
                <a:cubicBezTo>
                  <a:pt x="800" y="643"/>
                  <a:pt x="802" y="643"/>
                  <a:pt x="802" y="642"/>
                </a:cubicBezTo>
                <a:cubicBezTo>
                  <a:pt x="803" y="641"/>
                  <a:pt x="805" y="641"/>
                  <a:pt x="807" y="641"/>
                </a:cubicBezTo>
                <a:cubicBezTo>
                  <a:pt x="809" y="641"/>
                  <a:pt x="809" y="640"/>
                  <a:pt x="811" y="639"/>
                </a:cubicBezTo>
                <a:cubicBezTo>
                  <a:pt x="813" y="638"/>
                  <a:pt x="816" y="638"/>
                  <a:pt x="818" y="639"/>
                </a:cubicBezTo>
                <a:cubicBezTo>
                  <a:pt x="819" y="640"/>
                  <a:pt x="821" y="639"/>
                  <a:pt x="822" y="638"/>
                </a:cubicBezTo>
                <a:cubicBezTo>
                  <a:pt x="822" y="638"/>
                  <a:pt x="823" y="638"/>
                  <a:pt x="823" y="638"/>
                </a:cubicBezTo>
                <a:cubicBezTo>
                  <a:pt x="824" y="639"/>
                  <a:pt x="824" y="639"/>
                  <a:pt x="824" y="638"/>
                </a:cubicBezTo>
                <a:cubicBezTo>
                  <a:pt x="825" y="636"/>
                  <a:pt x="826" y="637"/>
                  <a:pt x="828" y="637"/>
                </a:cubicBezTo>
                <a:cubicBezTo>
                  <a:pt x="830" y="637"/>
                  <a:pt x="834" y="634"/>
                  <a:pt x="837" y="631"/>
                </a:cubicBezTo>
                <a:cubicBezTo>
                  <a:pt x="840" y="628"/>
                  <a:pt x="845" y="622"/>
                  <a:pt x="847" y="619"/>
                </a:cubicBezTo>
                <a:cubicBezTo>
                  <a:pt x="849" y="616"/>
                  <a:pt x="851" y="613"/>
                  <a:pt x="853" y="612"/>
                </a:cubicBezTo>
                <a:cubicBezTo>
                  <a:pt x="854" y="611"/>
                  <a:pt x="855" y="605"/>
                  <a:pt x="855" y="603"/>
                </a:cubicBezTo>
                <a:cubicBezTo>
                  <a:pt x="855" y="602"/>
                  <a:pt x="855" y="602"/>
                  <a:pt x="854" y="602"/>
                </a:cubicBezTo>
                <a:cubicBezTo>
                  <a:pt x="854" y="602"/>
                  <a:pt x="854" y="602"/>
                  <a:pt x="853" y="601"/>
                </a:cubicBezTo>
                <a:cubicBezTo>
                  <a:pt x="853" y="600"/>
                  <a:pt x="856" y="598"/>
                  <a:pt x="860" y="596"/>
                </a:cubicBezTo>
                <a:cubicBezTo>
                  <a:pt x="864" y="595"/>
                  <a:pt x="865" y="594"/>
                  <a:pt x="865" y="593"/>
                </a:cubicBezTo>
                <a:cubicBezTo>
                  <a:pt x="866" y="592"/>
                  <a:pt x="865" y="588"/>
                  <a:pt x="866" y="587"/>
                </a:cubicBezTo>
                <a:cubicBezTo>
                  <a:pt x="866" y="586"/>
                  <a:pt x="866" y="585"/>
                  <a:pt x="865" y="582"/>
                </a:cubicBezTo>
                <a:cubicBezTo>
                  <a:pt x="865" y="578"/>
                  <a:pt x="863" y="578"/>
                  <a:pt x="863" y="576"/>
                </a:cubicBezTo>
                <a:cubicBezTo>
                  <a:pt x="862" y="574"/>
                  <a:pt x="863" y="573"/>
                  <a:pt x="864" y="573"/>
                </a:cubicBezTo>
                <a:cubicBezTo>
                  <a:pt x="865" y="573"/>
                  <a:pt x="865" y="572"/>
                  <a:pt x="866" y="571"/>
                </a:cubicBezTo>
                <a:cubicBezTo>
                  <a:pt x="867" y="569"/>
                  <a:pt x="868" y="570"/>
                  <a:pt x="869" y="568"/>
                </a:cubicBezTo>
                <a:cubicBezTo>
                  <a:pt x="871" y="567"/>
                  <a:pt x="871" y="566"/>
                  <a:pt x="874" y="564"/>
                </a:cubicBezTo>
                <a:cubicBezTo>
                  <a:pt x="876" y="562"/>
                  <a:pt x="879" y="562"/>
                  <a:pt x="882" y="560"/>
                </a:cubicBezTo>
                <a:cubicBezTo>
                  <a:pt x="885" y="558"/>
                  <a:pt x="889" y="552"/>
                  <a:pt x="889" y="551"/>
                </a:cubicBezTo>
                <a:cubicBezTo>
                  <a:pt x="888" y="550"/>
                  <a:pt x="887" y="545"/>
                  <a:pt x="888" y="543"/>
                </a:cubicBezTo>
                <a:cubicBezTo>
                  <a:pt x="888" y="541"/>
                  <a:pt x="887" y="535"/>
                  <a:pt x="887" y="533"/>
                </a:cubicBezTo>
                <a:cubicBezTo>
                  <a:pt x="887" y="530"/>
                  <a:pt x="884" y="531"/>
                  <a:pt x="884" y="529"/>
                </a:cubicBezTo>
                <a:cubicBezTo>
                  <a:pt x="884" y="526"/>
                  <a:pt x="883" y="526"/>
                  <a:pt x="883" y="524"/>
                </a:cubicBezTo>
                <a:cubicBezTo>
                  <a:pt x="883" y="523"/>
                  <a:pt x="883" y="521"/>
                  <a:pt x="882" y="521"/>
                </a:cubicBezTo>
                <a:cubicBezTo>
                  <a:pt x="882" y="521"/>
                  <a:pt x="882" y="519"/>
                  <a:pt x="883" y="518"/>
                </a:cubicBezTo>
                <a:cubicBezTo>
                  <a:pt x="884" y="516"/>
                  <a:pt x="881" y="516"/>
                  <a:pt x="881" y="514"/>
                </a:cubicBezTo>
                <a:cubicBezTo>
                  <a:pt x="880" y="512"/>
                  <a:pt x="886" y="500"/>
                  <a:pt x="887" y="498"/>
                </a:cubicBezTo>
                <a:cubicBezTo>
                  <a:pt x="888" y="497"/>
                  <a:pt x="889" y="497"/>
                  <a:pt x="889" y="496"/>
                </a:cubicBezTo>
                <a:cubicBezTo>
                  <a:pt x="890" y="496"/>
                  <a:pt x="890" y="496"/>
                  <a:pt x="890" y="496"/>
                </a:cubicBezTo>
                <a:cubicBezTo>
                  <a:pt x="891" y="496"/>
                  <a:pt x="891" y="496"/>
                  <a:pt x="892" y="495"/>
                </a:cubicBezTo>
                <a:cubicBezTo>
                  <a:pt x="893" y="493"/>
                  <a:pt x="898" y="488"/>
                  <a:pt x="902" y="484"/>
                </a:cubicBezTo>
                <a:cubicBezTo>
                  <a:pt x="905" y="480"/>
                  <a:pt x="907" y="480"/>
                  <a:pt x="909" y="479"/>
                </a:cubicBezTo>
                <a:cubicBezTo>
                  <a:pt x="911" y="478"/>
                  <a:pt x="916" y="473"/>
                  <a:pt x="919" y="468"/>
                </a:cubicBezTo>
                <a:cubicBezTo>
                  <a:pt x="922" y="465"/>
                  <a:pt x="924" y="462"/>
                  <a:pt x="924" y="460"/>
                </a:cubicBezTo>
                <a:cubicBezTo>
                  <a:pt x="925" y="458"/>
                  <a:pt x="927" y="456"/>
                  <a:pt x="928" y="454"/>
                </a:cubicBezTo>
                <a:cubicBezTo>
                  <a:pt x="930" y="452"/>
                  <a:pt x="932" y="447"/>
                  <a:pt x="932" y="445"/>
                </a:cubicBezTo>
                <a:cubicBezTo>
                  <a:pt x="932" y="444"/>
                  <a:pt x="933" y="441"/>
                  <a:pt x="934" y="438"/>
                </a:cubicBezTo>
                <a:cubicBezTo>
                  <a:pt x="934" y="435"/>
                  <a:pt x="932" y="435"/>
                  <a:pt x="931" y="436"/>
                </a:cubicBezTo>
                <a:cubicBezTo>
                  <a:pt x="930" y="438"/>
                  <a:pt x="925" y="439"/>
                  <a:pt x="921" y="439"/>
                </a:cubicBezTo>
                <a:cubicBezTo>
                  <a:pt x="918" y="439"/>
                  <a:pt x="916" y="439"/>
                  <a:pt x="915" y="441"/>
                </a:cubicBezTo>
                <a:cubicBezTo>
                  <a:pt x="914" y="441"/>
                  <a:pt x="913" y="441"/>
                  <a:pt x="912" y="441"/>
                </a:cubicBezTo>
                <a:cubicBezTo>
                  <a:pt x="911" y="441"/>
                  <a:pt x="910" y="441"/>
                  <a:pt x="909" y="442"/>
                </a:cubicBezTo>
                <a:cubicBezTo>
                  <a:pt x="908" y="443"/>
                  <a:pt x="903" y="444"/>
                  <a:pt x="902" y="441"/>
                </a:cubicBezTo>
                <a:cubicBezTo>
                  <a:pt x="901" y="438"/>
                  <a:pt x="898" y="438"/>
                  <a:pt x="898" y="438"/>
                </a:cubicBezTo>
                <a:cubicBezTo>
                  <a:pt x="897" y="437"/>
                  <a:pt x="899" y="436"/>
                  <a:pt x="900" y="436"/>
                </a:cubicBezTo>
                <a:cubicBezTo>
                  <a:pt x="901" y="435"/>
                  <a:pt x="901" y="434"/>
                  <a:pt x="900" y="433"/>
                </a:cubicBezTo>
                <a:cubicBezTo>
                  <a:pt x="899" y="432"/>
                  <a:pt x="897" y="431"/>
                  <a:pt x="895" y="428"/>
                </a:cubicBezTo>
                <a:cubicBezTo>
                  <a:pt x="892" y="425"/>
                  <a:pt x="889" y="423"/>
                  <a:pt x="888" y="423"/>
                </a:cubicBezTo>
                <a:cubicBezTo>
                  <a:pt x="886" y="423"/>
                  <a:pt x="886" y="420"/>
                  <a:pt x="885" y="420"/>
                </a:cubicBezTo>
                <a:cubicBezTo>
                  <a:pt x="884" y="420"/>
                  <a:pt x="882" y="416"/>
                  <a:pt x="882" y="414"/>
                </a:cubicBezTo>
                <a:cubicBezTo>
                  <a:pt x="882" y="412"/>
                  <a:pt x="878" y="408"/>
                  <a:pt x="877" y="407"/>
                </a:cubicBezTo>
                <a:cubicBezTo>
                  <a:pt x="875" y="406"/>
                  <a:pt x="874" y="404"/>
                  <a:pt x="874" y="400"/>
                </a:cubicBezTo>
                <a:cubicBezTo>
                  <a:pt x="874" y="397"/>
                  <a:pt x="874" y="394"/>
                  <a:pt x="873" y="393"/>
                </a:cubicBezTo>
                <a:cubicBezTo>
                  <a:pt x="873" y="392"/>
                  <a:pt x="872" y="390"/>
                  <a:pt x="870" y="389"/>
                </a:cubicBezTo>
                <a:cubicBezTo>
                  <a:pt x="868" y="388"/>
                  <a:pt x="867" y="386"/>
                  <a:pt x="867" y="384"/>
                </a:cubicBezTo>
                <a:cubicBezTo>
                  <a:pt x="868" y="382"/>
                  <a:pt x="866" y="382"/>
                  <a:pt x="865" y="379"/>
                </a:cubicBezTo>
                <a:cubicBezTo>
                  <a:pt x="865" y="376"/>
                  <a:pt x="861" y="372"/>
                  <a:pt x="861" y="371"/>
                </a:cubicBezTo>
                <a:cubicBezTo>
                  <a:pt x="861" y="369"/>
                  <a:pt x="859" y="368"/>
                  <a:pt x="859" y="366"/>
                </a:cubicBezTo>
                <a:cubicBezTo>
                  <a:pt x="859" y="364"/>
                  <a:pt x="858" y="364"/>
                  <a:pt x="856" y="362"/>
                </a:cubicBezTo>
                <a:cubicBezTo>
                  <a:pt x="854" y="359"/>
                  <a:pt x="854" y="354"/>
                  <a:pt x="854" y="354"/>
                </a:cubicBezTo>
                <a:cubicBezTo>
                  <a:pt x="855" y="354"/>
                  <a:pt x="856" y="358"/>
                  <a:pt x="857" y="359"/>
                </a:cubicBezTo>
                <a:cubicBezTo>
                  <a:pt x="858" y="361"/>
                  <a:pt x="860" y="365"/>
                  <a:pt x="861" y="365"/>
                </a:cubicBezTo>
                <a:cubicBezTo>
                  <a:pt x="863" y="365"/>
                  <a:pt x="863" y="358"/>
                  <a:pt x="864" y="359"/>
                </a:cubicBezTo>
                <a:cubicBezTo>
                  <a:pt x="864" y="359"/>
                  <a:pt x="864" y="363"/>
                  <a:pt x="865" y="364"/>
                </a:cubicBezTo>
                <a:cubicBezTo>
                  <a:pt x="866" y="364"/>
                  <a:pt x="866" y="366"/>
                  <a:pt x="868" y="368"/>
                </a:cubicBezTo>
                <a:cubicBezTo>
                  <a:pt x="870" y="370"/>
                  <a:pt x="874" y="376"/>
                  <a:pt x="874" y="378"/>
                </a:cubicBezTo>
                <a:cubicBezTo>
                  <a:pt x="874" y="379"/>
                  <a:pt x="875" y="381"/>
                  <a:pt x="877" y="382"/>
                </a:cubicBezTo>
                <a:cubicBezTo>
                  <a:pt x="880" y="384"/>
                  <a:pt x="880" y="386"/>
                  <a:pt x="881" y="387"/>
                </a:cubicBezTo>
                <a:cubicBezTo>
                  <a:pt x="883" y="388"/>
                  <a:pt x="882" y="389"/>
                  <a:pt x="882" y="392"/>
                </a:cubicBezTo>
                <a:cubicBezTo>
                  <a:pt x="882" y="394"/>
                  <a:pt x="884" y="397"/>
                  <a:pt x="886" y="399"/>
                </a:cubicBezTo>
                <a:cubicBezTo>
                  <a:pt x="888" y="400"/>
                  <a:pt x="890" y="402"/>
                  <a:pt x="891" y="404"/>
                </a:cubicBezTo>
                <a:cubicBezTo>
                  <a:pt x="892" y="407"/>
                  <a:pt x="893" y="409"/>
                  <a:pt x="895" y="411"/>
                </a:cubicBezTo>
                <a:cubicBezTo>
                  <a:pt x="896" y="412"/>
                  <a:pt x="895" y="413"/>
                  <a:pt x="896" y="414"/>
                </a:cubicBezTo>
                <a:cubicBezTo>
                  <a:pt x="897" y="415"/>
                  <a:pt x="898" y="418"/>
                  <a:pt x="898" y="419"/>
                </a:cubicBezTo>
                <a:cubicBezTo>
                  <a:pt x="897" y="421"/>
                  <a:pt x="898" y="424"/>
                  <a:pt x="899" y="426"/>
                </a:cubicBezTo>
                <a:cubicBezTo>
                  <a:pt x="900" y="428"/>
                  <a:pt x="900" y="432"/>
                  <a:pt x="900" y="432"/>
                </a:cubicBezTo>
                <a:cubicBezTo>
                  <a:pt x="901" y="433"/>
                  <a:pt x="906" y="433"/>
                  <a:pt x="908" y="431"/>
                </a:cubicBezTo>
                <a:cubicBezTo>
                  <a:pt x="910" y="430"/>
                  <a:pt x="912" y="430"/>
                  <a:pt x="914" y="430"/>
                </a:cubicBezTo>
                <a:cubicBezTo>
                  <a:pt x="915" y="430"/>
                  <a:pt x="918" y="428"/>
                  <a:pt x="918" y="427"/>
                </a:cubicBezTo>
                <a:cubicBezTo>
                  <a:pt x="919" y="427"/>
                  <a:pt x="921" y="427"/>
                  <a:pt x="923" y="427"/>
                </a:cubicBezTo>
                <a:cubicBezTo>
                  <a:pt x="924" y="427"/>
                  <a:pt x="925" y="426"/>
                  <a:pt x="926" y="424"/>
                </a:cubicBezTo>
                <a:cubicBezTo>
                  <a:pt x="927" y="423"/>
                  <a:pt x="931" y="423"/>
                  <a:pt x="935" y="422"/>
                </a:cubicBezTo>
                <a:cubicBezTo>
                  <a:pt x="939" y="420"/>
                  <a:pt x="938" y="418"/>
                  <a:pt x="939" y="417"/>
                </a:cubicBezTo>
                <a:cubicBezTo>
                  <a:pt x="940" y="416"/>
                  <a:pt x="941" y="417"/>
                  <a:pt x="944" y="415"/>
                </a:cubicBezTo>
                <a:cubicBezTo>
                  <a:pt x="946" y="414"/>
                  <a:pt x="949" y="415"/>
                  <a:pt x="951" y="414"/>
                </a:cubicBezTo>
                <a:cubicBezTo>
                  <a:pt x="952" y="414"/>
                  <a:pt x="951" y="412"/>
                  <a:pt x="952" y="411"/>
                </a:cubicBezTo>
                <a:cubicBezTo>
                  <a:pt x="953" y="410"/>
                  <a:pt x="954" y="410"/>
                  <a:pt x="955" y="410"/>
                </a:cubicBezTo>
                <a:cubicBezTo>
                  <a:pt x="956" y="410"/>
                  <a:pt x="956" y="410"/>
                  <a:pt x="957" y="410"/>
                </a:cubicBezTo>
                <a:cubicBezTo>
                  <a:pt x="958" y="410"/>
                  <a:pt x="958" y="407"/>
                  <a:pt x="960" y="406"/>
                </a:cubicBezTo>
                <a:cubicBezTo>
                  <a:pt x="961" y="406"/>
                  <a:pt x="962" y="406"/>
                  <a:pt x="962" y="405"/>
                </a:cubicBezTo>
                <a:cubicBezTo>
                  <a:pt x="962" y="404"/>
                  <a:pt x="962" y="399"/>
                  <a:pt x="964" y="399"/>
                </a:cubicBezTo>
                <a:cubicBezTo>
                  <a:pt x="965" y="399"/>
                  <a:pt x="967" y="397"/>
                  <a:pt x="967" y="397"/>
                </a:cubicBezTo>
                <a:cubicBezTo>
                  <a:pt x="967" y="396"/>
                  <a:pt x="970" y="393"/>
                  <a:pt x="971" y="392"/>
                </a:cubicBezTo>
                <a:cubicBezTo>
                  <a:pt x="971" y="390"/>
                  <a:pt x="972" y="390"/>
                  <a:pt x="970" y="389"/>
                </a:cubicBezTo>
                <a:cubicBezTo>
                  <a:pt x="969" y="389"/>
                  <a:pt x="967" y="386"/>
                  <a:pt x="967" y="385"/>
                </a:cubicBezTo>
                <a:cubicBezTo>
                  <a:pt x="966" y="384"/>
                  <a:pt x="963" y="385"/>
                  <a:pt x="960" y="382"/>
                </a:cubicBezTo>
                <a:cubicBezTo>
                  <a:pt x="957" y="380"/>
                  <a:pt x="957" y="373"/>
                  <a:pt x="956" y="373"/>
                </a:cubicBezTo>
                <a:cubicBezTo>
                  <a:pt x="955" y="372"/>
                  <a:pt x="952" y="376"/>
                  <a:pt x="951" y="378"/>
                </a:cubicBezTo>
                <a:cubicBezTo>
                  <a:pt x="950" y="381"/>
                  <a:pt x="946" y="383"/>
                  <a:pt x="943" y="382"/>
                </a:cubicBezTo>
                <a:cubicBezTo>
                  <a:pt x="940" y="381"/>
                  <a:pt x="939" y="383"/>
                  <a:pt x="938" y="383"/>
                </a:cubicBezTo>
                <a:cubicBezTo>
                  <a:pt x="937" y="384"/>
                  <a:pt x="935" y="381"/>
                  <a:pt x="935" y="379"/>
                </a:cubicBezTo>
                <a:cubicBezTo>
                  <a:pt x="936" y="378"/>
                  <a:pt x="937" y="374"/>
                  <a:pt x="935" y="374"/>
                </a:cubicBezTo>
                <a:cubicBezTo>
                  <a:pt x="933" y="373"/>
                  <a:pt x="932" y="377"/>
                  <a:pt x="932" y="378"/>
                </a:cubicBezTo>
                <a:cubicBezTo>
                  <a:pt x="932" y="379"/>
                  <a:pt x="929" y="374"/>
                  <a:pt x="930" y="373"/>
                </a:cubicBezTo>
                <a:cubicBezTo>
                  <a:pt x="931" y="372"/>
                  <a:pt x="929" y="370"/>
                  <a:pt x="928" y="369"/>
                </a:cubicBezTo>
                <a:cubicBezTo>
                  <a:pt x="926" y="368"/>
                  <a:pt x="924" y="365"/>
                  <a:pt x="923" y="364"/>
                </a:cubicBezTo>
                <a:cubicBezTo>
                  <a:pt x="923" y="362"/>
                  <a:pt x="921" y="358"/>
                  <a:pt x="921" y="357"/>
                </a:cubicBezTo>
                <a:cubicBezTo>
                  <a:pt x="921" y="356"/>
                  <a:pt x="923" y="355"/>
                  <a:pt x="924" y="355"/>
                </a:cubicBezTo>
                <a:cubicBezTo>
                  <a:pt x="925" y="355"/>
                  <a:pt x="925" y="353"/>
                  <a:pt x="926" y="354"/>
                </a:cubicBezTo>
                <a:cubicBezTo>
                  <a:pt x="927" y="355"/>
                  <a:pt x="928" y="354"/>
                  <a:pt x="929" y="354"/>
                </a:cubicBezTo>
                <a:cubicBezTo>
                  <a:pt x="930" y="354"/>
                  <a:pt x="932" y="359"/>
                  <a:pt x="933" y="361"/>
                </a:cubicBezTo>
                <a:cubicBezTo>
                  <a:pt x="934" y="363"/>
                  <a:pt x="934" y="364"/>
                  <a:pt x="936" y="365"/>
                </a:cubicBezTo>
                <a:cubicBezTo>
                  <a:pt x="937" y="366"/>
                  <a:pt x="939" y="365"/>
                  <a:pt x="941" y="367"/>
                </a:cubicBezTo>
                <a:cubicBezTo>
                  <a:pt x="943" y="369"/>
                  <a:pt x="948" y="371"/>
                  <a:pt x="951" y="371"/>
                </a:cubicBezTo>
                <a:cubicBezTo>
                  <a:pt x="952" y="371"/>
                  <a:pt x="953" y="370"/>
                  <a:pt x="954" y="370"/>
                </a:cubicBezTo>
                <a:cubicBezTo>
                  <a:pt x="955" y="369"/>
                  <a:pt x="956" y="369"/>
                  <a:pt x="957" y="369"/>
                </a:cubicBezTo>
                <a:cubicBezTo>
                  <a:pt x="960" y="370"/>
                  <a:pt x="960" y="373"/>
                  <a:pt x="961" y="375"/>
                </a:cubicBezTo>
                <a:cubicBezTo>
                  <a:pt x="962" y="376"/>
                  <a:pt x="973" y="377"/>
                  <a:pt x="975" y="377"/>
                </a:cubicBezTo>
                <a:cubicBezTo>
                  <a:pt x="977" y="378"/>
                  <a:pt x="987" y="378"/>
                  <a:pt x="988" y="377"/>
                </a:cubicBezTo>
                <a:cubicBezTo>
                  <a:pt x="989" y="376"/>
                  <a:pt x="990" y="376"/>
                  <a:pt x="991" y="377"/>
                </a:cubicBezTo>
                <a:cubicBezTo>
                  <a:pt x="992" y="377"/>
                  <a:pt x="996" y="378"/>
                  <a:pt x="998" y="377"/>
                </a:cubicBezTo>
                <a:cubicBezTo>
                  <a:pt x="1000" y="375"/>
                  <a:pt x="1001" y="377"/>
                  <a:pt x="1001" y="378"/>
                </a:cubicBezTo>
                <a:cubicBezTo>
                  <a:pt x="1001" y="379"/>
                  <a:pt x="1002" y="379"/>
                  <a:pt x="1003" y="380"/>
                </a:cubicBezTo>
                <a:cubicBezTo>
                  <a:pt x="1004" y="381"/>
                  <a:pt x="1004" y="382"/>
                  <a:pt x="1004" y="383"/>
                </a:cubicBezTo>
                <a:cubicBezTo>
                  <a:pt x="1005" y="384"/>
                  <a:pt x="1006" y="384"/>
                  <a:pt x="1008" y="384"/>
                </a:cubicBezTo>
                <a:cubicBezTo>
                  <a:pt x="1010" y="385"/>
                  <a:pt x="1010" y="388"/>
                  <a:pt x="1012" y="388"/>
                </a:cubicBezTo>
                <a:cubicBezTo>
                  <a:pt x="1014" y="389"/>
                  <a:pt x="1015" y="389"/>
                  <a:pt x="1015" y="388"/>
                </a:cubicBezTo>
                <a:cubicBezTo>
                  <a:pt x="1016" y="388"/>
                  <a:pt x="1017" y="388"/>
                  <a:pt x="1017" y="389"/>
                </a:cubicBezTo>
                <a:cubicBezTo>
                  <a:pt x="1017" y="391"/>
                  <a:pt x="1011" y="390"/>
                  <a:pt x="1011" y="391"/>
                </a:cubicBezTo>
                <a:cubicBezTo>
                  <a:pt x="1011" y="391"/>
                  <a:pt x="1017" y="399"/>
                  <a:pt x="1020" y="398"/>
                </a:cubicBezTo>
                <a:cubicBezTo>
                  <a:pt x="1023" y="398"/>
                  <a:pt x="1026" y="394"/>
                  <a:pt x="1025" y="394"/>
                </a:cubicBezTo>
                <a:cubicBezTo>
                  <a:pt x="1024" y="393"/>
                  <a:pt x="1025" y="391"/>
                  <a:pt x="1026" y="392"/>
                </a:cubicBezTo>
                <a:cubicBezTo>
                  <a:pt x="1027" y="392"/>
                  <a:pt x="1026" y="395"/>
                  <a:pt x="1027" y="396"/>
                </a:cubicBezTo>
                <a:cubicBezTo>
                  <a:pt x="1028" y="397"/>
                  <a:pt x="1028" y="398"/>
                  <a:pt x="1027" y="400"/>
                </a:cubicBezTo>
                <a:cubicBezTo>
                  <a:pt x="1026" y="402"/>
                  <a:pt x="1028" y="405"/>
                  <a:pt x="1028" y="407"/>
                </a:cubicBezTo>
                <a:cubicBezTo>
                  <a:pt x="1028" y="409"/>
                  <a:pt x="1029" y="412"/>
                  <a:pt x="1030" y="415"/>
                </a:cubicBezTo>
                <a:cubicBezTo>
                  <a:pt x="1030" y="417"/>
                  <a:pt x="1032" y="423"/>
                  <a:pt x="1034" y="426"/>
                </a:cubicBezTo>
                <a:cubicBezTo>
                  <a:pt x="1036" y="429"/>
                  <a:pt x="1037" y="435"/>
                  <a:pt x="1038" y="437"/>
                </a:cubicBezTo>
                <a:cubicBezTo>
                  <a:pt x="1039" y="438"/>
                  <a:pt x="1042" y="443"/>
                  <a:pt x="1042" y="446"/>
                </a:cubicBezTo>
                <a:cubicBezTo>
                  <a:pt x="1042" y="449"/>
                  <a:pt x="1045" y="453"/>
                  <a:pt x="1046" y="453"/>
                </a:cubicBezTo>
                <a:cubicBezTo>
                  <a:pt x="1047" y="454"/>
                  <a:pt x="1050" y="453"/>
                  <a:pt x="1050" y="451"/>
                </a:cubicBezTo>
                <a:cubicBezTo>
                  <a:pt x="1051" y="449"/>
                  <a:pt x="1054" y="448"/>
                  <a:pt x="1054" y="447"/>
                </a:cubicBezTo>
                <a:cubicBezTo>
                  <a:pt x="1054" y="445"/>
                  <a:pt x="1055" y="444"/>
                  <a:pt x="1056" y="444"/>
                </a:cubicBezTo>
                <a:cubicBezTo>
                  <a:pt x="1057" y="444"/>
                  <a:pt x="1057" y="443"/>
                  <a:pt x="1057" y="441"/>
                </a:cubicBezTo>
                <a:cubicBezTo>
                  <a:pt x="1057" y="439"/>
                  <a:pt x="1057" y="437"/>
                  <a:pt x="1058" y="436"/>
                </a:cubicBezTo>
                <a:cubicBezTo>
                  <a:pt x="1059" y="434"/>
                  <a:pt x="1059" y="430"/>
                  <a:pt x="1059" y="429"/>
                </a:cubicBezTo>
                <a:cubicBezTo>
                  <a:pt x="1058" y="427"/>
                  <a:pt x="1058" y="425"/>
                  <a:pt x="1059" y="423"/>
                </a:cubicBezTo>
                <a:cubicBezTo>
                  <a:pt x="1060" y="422"/>
                  <a:pt x="1059" y="420"/>
                  <a:pt x="1061" y="420"/>
                </a:cubicBezTo>
                <a:cubicBezTo>
                  <a:pt x="1062" y="420"/>
                  <a:pt x="1063" y="419"/>
                  <a:pt x="1065" y="417"/>
                </a:cubicBezTo>
                <a:cubicBezTo>
                  <a:pt x="1066" y="415"/>
                  <a:pt x="1070" y="413"/>
                  <a:pt x="1071" y="412"/>
                </a:cubicBezTo>
                <a:cubicBezTo>
                  <a:pt x="1073" y="411"/>
                  <a:pt x="1077" y="407"/>
                  <a:pt x="1078" y="405"/>
                </a:cubicBezTo>
                <a:cubicBezTo>
                  <a:pt x="1079" y="403"/>
                  <a:pt x="1083" y="402"/>
                  <a:pt x="1085" y="400"/>
                </a:cubicBezTo>
                <a:cubicBezTo>
                  <a:pt x="1086" y="399"/>
                  <a:pt x="1086" y="398"/>
                  <a:pt x="1086" y="396"/>
                </a:cubicBezTo>
                <a:cubicBezTo>
                  <a:pt x="1086" y="394"/>
                  <a:pt x="1091" y="393"/>
                  <a:pt x="1093" y="393"/>
                </a:cubicBezTo>
                <a:cubicBezTo>
                  <a:pt x="1095" y="393"/>
                  <a:pt x="1096" y="393"/>
                  <a:pt x="1097" y="393"/>
                </a:cubicBezTo>
                <a:cubicBezTo>
                  <a:pt x="1099" y="393"/>
                  <a:pt x="1101" y="392"/>
                  <a:pt x="1101" y="391"/>
                </a:cubicBezTo>
                <a:cubicBezTo>
                  <a:pt x="1101" y="389"/>
                  <a:pt x="1102" y="388"/>
                  <a:pt x="1103" y="389"/>
                </a:cubicBezTo>
                <a:cubicBezTo>
                  <a:pt x="1104" y="389"/>
                  <a:pt x="1105" y="393"/>
                  <a:pt x="1106" y="395"/>
                </a:cubicBezTo>
                <a:cubicBezTo>
                  <a:pt x="1106" y="396"/>
                  <a:pt x="1108" y="400"/>
                  <a:pt x="1110" y="401"/>
                </a:cubicBezTo>
                <a:cubicBezTo>
                  <a:pt x="1113" y="402"/>
                  <a:pt x="1114" y="407"/>
                  <a:pt x="1115" y="410"/>
                </a:cubicBezTo>
                <a:cubicBezTo>
                  <a:pt x="1116" y="412"/>
                  <a:pt x="1115" y="415"/>
                  <a:pt x="1114" y="416"/>
                </a:cubicBezTo>
                <a:cubicBezTo>
                  <a:pt x="1114" y="418"/>
                  <a:pt x="1115" y="418"/>
                  <a:pt x="1116" y="419"/>
                </a:cubicBezTo>
                <a:cubicBezTo>
                  <a:pt x="1118" y="419"/>
                  <a:pt x="1119" y="420"/>
                  <a:pt x="1120" y="418"/>
                </a:cubicBezTo>
                <a:cubicBezTo>
                  <a:pt x="1121" y="417"/>
                  <a:pt x="1124" y="416"/>
                  <a:pt x="1124" y="414"/>
                </a:cubicBezTo>
                <a:cubicBezTo>
                  <a:pt x="1124" y="412"/>
                  <a:pt x="1125" y="415"/>
                  <a:pt x="1126" y="416"/>
                </a:cubicBezTo>
                <a:cubicBezTo>
                  <a:pt x="1127" y="416"/>
                  <a:pt x="1128" y="418"/>
                  <a:pt x="1128" y="420"/>
                </a:cubicBezTo>
                <a:cubicBezTo>
                  <a:pt x="1128" y="422"/>
                  <a:pt x="1128" y="428"/>
                  <a:pt x="1130" y="429"/>
                </a:cubicBezTo>
                <a:cubicBezTo>
                  <a:pt x="1132" y="431"/>
                  <a:pt x="1132" y="435"/>
                  <a:pt x="1132" y="436"/>
                </a:cubicBezTo>
                <a:cubicBezTo>
                  <a:pt x="1131" y="438"/>
                  <a:pt x="1133" y="440"/>
                  <a:pt x="1132" y="441"/>
                </a:cubicBezTo>
                <a:cubicBezTo>
                  <a:pt x="1132" y="443"/>
                  <a:pt x="1131" y="447"/>
                  <a:pt x="1131" y="449"/>
                </a:cubicBezTo>
                <a:cubicBezTo>
                  <a:pt x="1130" y="451"/>
                  <a:pt x="1130" y="452"/>
                  <a:pt x="1131" y="452"/>
                </a:cubicBezTo>
                <a:cubicBezTo>
                  <a:pt x="1132" y="453"/>
                  <a:pt x="1134" y="455"/>
                  <a:pt x="1137" y="458"/>
                </a:cubicBezTo>
                <a:cubicBezTo>
                  <a:pt x="1139" y="461"/>
                  <a:pt x="1139" y="464"/>
                  <a:pt x="1139" y="466"/>
                </a:cubicBezTo>
                <a:cubicBezTo>
                  <a:pt x="1139" y="469"/>
                  <a:pt x="1143" y="473"/>
                  <a:pt x="1143" y="475"/>
                </a:cubicBezTo>
                <a:cubicBezTo>
                  <a:pt x="1144" y="476"/>
                  <a:pt x="1145" y="477"/>
                  <a:pt x="1147" y="479"/>
                </a:cubicBezTo>
                <a:cubicBezTo>
                  <a:pt x="1150" y="480"/>
                  <a:pt x="1155" y="483"/>
                  <a:pt x="1156" y="483"/>
                </a:cubicBezTo>
                <a:cubicBezTo>
                  <a:pt x="1157" y="482"/>
                  <a:pt x="1154" y="478"/>
                  <a:pt x="1153" y="477"/>
                </a:cubicBezTo>
                <a:cubicBezTo>
                  <a:pt x="1151" y="475"/>
                  <a:pt x="1153" y="471"/>
                  <a:pt x="1153" y="468"/>
                </a:cubicBezTo>
                <a:cubicBezTo>
                  <a:pt x="1153" y="466"/>
                  <a:pt x="1150" y="466"/>
                  <a:pt x="1149" y="464"/>
                </a:cubicBezTo>
                <a:cubicBezTo>
                  <a:pt x="1149" y="462"/>
                  <a:pt x="1148" y="463"/>
                  <a:pt x="1147" y="462"/>
                </a:cubicBezTo>
                <a:cubicBezTo>
                  <a:pt x="1147" y="461"/>
                  <a:pt x="1144" y="459"/>
                  <a:pt x="1142" y="458"/>
                </a:cubicBezTo>
                <a:cubicBezTo>
                  <a:pt x="1140" y="458"/>
                  <a:pt x="1139" y="455"/>
                  <a:pt x="1139" y="454"/>
                </a:cubicBezTo>
                <a:cubicBezTo>
                  <a:pt x="1139" y="452"/>
                  <a:pt x="1138" y="451"/>
                  <a:pt x="1138" y="450"/>
                </a:cubicBezTo>
                <a:cubicBezTo>
                  <a:pt x="1138" y="448"/>
                  <a:pt x="1136" y="448"/>
                  <a:pt x="1135" y="448"/>
                </a:cubicBezTo>
                <a:cubicBezTo>
                  <a:pt x="1133" y="447"/>
                  <a:pt x="1135" y="443"/>
                  <a:pt x="1135" y="441"/>
                </a:cubicBezTo>
                <a:cubicBezTo>
                  <a:pt x="1136" y="439"/>
                  <a:pt x="1139" y="434"/>
                  <a:pt x="1138" y="432"/>
                </a:cubicBezTo>
                <a:cubicBezTo>
                  <a:pt x="1137" y="431"/>
                  <a:pt x="1141" y="429"/>
                  <a:pt x="1141" y="431"/>
                </a:cubicBezTo>
                <a:cubicBezTo>
                  <a:pt x="1142" y="433"/>
                  <a:pt x="1142" y="434"/>
                  <a:pt x="1145" y="434"/>
                </a:cubicBezTo>
                <a:cubicBezTo>
                  <a:pt x="1147" y="434"/>
                  <a:pt x="1147" y="436"/>
                  <a:pt x="1149" y="436"/>
                </a:cubicBezTo>
                <a:cubicBezTo>
                  <a:pt x="1151" y="437"/>
                  <a:pt x="1150" y="439"/>
                  <a:pt x="1151" y="440"/>
                </a:cubicBezTo>
                <a:cubicBezTo>
                  <a:pt x="1151" y="441"/>
                  <a:pt x="1152" y="441"/>
                  <a:pt x="1153" y="441"/>
                </a:cubicBezTo>
                <a:cubicBezTo>
                  <a:pt x="1154" y="440"/>
                  <a:pt x="1153" y="442"/>
                  <a:pt x="1153" y="443"/>
                </a:cubicBezTo>
                <a:cubicBezTo>
                  <a:pt x="1154" y="443"/>
                  <a:pt x="1154" y="443"/>
                  <a:pt x="1155" y="443"/>
                </a:cubicBezTo>
                <a:cubicBezTo>
                  <a:pt x="1156" y="443"/>
                  <a:pt x="1156" y="443"/>
                  <a:pt x="1157" y="443"/>
                </a:cubicBezTo>
                <a:cubicBezTo>
                  <a:pt x="1157" y="444"/>
                  <a:pt x="1158" y="445"/>
                  <a:pt x="1159" y="445"/>
                </a:cubicBezTo>
                <a:cubicBezTo>
                  <a:pt x="1160" y="446"/>
                  <a:pt x="1158" y="447"/>
                  <a:pt x="1158" y="449"/>
                </a:cubicBezTo>
                <a:cubicBezTo>
                  <a:pt x="1158" y="451"/>
                  <a:pt x="1159" y="451"/>
                  <a:pt x="1160" y="451"/>
                </a:cubicBezTo>
                <a:cubicBezTo>
                  <a:pt x="1160" y="450"/>
                  <a:pt x="1163" y="448"/>
                  <a:pt x="1164" y="448"/>
                </a:cubicBezTo>
                <a:cubicBezTo>
                  <a:pt x="1165" y="447"/>
                  <a:pt x="1164" y="446"/>
                  <a:pt x="1165" y="446"/>
                </a:cubicBezTo>
                <a:cubicBezTo>
                  <a:pt x="1166" y="446"/>
                  <a:pt x="1165" y="445"/>
                  <a:pt x="1166" y="444"/>
                </a:cubicBezTo>
                <a:cubicBezTo>
                  <a:pt x="1166" y="443"/>
                  <a:pt x="1167" y="443"/>
                  <a:pt x="1169" y="443"/>
                </a:cubicBezTo>
                <a:cubicBezTo>
                  <a:pt x="1170" y="443"/>
                  <a:pt x="1172" y="442"/>
                  <a:pt x="1174" y="441"/>
                </a:cubicBezTo>
                <a:cubicBezTo>
                  <a:pt x="1176" y="439"/>
                  <a:pt x="1177" y="439"/>
                  <a:pt x="1178" y="435"/>
                </a:cubicBezTo>
                <a:cubicBezTo>
                  <a:pt x="1178" y="431"/>
                  <a:pt x="1177" y="426"/>
                  <a:pt x="1177" y="425"/>
                </a:cubicBezTo>
                <a:cubicBezTo>
                  <a:pt x="1177" y="424"/>
                  <a:pt x="1174" y="418"/>
                  <a:pt x="1173" y="418"/>
                </a:cubicBezTo>
                <a:cubicBezTo>
                  <a:pt x="1172" y="418"/>
                  <a:pt x="1167" y="413"/>
                  <a:pt x="1166" y="413"/>
                </a:cubicBezTo>
                <a:cubicBezTo>
                  <a:pt x="1165" y="412"/>
                  <a:pt x="1165" y="410"/>
                  <a:pt x="1164" y="409"/>
                </a:cubicBezTo>
                <a:cubicBezTo>
                  <a:pt x="1163" y="408"/>
                  <a:pt x="1162" y="406"/>
                  <a:pt x="1163" y="404"/>
                </a:cubicBezTo>
                <a:cubicBezTo>
                  <a:pt x="1163" y="402"/>
                  <a:pt x="1166" y="401"/>
                  <a:pt x="1166" y="400"/>
                </a:cubicBezTo>
                <a:cubicBezTo>
                  <a:pt x="1166" y="399"/>
                  <a:pt x="1166" y="397"/>
                  <a:pt x="1167" y="397"/>
                </a:cubicBezTo>
                <a:cubicBezTo>
                  <a:pt x="1169" y="397"/>
                  <a:pt x="1170" y="396"/>
                  <a:pt x="1171" y="395"/>
                </a:cubicBezTo>
                <a:cubicBezTo>
                  <a:pt x="1171" y="395"/>
                  <a:pt x="1172" y="395"/>
                  <a:pt x="1172" y="395"/>
                </a:cubicBezTo>
                <a:cubicBezTo>
                  <a:pt x="1173" y="395"/>
                  <a:pt x="1174" y="395"/>
                  <a:pt x="1174" y="394"/>
                </a:cubicBezTo>
                <a:cubicBezTo>
                  <a:pt x="1174" y="393"/>
                  <a:pt x="1175" y="393"/>
                  <a:pt x="1176" y="394"/>
                </a:cubicBezTo>
                <a:cubicBezTo>
                  <a:pt x="1177" y="395"/>
                  <a:pt x="1177" y="395"/>
                  <a:pt x="1179" y="394"/>
                </a:cubicBezTo>
                <a:cubicBezTo>
                  <a:pt x="1180" y="393"/>
                  <a:pt x="1180" y="395"/>
                  <a:pt x="1180" y="396"/>
                </a:cubicBezTo>
                <a:cubicBezTo>
                  <a:pt x="1179" y="397"/>
                  <a:pt x="1179" y="399"/>
                  <a:pt x="1181" y="400"/>
                </a:cubicBezTo>
                <a:cubicBezTo>
                  <a:pt x="1182" y="401"/>
                  <a:pt x="1182" y="399"/>
                  <a:pt x="1182" y="398"/>
                </a:cubicBezTo>
                <a:cubicBezTo>
                  <a:pt x="1181" y="397"/>
                  <a:pt x="1184" y="396"/>
                  <a:pt x="1188" y="394"/>
                </a:cubicBezTo>
                <a:cubicBezTo>
                  <a:pt x="1192" y="393"/>
                  <a:pt x="1196" y="390"/>
                  <a:pt x="1196" y="390"/>
                </a:cubicBezTo>
                <a:cubicBezTo>
                  <a:pt x="1196" y="389"/>
                  <a:pt x="1197" y="389"/>
                  <a:pt x="1197" y="390"/>
                </a:cubicBezTo>
                <a:cubicBezTo>
                  <a:pt x="1198" y="390"/>
                  <a:pt x="1199" y="390"/>
                  <a:pt x="1200" y="390"/>
                </a:cubicBezTo>
                <a:cubicBezTo>
                  <a:pt x="1201" y="389"/>
                  <a:pt x="1206" y="388"/>
                  <a:pt x="1207" y="388"/>
                </a:cubicBezTo>
                <a:cubicBezTo>
                  <a:pt x="1209" y="388"/>
                  <a:pt x="1209" y="387"/>
                  <a:pt x="1210" y="386"/>
                </a:cubicBezTo>
                <a:cubicBezTo>
                  <a:pt x="1211" y="385"/>
                  <a:pt x="1211" y="385"/>
                  <a:pt x="1212" y="384"/>
                </a:cubicBezTo>
                <a:cubicBezTo>
                  <a:pt x="1214" y="384"/>
                  <a:pt x="1215" y="382"/>
                  <a:pt x="1215" y="382"/>
                </a:cubicBezTo>
                <a:cubicBezTo>
                  <a:pt x="1215" y="381"/>
                  <a:pt x="1218" y="381"/>
                  <a:pt x="1218" y="380"/>
                </a:cubicBezTo>
                <a:cubicBezTo>
                  <a:pt x="1218" y="379"/>
                  <a:pt x="1220" y="379"/>
                  <a:pt x="1220" y="378"/>
                </a:cubicBezTo>
                <a:cubicBezTo>
                  <a:pt x="1220" y="377"/>
                  <a:pt x="1221" y="377"/>
                  <a:pt x="1222" y="376"/>
                </a:cubicBezTo>
                <a:cubicBezTo>
                  <a:pt x="1222" y="375"/>
                  <a:pt x="1221" y="373"/>
                  <a:pt x="1222" y="373"/>
                </a:cubicBezTo>
                <a:cubicBezTo>
                  <a:pt x="1223" y="373"/>
                  <a:pt x="1222" y="371"/>
                  <a:pt x="1222" y="371"/>
                </a:cubicBezTo>
                <a:cubicBezTo>
                  <a:pt x="1222" y="370"/>
                  <a:pt x="1224" y="370"/>
                  <a:pt x="1225" y="369"/>
                </a:cubicBezTo>
                <a:cubicBezTo>
                  <a:pt x="1226" y="369"/>
                  <a:pt x="1226" y="368"/>
                  <a:pt x="1227" y="367"/>
                </a:cubicBezTo>
                <a:cubicBezTo>
                  <a:pt x="1227" y="365"/>
                  <a:pt x="1229" y="364"/>
                  <a:pt x="1229" y="364"/>
                </a:cubicBezTo>
                <a:cubicBezTo>
                  <a:pt x="1230" y="364"/>
                  <a:pt x="1231" y="362"/>
                  <a:pt x="1230" y="360"/>
                </a:cubicBezTo>
                <a:cubicBezTo>
                  <a:pt x="1230" y="359"/>
                  <a:pt x="1232" y="359"/>
                  <a:pt x="1231" y="359"/>
                </a:cubicBezTo>
                <a:cubicBezTo>
                  <a:pt x="1230" y="358"/>
                  <a:pt x="1231" y="357"/>
                  <a:pt x="1233" y="356"/>
                </a:cubicBezTo>
                <a:cubicBezTo>
                  <a:pt x="1234" y="356"/>
                  <a:pt x="1232" y="355"/>
                  <a:pt x="1231" y="356"/>
                </a:cubicBezTo>
                <a:cubicBezTo>
                  <a:pt x="1231" y="356"/>
                  <a:pt x="1230" y="356"/>
                  <a:pt x="1230" y="355"/>
                </a:cubicBezTo>
                <a:cubicBezTo>
                  <a:pt x="1229" y="355"/>
                  <a:pt x="1229" y="354"/>
                  <a:pt x="1229" y="355"/>
                </a:cubicBezTo>
                <a:cubicBezTo>
                  <a:pt x="1228" y="356"/>
                  <a:pt x="1226" y="354"/>
                  <a:pt x="1227" y="354"/>
                </a:cubicBezTo>
                <a:cubicBezTo>
                  <a:pt x="1228" y="354"/>
                  <a:pt x="1231" y="352"/>
                  <a:pt x="1232" y="352"/>
                </a:cubicBezTo>
                <a:cubicBezTo>
                  <a:pt x="1232" y="352"/>
                  <a:pt x="1230" y="349"/>
                  <a:pt x="1229" y="350"/>
                </a:cubicBezTo>
                <a:cubicBezTo>
                  <a:pt x="1228" y="350"/>
                  <a:pt x="1226" y="347"/>
                  <a:pt x="1225" y="347"/>
                </a:cubicBezTo>
                <a:cubicBezTo>
                  <a:pt x="1224" y="347"/>
                  <a:pt x="1226" y="346"/>
                  <a:pt x="1228" y="347"/>
                </a:cubicBezTo>
                <a:cubicBezTo>
                  <a:pt x="1229" y="347"/>
                  <a:pt x="1231" y="348"/>
                  <a:pt x="1231" y="347"/>
                </a:cubicBezTo>
                <a:cubicBezTo>
                  <a:pt x="1232" y="347"/>
                  <a:pt x="1229" y="344"/>
                  <a:pt x="1228" y="343"/>
                </a:cubicBezTo>
                <a:cubicBezTo>
                  <a:pt x="1227" y="342"/>
                  <a:pt x="1228" y="341"/>
                  <a:pt x="1227" y="341"/>
                </a:cubicBezTo>
                <a:cubicBezTo>
                  <a:pt x="1226" y="340"/>
                  <a:pt x="1225" y="337"/>
                  <a:pt x="1224" y="336"/>
                </a:cubicBezTo>
                <a:cubicBezTo>
                  <a:pt x="1224" y="334"/>
                  <a:pt x="1221" y="334"/>
                  <a:pt x="1221" y="333"/>
                </a:cubicBezTo>
                <a:cubicBezTo>
                  <a:pt x="1220" y="332"/>
                  <a:pt x="1221" y="330"/>
                  <a:pt x="1223" y="329"/>
                </a:cubicBezTo>
                <a:cubicBezTo>
                  <a:pt x="1225" y="328"/>
                  <a:pt x="1224" y="327"/>
                  <a:pt x="1225" y="327"/>
                </a:cubicBezTo>
                <a:cubicBezTo>
                  <a:pt x="1225" y="327"/>
                  <a:pt x="1226" y="327"/>
                  <a:pt x="1227" y="325"/>
                </a:cubicBezTo>
                <a:cubicBezTo>
                  <a:pt x="1228" y="324"/>
                  <a:pt x="1229" y="325"/>
                  <a:pt x="1229" y="324"/>
                </a:cubicBezTo>
                <a:cubicBezTo>
                  <a:pt x="1230" y="323"/>
                  <a:pt x="1233" y="323"/>
                  <a:pt x="1234" y="322"/>
                </a:cubicBezTo>
                <a:cubicBezTo>
                  <a:pt x="1235" y="322"/>
                  <a:pt x="1233" y="319"/>
                  <a:pt x="1232" y="320"/>
                </a:cubicBezTo>
                <a:cubicBezTo>
                  <a:pt x="1230" y="320"/>
                  <a:pt x="1229" y="320"/>
                  <a:pt x="1228" y="318"/>
                </a:cubicBezTo>
                <a:cubicBezTo>
                  <a:pt x="1227" y="316"/>
                  <a:pt x="1224" y="321"/>
                  <a:pt x="1222" y="322"/>
                </a:cubicBezTo>
                <a:cubicBezTo>
                  <a:pt x="1220" y="323"/>
                  <a:pt x="1219" y="320"/>
                  <a:pt x="1219" y="318"/>
                </a:cubicBezTo>
                <a:cubicBezTo>
                  <a:pt x="1220" y="317"/>
                  <a:pt x="1218" y="317"/>
                  <a:pt x="1215" y="317"/>
                </a:cubicBezTo>
                <a:cubicBezTo>
                  <a:pt x="1212" y="317"/>
                  <a:pt x="1213" y="312"/>
                  <a:pt x="1215" y="312"/>
                </a:cubicBezTo>
                <a:cubicBezTo>
                  <a:pt x="1215" y="311"/>
                  <a:pt x="1216" y="312"/>
                  <a:pt x="1217" y="312"/>
                </a:cubicBezTo>
                <a:cubicBezTo>
                  <a:pt x="1218" y="312"/>
                  <a:pt x="1220" y="312"/>
                  <a:pt x="1220" y="310"/>
                </a:cubicBezTo>
                <a:cubicBezTo>
                  <a:pt x="1221" y="307"/>
                  <a:pt x="1223" y="309"/>
                  <a:pt x="1225" y="307"/>
                </a:cubicBezTo>
                <a:cubicBezTo>
                  <a:pt x="1228" y="304"/>
                  <a:pt x="1230" y="302"/>
                  <a:pt x="1232" y="304"/>
                </a:cubicBezTo>
                <a:cubicBezTo>
                  <a:pt x="1235" y="305"/>
                  <a:pt x="1230" y="308"/>
                  <a:pt x="1230" y="309"/>
                </a:cubicBezTo>
                <a:cubicBezTo>
                  <a:pt x="1229" y="311"/>
                  <a:pt x="1230" y="312"/>
                  <a:pt x="1229" y="313"/>
                </a:cubicBezTo>
                <a:cubicBezTo>
                  <a:pt x="1228" y="314"/>
                  <a:pt x="1229" y="314"/>
                  <a:pt x="1232" y="313"/>
                </a:cubicBezTo>
                <a:cubicBezTo>
                  <a:pt x="1234" y="311"/>
                  <a:pt x="1237" y="309"/>
                  <a:pt x="1240" y="308"/>
                </a:cubicBezTo>
                <a:cubicBezTo>
                  <a:pt x="1242" y="307"/>
                  <a:pt x="1245" y="309"/>
                  <a:pt x="1247" y="310"/>
                </a:cubicBezTo>
                <a:cubicBezTo>
                  <a:pt x="1248" y="312"/>
                  <a:pt x="1245" y="314"/>
                  <a:pt x="1244" y="315"/>
                </a:cubicBezTo>
                <a:cubicBezTo>
                  <a:pt x="1243" y="316"/>
                  <a:pt x="1245" y="316"/>
                  <a:pt x="1245" y="318"/>
                </a:cubicBezTo>
                <a:cubicBezTo>
                  <a:pt x="1245" y="319"/>
                  <a:pt x="1246" y="320"/>
                  <a:pt x="1247" y="319"/>
                </a:cubicBezTo>
                <a:cubicBezTo>
                  <a:pt x="1248" y="318"/>
                  <a:pt x="1249" y="318"/>
                  <a:pt x="1250" y="318"/>
                </a:cubicBezTo>
                <a:cubicBezTo>
                  <a:pt x="1252" y="318"/>
                  <a:pt x="1251" y="321"/>
                  <a:pt x="1253" y="321"/>
                </a:cubicBezTo>
                <a:cubicBezTo>
                  <a:pt x="1254" y="321"/>
                  <a:pt x="1254" y="323"/>
                  <a:pt x="1252" y="323"/>
                </a:cubicBezTo>
                <a:cubicBezTo>
                  <a:pt x="1251" y="322"/>
                  <a:pt x="1251" y="325"/>
                  <a:pt x="1252" y="327"/>
                </a:cubicBezTo>
                <a:cubicBezTo>
                  <a:pt x="1253" y="328"/>
                  <a:pt x="1250" y="331"/>
                  <a:pt x="1251" y="332"/>
                </a:cubicBezTo>
                <a:cubicBezTo>
                  <a:pt x="1252" y="333"/>
                  <a:pt x="1251" y="334"/>
                  <a:pt x="1251" y="335"/>
                </a:cubicBezTo>
                <a:cubicBezTo>
                  <a:pt x="1252" y="335"/>
                  <a:pt x="1257" y="334"/>
                  <a:pt x="1259" y="332"/>
                </a:cubicBezTo>
                <a:cubicBezTo>
                  <a:pt x="1262" y="329"/>
                  <a:pt x="1262" y="330"/>
                  <a:pt x="1264" y="330"/>
                </a:cubicBezTo>
                <a:cubicBezTo>
                  <a:pt x="1265" y="330"/>
                  <a:pt x="1266" y="329"/>
                  <a:pt x="1265" y="328"/>
                </a:cubicBezTo>
                <a:cubicBezTo>
                  <a:pt x="1265" y="327"/>
                  <a:pt x="1264" y="325"/>
                  <a:pt x="1264" y="322"/>
                </a:cubicBezTo>
                <a:cubicBezTo>
                  <a:pt x="1264" y="319"/>
                  <a:pt x="1258" y="312"/>
                  <a:pt x="1256" y="311"/>
                </a:cubicBezTo>
                <a:cubicBezTo>
                  <a:pt x="1255" y="311"/>
                  <a:pt x="1256" y="308"/>
                  <a:pt x="1257" y="308"/>
                </a:cubicBezTo>
                <a:cubicBezTo>
                  <a:pt x="1259" y="307"/>
                  <a:pt x="1263" y="304"/>
                  <a:pt x="1265" y="303"/>
                </a:cubicBezTo>
                <a:cubicBezTo>
                  <a:pt x="1266" y="302"/>
                  <a:pt x="1265" y="300"/>
                  <a:pt x="1266" y="298"/>
                </a:cubicBezTo>
                <a:cubicBezTo>
                  <a:pt x="1267" y="296"/>
                  <a:pt x="1274" y="291"/>
                  <a:pt x="1275" y="291"/>
                </a:cubicBezTo>
                <a:cubicBezTo>
                  <a:pt x="1277" y="291"/>
                  <a:pt x="1279" y="293"/>
                  <a:pt x="1280" y="294"/>
                </a:cubicBezTo>
                <a:cubicBezTo>
                  <a:pt x="1282" y="294"/>
                  <a:pt x="1290" y="288"/>
                  <a:pt x="1290" y="287"/>
                </a:cubicBezTo>
                <a:cubicBezTo>
                  <a:pt x="1290" y="286"/>
                  <a:pt x="1295" y="282"/>
                  <a:pt x="1297" y="280"/>
                </a:cubicBezTo>
                <a:cubicBezTo>
                  <a:pt x="1299" y="277"/>
                  <a:pt x="1302" y="274"/>
                  <a:pt x="1303" y="271"/>
                </a:cubicBezTo>
                <a:cubicBezTo>
                  <a:pt x="1304" y="270"/>
                  <a:pt x="1307" y="267"/>
                  <a:pt x="1308" y="265"/>
                </a:cubicBezTo>
                <a:cubicBezTo>
                  <a:pt x="1309" y="264"/>
                  <a:pt x="1309" y="264"/>
                  <a:pt x="1310" y="261"/>
                </a:cubicBezTo>
                <a:cubicBezTo>
                  <a:pt x="1312" y="258"/>
                  <a:pt x="1312" y="250"/>
                  <a:pt x="1312" y="250"/>
                </a:cubicBezTo>
                <a:cubicBezTo>
                  <a:pt x="1313" y="249"/>
                  <a:pt x="1312" y="248"/>
                  <a:pt x="1313" y="247"/>
                </a:cubicBezTo>
                <a:cubicBezTo>
                  <a:pt x="1314" y="246"/>
                  <a:pt x="1313" y="245"/>
                  <a:pt x="1315" y="244"/>
                </a:cubicBezTo>
                <a:cubicBezTo>
                  <a:pt x="1316" y="243"/>
                  <a:pt x="1316" y="242"/>
                  <a:pt x="1315" y="241"/>
                </a:cubicBezTo>
                <a:cubicBezTo>
                  <a:pt x="1315" y="241"/>
                  <a:pt x="1315" y="239"/>
                  <a:pt x="1315" y="238"/>
                </a:cubicBezTo>
                <a:cubicBezTo>
                  <a:pt x="1315" y="238"/>
                  <a:pt x="1315" y="237"/>
                  <a:pt x="1316" y="237"/>
                </a:cubicBezTo>
                <a:cubicBezTo>
                  <a:pt x="1316" y="236"/>
                  <a:pt x="1315" y="235"/>
                  <a:pt x="1314" y="235"/>
                </a:cubicBezTo>
                <a:cubicBezTo>
                  <a:pt x="1313" y="234"/>
                  <a:pt x="1312" y="234"/>
                  <a:pt x="1311" y="233"/>
                </a:cubicBezTo>
                <a:cubicBezTo>
                  <a:pt x="1311" y="231"/>
                  <a:pt x="1310" y="230"/>
                  <a:pt x="1308" y="230"/>
                </a:cubicBezTo>
                <a:cubicBezTo>
                  <a:pt x="1308" y="230"/>
                  <a:pt x="1307" y="230"/>
                  <a:pt x="1306" y="230"/>
                </a:cubicBezTo>
                <a:cubicBezTo>
                  <a:pt x="1305" y="230"/>
                  <a:pt x="1304" y="230"/>
                  <a:pt x="1305" y="230"/>
                </a:cubicBezTo>
                <a:cubicBezTo>
                  <a:pt x="1305" y="231"/>
                  <a:pt x="1304" y="232"/>
                  <a:pt x="1304" y="232"/>
                </a:cubicBezTo>
                <a:cubicBezTo>
                  <a:pt x="1303" y="232"/>
                  <a:pt x="1303" y="232"/>
                  <a:pt x="1302" y="233"/>
                </a:cubicBezTo>
                <a:cubicBezTo>
                  <a:pt x="1301" y="235"/>
                  <a:pt x="1298" y="235"/>
                  <a:pt x="1299" y="234"/>
                </a:cubicBezTo>
                <a:cubicBezTo>
                  <a:pt x="1301" y="232"/>
                  <a:pt x="1299" y="232"/>
                  <a:pt x="1299" y="231"/>
                </a:cubicBezTo>
                <a:cubicBezTo>
                  <a:pt x="1300" y="230"/>
                  <a:pt x="1301" y="229"/>
                  <a:pt x="1299" y="229"/>
                </a:cubicBezTo>
                <a:cubicBezTo>
                  <a:pt x="1298" y="230"/>
                  <a:pt x="1298" y="232"/>
                  <a:pt x="1297" y="232"/>
                </a:cubicBezTo>
                <a:cubicBezTo>
                  <a:pt x="1295" y="233"/>
                  <a:pt x="1296" y="229"/>
                  <a:pt x="1296" y="228"/>
                </a:cubicBezTo>
                <a:cubicBezTo>
                  <a:pt x="1296" y="227"/>
                  <a:pt x="1295" y="228"/>
                  <a:pt x="1294" y="228"/>
                </a:cubicBezTo>
                <a:cubicBezTo>
                  <a:pt x="1293" y="228"/>
                  <a:pt x="1292" y="228"/>
                  <a:pt x="1291" y="228"/>
                </a:cubicBezTo>
                <a:cubicBezTo>
                  <a:pt x="1289" y="228"/>
                  <a:pt x="1289" y="226"/>
                  <a:pt x="1291" y="225"/>
                </a:cubicBezTo>
                <a:cubicBezTo>
                  <a:pt x="1294" y="224"/>
                  <a:pt x="1293" y="223"/>
                  <a:pt x="1294" y="222"/>
                </a:cubicBezTo>
                <a:cubicBezTo>
                  <a:pt x="1295" y="222"/>
                  <a:pt x="1298" y="220"/>
                  <a:pt x="1300" y="219"/>
                </a:cubicBezTo>
                <a:cubicBezTo>
                  <a:pt x="1301" y="218"/>
                  <a:pt x="1302" y="217"/>
                  <a:pt x="1302" y="216"/>
                </a:cubicBezTo>
                <a:cubicBezTo>
                  <a:pt x="1302" y="215"/>
                  <a:pt x="1305" y="213"/>
                  <a:pt x="1308" y="211"/>
                </a:cubicBezTo>
                <a:cubicBezTo>
                  <a:pt x="1311" y="209"/>
                  <a:pt x="1312" y="208"/>
                  <a:pt x="1313" y="207"/>
                </a:cubicBezTo>
                <a:cubicBezTo>
                  <a:pt x="1313" y="205"/>
                  <a:pt x="1317" y="204"/>
                  <a:pt x="1317" y="203"/>
                </a:cubicBezTo>
                <a:cubicBezTo>
                  <a:pt x="1317" y="202"/>
                  <a:pt x="1322" y="199"/>
                  <a:pt x="1325" y="198"/>
                </a:cubicBezTo>
                <a:cubicBezTo>
                  <a:pt x="1329" y="198"/>
                  <a:pt x="1334" y="199"/>
                  <a:pt x="1335" y="200"/>
                </a:cubicBezTo>
                <a:cubicBezTo>
                  <a:pt x="1336" y="200"/>
                  <a:pt x="1336" y="200"/>
                  <a:pt x="1337" y="199"/>
                </a:cubicBezTo>
                <a:cubicBezTo>
                  <a:pt x="1337" y="199"/>
                  <a:pt x="1339" y="199"/>
                  <a:pt x="1341" y="199"/>
                </a:cubicBezTo>
                <a:cubicBezTo>
                  <a:pt x="1342" y="200"/>
                  <a:pt x="1342" y="199"/>
                  <a:pt x="1343" y="199"/>
                </a:cubicBezTo>
                <a:cubicBezTo>
                  <a:pt x="1344" y="199"/>
                  <a:pt x="1344" y="199"/>
                  <a:pt x="1345" y="199"/>
                </a:cubicBezTo>
                <a:cubicBezTo>
                  <a:pt x="1346" y="199"/>
                  <a:pt x="1348" y="200"/>
                  <a:pt x="1348" y="198"/>
                </a:cubicBezTo>
                <a:cubicBezTo>
                  <a:pt x="1349" y="196"/>
                  <a:pt x="1353" y="196"/>
                  <a:pt x="1354" y="197"/>
                </a:cubicBezTo>
                <a:cubicBezTo>
                  <a:pt x="1355" y="198"/>
                  <a:pt x="1356" y="199"/>
                  <a:pt x="1358" y="198"/>
                </a:cubicBezTo>
                <a:cubicBezTo>
                  <a:pt x="1359" y="197"/>
                  <a:pt x="1359" y="199"/>
                  <a:pt x="1360" y="199"/>
                </a:cubicBezTo>
                <a:cubicBezTo>
                  <a:pt x="1362" y="199"/>
                  <a:pt x="1361" y="201"/>
                  <a:pt x="1360" y="201"/>
                </a:cubicBezTo>
                <a:cubicBezTo>
                  <a:pt x="1358" y="200"/>
                  <a:pt x="1357" y="201"/>
                  <a:pt x="1358" y="202"/>
                </a:cubicBezTo>
                <a:cubicBezTo>
                  <a:pt x="1359" y="203"/>
                  <a:pt x="1360" y="202"/>
                  <a:pt x="1361" y="202"/>
                </a:cubicBezTo>
                <a:cubicBezTo>
                  <a:pt x="1362" y="202"/>
                  <a:pt x="1362" y="201"/>
                  <a:pt x="1363" y="201"/>
                </a:cubicBezTo>
                <a:cubicBezTo>
                  <a:pt x="1364" y="202"/>
                  <a:pt x="1366" y="202"/>
                  <a:pt x="1367" y="201"/>
                </a:cubicBezTo>
                <a:cubicBezTo>
                  <a:pt x="1368" y="200"/>
                  <a:pt x="1368" y="200"/>
                  <a:pt x="1369" y="201"/>
                </a:cubicBezTo>
                <a:cubicBezTo>
                  <a:pt x="1369" y="201"/>
                  <a:pt x="1370" y="201"/>
                  <a:pt x="1370" y="201"/>
                </a:cubicBezTo>
                <a:cubicBezTo>
                  <a:pt x="1371" y="200"/>
                  <a:pt x="1373" y="199"/>
                  <a:pt x="1374" y="200"/>
                </a:cubicBezTo>
                <a:cubicBezTo>
                  <a:pt x="1376" y="200"/>
                  <a:pt x="1375" y="198"/>
                  <a:pt x="1373" y="198"/>
                </a:cubicBezTo>
                <a:cubicBezTo>
                  <a:pt x="1371" y="198"/>
                  <a:pt x="1371" y="197"/>
                  <a:pt x="1372" y="195"/>
                </a:cubicBezTo>
                <a:cubicBezTo>
                  <a:pt x="1374" y="192"/>
                  <a:pt x="1377" y="191"/>
                  <a:pt x="1379" y="189"/>
                </a:cubicBezTo>
                <a:cubicBezTo>
                  <a:pt x="1381" y="188"/>
                  <a:pt x="1382" y="188"/>
                  <a:pt x="1382" y="187"/>
                </a:cubicBezTo>
                <a:cubicBezTo>
                  <a:pt x="1382" y="186"/>
                  <a:pt x="1383" y="183"/>
                  <a:pt x="1384" y="183"/>
                </a:cubicBezTo>
                <a:cubicBezTo>
                  <a:pt x="1384" y="183"/>
                  <a:pt x="1385" y="183"/>
                  <a:pt x="1386" y="183"/>
                </a:cubicBezTo>
                <a:cubicBezTo>
                  <a:pt x="1387" y="184"/>
                  <a:pt x="1390" y="184"/>
                  <a:pt x="1391" y="183"/>
                </a:cubicBezTo>
                <a:cubicBezTo>
                  <a:pt x="1393" y="182"/>
                  <a:pt x="1393" y="184"/>
                  <a:pt x="1394" y="184"/>
                </a:cubicBezTo>
                <a:cubicBezTo>
                  <a:pt x="1394" y="184"/>
                  <a:pt x="1395" y="184"/>
                  <a:pt x="1395" y="183"/>
                </a:cubicBezTo>
                <a:cubicBezTo>
                  <a:pt x="1396" y="183"/>
                  <a:pt x="1396" y="182"/>
                  <a:pt x="1397" y="183"/>
                </a:cubicBezTo>
                <a:cubicBezTo>
                  <a:pt x="1398" y="183"/>
                  <a:pt x="1395" y="185"/>
                  <a:pt x="1395" y="187"/>
                </a:cubicBezTo>
                <a:cubicBezTo>
                  <a:pt x="1394" y="189"/>
                  <a:pt x="1396" y="188"/>
                  <a:pt x="1397" y="188"/>
                </a:cubicBezTo>
                <a:cubicBezTo>
                  <a:pt x="1398" y="189"/>
                  <a:pt x="1396" y="190"/>
                  <a:pt x="1396" y="190"/>
                </a:cubicBezTo>
                <a:cubicBezTo>
                  <a:pt x="1396" y="191"/>
                  <a:pt x="1399" y="191"/>
                  <a:pt x="1401" y="188"/>
                </a:cubicBezTo>
                <a:cubicBezTo>
                  <a:pt x="1404" y="185"/>
                  <a:pt x="1407" y="184"/>
                  <a:pt x="1408" y="185"/>
                </a:cubicBezTo>
                <a:cubicBezTo>
                  <a:pt x="1410" y="185"/>
                  <a:pt x="1409" y="183"/>
                  <a:pt x="1409" y="180"/>
                </a:cubicBezTo>
                <a:cubicBezTo>
                  <a:pt x="1409" y="178"/>
                  <a:pt x="1415" y="177"/>
                  <a:pt x="1416" y="178"/>
                </a:cubicBezTo>
                <a:cubicBezTo>
                  <a:pt x="1418" y="179"/>
                  <a:pt x="1418" y="179"/>
                  <a:pt x="1416" y="179"/>
                </a:cubicBezTo>
                <a:cubicBezTo>
                  <a:pt x="1415" y="178"/>
                  <a:pt x="1413" y="180"/>
                  <a:pt x="1413" y="182"/>
                </a:cubicBezTo>
                <a:cubicBezTo>
                  <a:pt x="1413" y="184"/>
                  <a:pt x="1412" y="185"/>
                  <a:pt x="1413" y="186"/>
                </a:cubicBezTo>
                <a:cubicBezTo>
                  <a:pt x="1413" y="186"/>
                  <a:pt x="1411" y="187"/>
                  <a:pt x="1411" y="188"/>
                </a:cubicBezTo>
                <a:cubicBezTo>
                  <a:pt x="1411" y="188"/>
                  <a:pt x="1411" y="189"/>
                  <a:pt x="1410" y="189"/>
                </a:cubicBezTo>
                <a:cubicBezTo>
                  <a:pt x="1409" y="190"/>
                  <a:pt x="1405" y="190"/>
                  <a:pt x="1404" y="192"/>
                </a:cubicBezTo>
                <a:cubicBezTo>
                  <a:pt x="1404" y="194"/>
                  <a:pt x="1402" y="194"/>
                  <a:pt x="1401" y="196"/>
                </a:cubicBezTo>
                <a:cubicBezTo>
                  <a:pt x="1400" y="198"/>
                  <a:pt x="1396" y="199"/>
                  <a:pt x="1393" y="203"/>
                </a:cubicBezTo>
                <a:cubicBezTo>
                  <a:pt x="1390" y="207"/>
                  <a:pt x="1386" y="207"/>
                  <a:pt x="1386" y="208"/>
                </a:cubicBezTo>
                <a:cubicBezTo>
                  <a:pt x="1386" y="209"/>
                  <a:pt x="1383" y="208"/>
                  <a:pt x="1382" y="209"/>
                </a:cubicBezTo>
                <a:cubicBezTo>
                  <a:pt x="1381" y="209"/>
                  <a:pt x="1383" y="211"/>
                  <a:pt x="1381" y="214"/>
                </a:cubicBezTo>
                <a:cubicBezTo>
                  <a:pt x="1378" y="216"/>
                  <a:pt x="1377" y="220"/>
                  <a:pt x="1377" y="223"/>
                </a:cubicBezTo>
                <a:cubicBezTo>
                  <a:pt x="1377" y="227"/>
                  <a:pt x="1378" y="237"/>
                  <a:pt x="1379" y="239"/>
                </a:cubicBezTo>
                <a:cubicBezTo>
                  <a:pt x="1380" y="241"/>
                  <a:pt x="1380" y="245"/>
                  <a:pt x="1381" y="246"/>
                </a:cubicBezTo>
                <a:cubicBezTo>
                  <a:pt x="1381" y="247"/>
                  <a:pt x="1381" y="249"/>
                  <a:pt x="1382" y="249"/>
                </a:cubicBezTo>
                <a:cubicBezTo>
                  <a:pt x="1382" y="250"/>
                  <a:pt x="1385" y="247"/>
                  <a:pt x="1386" y="246"/>
                </a:cubicBezTo>
                <a:cubicBezTo>
                  <a:pt x="1388" y="244"/>
                  <a:pt x="1387" y="244"/>
                  <a:pt x="1388" y="243"/>
                </a:cubicBezTo>
                <a:cubicBezTo>
                  <a:pt x="1389" y="242"/>
                  <a:pt x="1389" y="240"/>
                  <a:pt x="1389" y="239"/>
                </a:cubicBezTo>
                <a:cubicBezTo>
                  <a:pt x="1390" y="238"/>
                  <a:pt x="1391" y="238"/>
                  <a:pt x="1392" y="237"/>
                </a:cubicBezTo>
                <a:cubicBezTo>
                  <a:pt x="1393" y="236"/>
                  <a:pt x="1394" y="237"/>
                  <a:pt x="1395" y="236"/>
                </a:cubicBezTo>
                <a:cubicBezTo>
                  <a:pt x="1396" y="236"/>
                  <a:pt x="1395" y="234"/>
                  <a:pt x="1395" y="233"/>
                </a:cubicBezTo>
                <a:cubicBezTo>
                  <a:pt x="1395" y="231"/>
                  <a:pt x="1397" y="230"/>
                  <a:pt x="1399" y="229"/>
                </a:cubicBezTo>
                <a:cubicBezTo>
                  <a:pt x="1400" y="228"/>
                  <a:pt x="1400" y="228"/>
                  <a:pt x="1401" y="229"/>
                </a:cubicBezTo>
                <a:cubicBezTo>
                  <a:pt x="1402" y="229"/>
                  <a:pt x="1403" y="229"/>
                  <a:pt x="1404" y="228"/>
                </a:cubicBezTo>
                <a:cubicBezTo>
                  <a:pt x="1406" y="226"/>
                  <a:pt x="1404" y="225"/>
                  <a:pt x="1403" y="224"/>
                </a:cubicBezTo>
                <a:cubicBezTo>
                  <a:pt x="1403" y="223"/>
                  <a:pt x="1405" y="219"/>
                  <a:pt x="1406" y="219"/>
                </a:cubicBezTo>
                <a:cubicBezTo>
                  <a:pt x="1407" y="218"/>
                  <a:pt x="1407" y="219"/>
                  <a:pt x="1408" y="219"/>
                </a:cubicBezTo>
                <a:cubicBezTo>
                  <a:pt x="1408" y="219"/>
                  <a:pt x="1409" y="219"/>
                  <a:pt x="1410" y="218"/>
                </a:cubicBezTo>
                <a:cubicBezTo>
                  <a:pt x="1411" y="217"/>
                  <a:pt x="1408" y="215"/>
                  <a:pt x="1408" y="216"/>
                </a:cubicBezTo>
                <a:cubicBezTo>
                  <a:pt x="1407" y="216"/>
                  <a:pt x="1406" y="212"/>
                  <a:pt x="1408" y="211"/>
                </a:cubicBezTo>
                <a:cubicBezTo>
                  <a:pt x="1410" y="209"/>
                  <a:pt x="1410" y="209"/>
                  <a:pt x="1408" y="209"/>
                </a:cubicBezTo>
                <a:cubicBezTo>
                  <a:pt x="1407" y="208"/>
                  <a:pt x="1407" y="209"/>
                  <a:pt x="1406" y="209"/>
                </a:cubicBezTo>
                <a:cubicBezTo>
                  <a:pt x="1405" y="209"/>
                  <a:pt x="1403" y="207"/>
                  <a:pt x="1405" y="204"/>
                </a:cubicBezTo>
                <a:cubicBezTo>
                  <a:pt x="1407" y="202"/>
                  <a:pt x="1408" y="202"/>
                  <a:pt x="1409" y="201"/>
                </a:cubicBezTo>
                <a:cubicBezTo>
                  <a:pt x="1409" y="199"/>
                  <a:pt x="1411" y="196"/>
                  <a:pt x="1412" y="195"/>
                </a:cubicBezTo>
                <a:cubicBezTo>
                  <a:pt x="1412" y="195"/>
                  <a:pt x="1413" y="195"/>
                  <a:pt x="1414" y="195"/>
                </a:cubicBezTo>
                <a:cubicBezTo>
                  <a:pt x="1415" y="195"/>
                  <a:pt x="1415" y="195"/>
                  <a:pt x="1416" y="195"/>
                </a:cubicBezTo>
                <a:cubicBezTo>
                  <a:pt x="1416" y="195"/>
                  <a:pt x="1416" y="195"/>
                  <a:pt x="1416" y="196"/>
                </a:cubicBezTo>
                <a:cubicBezTo>
                  <a:pt x="1416" y="196"/>
                  <a:pt x="1417" y="196"/>
                  <a:pt x="1417" y="196"/>
                </a:cubicBezTo>
                <a:cubicBezTo>
                  <a:pt x="1418" y="195"/>
                  <a:pt x="1420" y="192"/>
                  <a:pt x="1421" y="192"/>
                </a:cubicBezTo>
                <a:cubicBezTo>
                  <a:pt x="1423" y="192"/>
                  <a:pt x="1422" y="194"/>
                  <a:pt x="1422" y="195"/>
                </a:cubicBezTo>
                <a:cubicBezTo>
                  <a:pt x="1423" y="197"/>
                  <a:pt x="1424" y="195"/>
                  <a:pt x="1426" y="193"/>
                </a:cubicBezTo>
                <a:cubicBezTo>
                  <a:pt x="1429" y="191"/>
                  <a:pt x="1435" y="191"/>
                  <a:pt x="1437" y="192"/>
                </a:cubicBezTo>
                <a:cubicBezTo>
                  <a:pt x="1439" y="193"/>
                  <a:pt x="1439" y="195"/>
                  <a:pt x="1440" y="195"/>
                </a:cubicBezTo>
                <a:cubicBezTo>
                  <a:pt x="1442" y="195"/>
                  <a:pt x="1440" y="193"/>
                  <a:pt x="1442" y="193"/>
                </a:cubicBezTo>
                <a:cubicBezTo>
                  <a:pt x="1443" y="192"/>
                  <a:pt x="1446" y="190"/>
                  <a:pt x="1448" y="189"/>
                </a:cubicBezTo>
                <a:cubicBezTo>
                  <a:pt x="1450" y="188"/>
                  <a:pt x="1449" y="189"/>
                  <a:pt x="1450" y="187"/>
                </a:cubicBezTo>
                <a:cubicBezTo>
                  <a:pt x="1452" y="186"/>
                  <a:pt x="1453" y="187"/>
                  <a:pt x="1453" y="186"/>
                </a:cubicBezTo>
                <a:cubicBezTo>
                  <a:pt x="1453" y="185"/>
                  <a:pt x="1456" y="183"/>
                  <a:pt x="1460" y="183"/>
                </a:cubicBezTo>
                <a:cubicBezTo>
                  <a:pt x="1464" y="182"/>
                  <a:pt x="1469" y="179"/>
                  <a:pt x="1469" y="178"/>
                </a:cubicBezTo>
                <a:cubicBezTo>
                  <a:pt x="1469" y="177"/>
                  <a:pt x="1470" y="177"/>
                  <a:pt x="1471" y="178"/>
                </a:cubicBezTo>
                <a:cubicBezTo>
                  <a:pt x="1471" y="179"/>
                  <a:pt x="1472" y="178"/>
                  <a:pt x="1474" y="179"/>
                </a:cubicBezTo>
                <a:cubicBezTo>
                  <a:pt x="1476" y="179"/>
                  <a:pt x="1477" y="180"/>
                  <a:pt x="1479" y="178"/>
                </a:cubicBezTo>
                <a:cubicBezTo>
                  <a:pt x="1481" y="177"/>
                  <a:pt x="1479" y="176"/>
                  <a:pt x="1479" y="175"/>
                </a:cubicBezTo>
                <a:cubicBezTo>
                  <a:pt x="1479" y="174"/>
                  <a:pt x="1476" y="172"/>
                  <a:pt x="1476" y="171"/>
                </a:cubicBezTo>
                <a:cubicBezTo>
                  <a:pt x="1477" y="170"/>
                  <a:pt x="1474" y="166"/>
                  <a:pt x="1474" y="167"/>
                </a:cubicBezTo>
                <a:cubicBezTo>
                  <a:pt x="1473" y="168"/>
                  <a:pt x="1471" y="166"/>
                  <a:pt x="1471" y="165"/>
                </a:cubicBezTo>
                <a:cubicBezTo>
                  <a:pt x="1471" y="164"/>
                  <a:pt x="1471" y="163"/>
                  <a:pt x="1470" y="164"/>
                </a:cubicBezTo>
                <a:cubicBezTo>
                  <a:pt x="1469" y="165"/>
                  <a:pt x="1467" y="164"/>
                  <a:pt x="1466" y="163"/>
                </a:cubicBezTo>
                <a:cubicBezTo>
                  <a:pt x="1466" y="162"/>
                  <a:pt x="1468" y="161"/>
                  <a:pt x="1470" y="162"/>
                </a:cubicBezTo>
                <a:cubicBezTo>
                  <a:pt x="1472" y="163"/>
                  <a:pt x="1472" y="163"/>
                  <a:pt x="1473" y="164"/>
                </a:cubicBezTo>
                <a:cubicBezTo>
                  <a:pt x="1474" y="165"/>
                  <a:pt x="1476" y="164"/>
                  <a:pt x="1477" y="164"/>
                </a:cubicBezTo>
                <a:cubicBezTo>
                  <a:pt x="1479" y="163"/>
                  <a:pt x="1482" y="162"/>
                  <a:pt x="1483" y="161"/>
                </a:cubicBezTo>
                <a:cubicBezTo>
                  <a:pt x="1484" y="160"/>
                  <a:pt x="1483" y="159"/>
                  <a:pt x="1484" y="159"/>
                </a:cubicBezTo>
                <a:cubicBezTo>
                  <a:pt x="1486" y="158"/>
                  <a:pt x="1485" y="157"/>
                  <a:pt x="1484" y="156"/>
                </a:cubicBezTo>
                <a:cubicBezTo>
                  <a:pt x="1482" y="156"/>
                  <a:pt x="1483" y="154"/>
                  <a:pt x="1484" y="154"/>
                </a:cubicBezTo>
                <a:cubicBezTo>
                  <a:pt x="1485" y="154"/>
                  <a:pt x="1485" y="153"/>
                  <a:pt x="1485" y="153"/>
                </a:cubicBezTo>
                <a:cubicBezTo>
                  <a:pt x="1486" y="153"/>
                  <a:pt x="1486" y="153"/>
                  <a:pt x="1486" y="153"/>
                </a:cubicBezTo>
                <a:cubicBezTo>
                  <a:pt x="1486" y="153"/>
                  <a:pt x="1487" y="153"/>
                  <a:pt x="1488" y="153"/>
                </a:cubicBezTo>
                <a:cubicBezTo>
                  <a:pt x="1489" y="152"/>
                  <a:pt x="1488" y="154"/>
                  <a:pt x="1487" y="155"/>
                </a:cubicBezTo>
                <a:cubicBezTo>
                  <a:pt x="1486" y="156"/>
                  <a:pt x="1488" y="157"/>
                  <a:pt x="1489" y="158"/>
                </a:cubicBezTo>
                <a:cubicBezTo>
                  <a:pt x="1489" y="158"/>
                  <a:pt x="1492" y="159"/>
                  <a:pt x="1493" y="158"/>
                </a:cubicBezTo>
                <a:cubicBezTo>
                  <a:pt x="1495" y="157"/>
                  <a:pt x="1499" y="159"/>
                  <a:pt x="1500" y="160"/>
                </a:cubicBezTo>
                <a:cubicBezTo>
                  <a:pt x="1500" y="161"/>
                  <a:pt x="1501" y="163"/>
                  <a:pt x="1503" y="164"/>
                </a:cubicBezTo>
                <a:cubicBezTo>
                  <a:pt x="1505" y="165"/>
                  <a:pt x="1507" y="164"/>
                  <a:pt x="1507" y="165"/>
                </a:cubicBezTo>
                <a:cubicBezTo>
                  <a:pt x="1507" y="166"/>
                  <a:pt x="1508" y="167"/>
                  <a:pt x="1509" y="166"/>
                </a:cubicBezTo>
                <a:cubicBezTo>
                  <a:pt x="1510" y="166"/>
                  <a:pt x="1510" y="166"/>
                  <a:pt x="1510" y="167"/>
                </a:cubicBezTo>
                <a:cubicBezTo>
                  <a:pt x="1511" y="167"/>
                  <a:pt x="1511" y="167"/>
                  <a:pt x="1512" y="167"/>
                </a:cubicBezTo>
                <a:cubicBezTo>
                  <a:pt x="1512" y="166"/>
                  <a:pt x="1512" y="166"/>
                  <a:pt x="1513" y="166"/>
                </a:cubicBezTo>
                <a:cubicBezTo>
                  <a:pt x="1513" y="166"/>
                  <a:pt x="1513" y="167"/>
                  <a:pt x="1514" y="166"/>
                </a:cubicBezTo>
                <a:cubicBezTo>
                  <a:pt x="1515" y="165"/>
                  <a:pt x="1512" y="165"/>
                  <a:pt x="1512" y="164"/>
                </a:cubicBezTo>
                <a:cubicBezTo>
                  <a:pt x="1512" y="163"/>
                  <a:pt x="1513" y="164"/>
                  <a:pt x="1513" y="164"/>
                </a:cubicBezTo>
                <a:cubicBezTo>
                  <a:pt x="1514" y="164"/>
                  <a:pt x="1514" y="164"/>
                  <a:pt x="1514" y="164"/>
                </a:cubicBezTo>
                <a:cubicBezTo>
                  <a:pt x="1515" y="164"/>
                  <a:pt x="1514" y="162"/>
                  <a:pt x="1515" y="162"/>
                </a:cubicBezTo>
                <a:cubicBezTo>
                  <a:pt x="1515" y="162"/>
                  <a:pt x="1515" y="158"/>
                  <a:pt x="1514" y="158"/>
                </a:cubicBezTo>
                <a:cubicBezTo>
                  <a:pt x="1513" y="158"/>
                  <a:pt x="1514" y="156"/>
                  <a:pt x="1515" y="157"/>
                </a:cubicBezTo>
                <a:moveTo>
                  <a:pt x="847" y="523"/>
                </a:moveTo>
                <a:cubicBezTo>
                  <a:pt x="845" y="524"/>
                  <a:pt x="844" y="518"/>
                  <a:pt x="841" y="517"/>
                </a:cubicBezTo>
                <a:cubicBezTo>
                  <a:pt x="839" y="516"/>
                  <a:pt x="839" y="502"/>
                  <a:pt x="840" y="502"/>
                </a:cubicBezTo>
                <a:cubicBezTo>
                  <a:pt x="841" y="501"/>
                  <a:pt x="841" y="513"/>
                  <a:pt x="844" y="515"/>
                </a:cubicBezTo>
                <a:cubicBezTo>
                  <a:pt x="846" y="516"/>
                  <a:pt x="845" y="519"/>
                  <a:pt x="846" y="520"/>
                </a:cubicBezTo>
                <a:cubicBezTo>
                  <a:pt x="846" y="521"/>
                  <a:pt x="848" y="523"/>
                  <a:pt x="847" y="523"/>
                </a:cubicBezTo>
                <a:moveTo>
                  <a:pt x="865" y="548"/>
                </a:moveTo>
                <a:cubicBezTo>
                  <a:pt x="864" y="550"/>
                  <a:pt x="861" y="545"/>
                  <a:pt x="860" y="542"/>
                </a:cubicBezTo>
                <a:cubicBezTo>
                  <a:pt x="860" y="539"/>
                  <a:pt x="862" y="537"/>
                  <a:pt x="861" y="534"/>
                </a:cubicBezTo>
                <a:cubicBezTo>
                  <a:pt x="859" y="531"/>
                  <a:pt x="859" y="528"/>
                  <a:pt x="860" y="528"/>
                </a:cubicBezTo>
                <a:cubicBezTo>
                  <a:pt x="862" y="528"/>
                  <a:pt x="864" y="536"/>
                  <a:pt x="863" y="538"/>
                </a:cubicBezTo>
                <a:cubicBezTo>
                  <a:pt x="862" y="541"/>
                  <a:pt x="866" y="547"/>
                  <a:pt x="865" y="548"/>
                </a:cubicBezTo>
                <a:moveTo>
                  <a:pt x="854" y="487"/>
                </a:moveTo>
                <a:cubicBezTo>
                  <a:pt x="857" y="486"/>
                  <a:pt x="863" y="487"/>
                  <a:pt x="863" y="488"/>
                </a:cubicBezTo>
                <a:cubicBezTo>
                  <a:pt x="862" y="489"/>
                  <a:pt x="860" y="489"/>
                  <a:pt x="860" y="491"/>
                </a:cubicBezTo>
                <a:cubicBezTo>
                  <a:pt x="860" y="493"/>
                  <a:pt x="859" y="495"/>
                  <a:pt x="858" y="495"/>
                </a:cubicBezTo>
                <a:cubicBezTo>
                  <a:pt x="856" y="496"/>
                  <a:pt x="859" y="498"/>
                  <a:pt x="858" y="498"/>
                </a:cubicBezTo>
                <a:cubicBezTo>
                  <a:pt x="857" y="498"/>
                  <a:pt x="856" y="498"/>
                  <a:pt x="855" y="498"/>
                </a:cubicBezTo>
                <a:cubicBezTo>
                  <a:pt x="854" y="497"/>
                  <a:pt x="852" y="497"/>
                  <a:pt x="851" y="498"/>
                </a:cubicBezTo>
                <a:cubicBezTo>
                  <a:pt x="848" y="499"/>
                  <a:pt x="851" y="487"/>
                  <a:pt x="854" y="487"/>
                </a:cubicBezTo>
                <a:moveTo>
                  <a:pt x="950" y="303"/>
                </a:moveTo>
                <a:cubicBezTo>
                  <a:pt x="949" y="303"/>
                  <a:pt x="949" y="303"/>
                  <a:pt x="948" y="303"/>
                </a:cubicBezTo>
                <a:cubicBezTo>
                  <a:pt x="947" y="304"/>
                  <a:pt x="947" y="304"/>
                  <a:pt x="946" y="304"/>
                </a:cubicBezTo>
                <a:cubicBezTo>
                  <a:pt x="944" y="303"/>
                  <a:pt x="942" y="302"/>
                  <a:pt x="942" y="304"/>
                </a:cubicBezTo>
                <a:cubicBezTo>
                  <a:pt x="941" y="305"/>
                  <a:pt x="941" y="307"/>
                  <a:pt x="943" y="307"/>
                </a:cubicBezTo>
                <a:cubicBezTo>
                  <a:pt x="945" y="307"/>
                  <a:pt x="944" y="308"/>
                  <a:pt x="943" y="310"/>
                </a:cubicBezTo>
                <a:cubicBezTo>
                  <a:pt x="942" y="310"/>
                  <a:pt x="943" y="310"/>
                  <a:pt x="944" y="310"/>
                </a:cubicBezTo>
                <a:cubicBezTo>
                  <a:pt x="944" y="310"/>
                  <a:pt x="945" y="310"/>
                  <a:pt x="945" y="311"/>
                </a:cubicBezTo>
                <a:cubicBezTo>
                  <a:pt x="946" y="312"/>
                  <a:pt x="947" y="312"/>
                  <a:pt x="946" y="314"/>
                </a:cubicBezTo>
                <a:cubicBezTo>
                  <a:pt x="946" y="316"/>
                  <a:pt x="947" y="321"/>
                  <a:pt x="946" y="322"/>
                </a:cubicBezTo>
                <a:cubicBezTo>
                  <a:pt x="945" y="323"/>
                  <a:pt x="941" y="324"/>
                  <a:pt x="937" y="324"/>
                </a:cubicBezTo>
                <a:cubicBezTo>
                  <a:pt x="933" y="324"/>
                  <a:pt x="933" y="319"/>
                  <a:pt x="929" y="319"/>
                </a:cubicBezTo>
                <a:cubicBezTo>
                  <a:pt x="925" y="319"/>
                  <a:pt x="923" y="314"/>
                  <a:pt x="925" y="312"/>
                </a:cubicBezTo>
                <a:cubicBezTo>
                  <a:pt x="927" y="309"/>
                  <a:pt x="929" y="305"/>
                  <a:pt x="927" y="303"/>
                </a:cubicBezTo>
                <a:cubicBezTo>
                  <a:pt x="926" y="301"/>
                  <a:pt x="918" y="293"/>
                  <a:pt x="919" y="291"/>
                </a:cubicBezTo>
                <a:cubicBezTo>
                  <a:pt x="919" y="288"/>
                  <a:pt x="920" y="287"/>
                  <a:pt x="917" y="285"/>
                </a:cubicBezTo>
                <a:cubicBezTo>
                  <a:pt x="914" y="282"/>
                  <a:pt x="917" y="281"/>
                  <a:pt x="919" y="279"/>
                </a:cubicBezTo>
                <a:cubicBezTo>
                  <a:pt x="921" y="276"/>
                  <a:pt x="925" y="275"/>
                  <a:pt x="927" y="273"/>
                </a:cubicBezTo>
                <a:cubicBezTo>
                  <a:pt x="930" y="272"/>
                  <a:pt x="933" y="270"/>
                  <a:pt x="936" y="271"/>
                </a:cubicBezTo>
                <a:cubicBezTo>
                  <a:pt x="937" y="271"/>
                  <a:pt x="939" y="271"/>
                  <a:pt x="939" y="271"/>
                </a:cubicBezTo>
                <a:cubicBezTo>
                  <a:pt x="941" y="271"/>
                  <a:pt x="942" y="271"/>
                  <a:pt x="943" y="272"/>
                </a:cubicBezTo>
                <a:cubicBezTo>
                  <a:pt x="944" y="274"/>
                  <a:pt x="943" y="277"/>
                  <a:pt x="943" y="278"/>
                </a:cubicBezTo>
                <a:cubicBezTo>
                  <a:pt x="944" y="279"/>
                  <a:pt x="941" y="279"/>
                  <a:pt x="939" y="279"/>
                </a:cubicBezTo>
                <a:cubicBezTo>
                  <a:pt x="937" y="279"/>
                  <a:pt x="933" y="280"/>
                  <a:pt x="934" y="281"/>
                </a:cubicBezTo>
                <a:cubicBezTo>
                  <a:pt x="934" y="282"/>
                  <a:pt x="936" y="285"/>
                  <a:pt x="933" y="283"/>
                </a:cubicBezTo>
                <a:cubicBezTo>
                  <a:pt x="931" y="282"/>
                  <a:pt x="930" y="285"/>
                  <a:pt x="931" y="285"/>
                </a:cubicBezTo>
                <a:cubicBezTo>
                  <a:pt x="933" y="285"/>
                  <a:pt x="934" y="286"/>
                  <a:pt x="934" y="288"/>
                </a:cubicBezTo>
                <a:cubicBezTo>
                  <a:pt x="934" y="289"/>
                  <a:pt x="935" y="291"/>
                  <a:pt x="936" y="291"/>
                </a:cubicBezTo>
                <a:cubicBezTo>
                  <a:pt x="936" y="291"/>
                  <a:pt x="937" y="291"/>
                  <a:pt x="937" y="292"/>
                </a:cubicBezTo>
                <a:cubicBezTo>
                  <a:pt x="938" y="292"/>
                  <a:pt x="938" y="293"/>
                  <a:pt x="939" y="293"/>
                </a:cubicBezTo>
                <a:cubicBezTo>
                  <a:pt x="941" y="293"/>
                  <a:pt x="942" y="293"/>
                  <a:pt x="941" y="295"/>
                </a:cubicBezTo>
                <a:cubicBezTo>
                  <a:pt x="939" y="296"/>
                  <a:pt x="942" y="301"/>
                  <a:pt x="942" y="300"/>
                </a:cubicBezTo>
                <a:cubicBezTo>
                  <a:pt x="943" y="299"/>
                  <a:pt x="942" y="296"/>
                  <a:pt x="945" y="296"/>
                </a:cubicBezTo>
                <a:cubicBezTo>
                  <a:pt x="948" y="297"/>
                  <a:pt x="946" y="300"/>
                  <a:pt x="948" y="300"/>
                </a:cubicBezTo>
                <a:cubicBezTo>
                  <a:pt x="950" y="300"/>
                  <a:pt x="952" y="303"/>
                  <a:pt x="950" y="303"/>
                </a:cubicBezTo>
                <a:moveTo>
                  <a:pt x="975" y="285"/>
                </a:moveTo>
                <a:cubicBezTo>
                  <a:pt x="971" y="287"/>
                  <a:pt x="968" y="287"/>
                  <a:pt x="969" y="284"/>
                </a:cubicBezTo>
                <a:cubicBezTo>
                  <a:pt x="970" y="281"/>
                  <a:pt x="971" y="278"/>
                  <a:pt x="969" y="278"/>
                </a:cubicBezTo>
                <a:cubicBezTo>
                  <a:pt x="967" y="278"/>
                  <a:pt x="968" y="284"/>
                  <a:pt x="967" y="284"/>
                </a:cubicBezTo>
                <a:cubicBezTo>
                  <a:pt x="966" y="285"/>
                  <a:pt x="966" y="279"/>
                  <a:pt x="967" y="277"/>
                </a:cubicBezTo>
                <a:cubicBezTo>
                  <a:pt x="968" y="275"/>
                  <a:pt x="970" y="277"/>
                  <a:pt x="971" y="277"/>
                </a:cubicBezTo>
                <a:cubicBezTo>
                  <a:pt x="971" y="277"/>
                  <a:pt x="971" y="277"/>
                  <a:pt x="971" y="276"/>
                </a:cubicBezTo>
                <a:cubicBezTo>
                  <a:pt x="972" y="276"/>
                  <a:pt x="972" y="275"/>
                  <a:pt x="973" y="275"/>
                </a:cubicBezTo>
                <a:cubicBezTo>
                  <a:pt x="974" y="275"/>
                  <a:pt x="972" y="278"/>
                  <a:pt x="974" y="278"/>
                </a:cubicBezTo>
                <a:cubicBezTo>
                  <a:pt x="975" y="278"/>
                  <a:pt x="978" y="283"/>
                  <a:pt x="975" y="285"/>
                </a:cubicBezTo>
                <a:moveTo>
                  <a:pt x="979" y="274"/>
                </a:moveTo>
                <a:cubicBezTo>
                  <a:pt x="979" y="275"/>
                  <a:pt x="974" y="274"/>
                  <a:pt x="973" y="273"/>
                </a:cubicBezTo>
                <a:cubicBezTo>
                  <a:pt x="973" y="272"/>
                  <a:pt x="980" y="273"/>
                  <a:pt x="979" y="274"/>
                </a:cubicBezTo>
                <a:moveTo>
                  <a:pt x="1050" y="274"/>
                </a:moveTo>
                <a:cubicBezTo>
                  <a:pt x="1047" y="274"/>
                  <a:pt x="1039" y="272"/>
                  <a:pt x="1036" y="276"/>
                </a:cubicBezTo>
                <a:cubicBezTo>
                  <a:pt x="1033" y="279"/>
                  <a:pt x="1035" y="281"/>
                  <a:pt x="1034" y="281"/>
                </a:cubicBezTo>
                <a:cubicBezTo>
                  <a:pt x="1032" y="281"/>
                  <a:pt x="1031" y="276"/>
                  <a:pt x="1033" y="274"/>
                </a:cubicBezTo>
                <a:cubicBezTo>
                  <a:pt x="1035" y="272"/>
                  <a:pt x="1041" y="272"/>
                  <a:pt x="1044" y="272"/>
                </a:cubicBezTo>
                <a:cubicBezTo>
                  <a:pt x="1046" y="273"/>
                  <a:pt x="1049" y="273"/>
                  <a:pt x="1051" y="272"/>
                </a:cubicBezTo>
                <a:cubicBezTo>
                  <a:pt x="1053" y="272"/>
                  <a:pt x="1054" y="272"/>
                  <a:pt x="1055" y="272"/>
                </a:cubicBezTo>
                <a:cubicBezTo>
                  <a:pt x="1056" y="272"/>
                  <a:pt x="1054" y="274"/>
                  <a:pt x="1050" y="274"/>
                </a:cubicBezTo>
                <a:moveTo>
                  <a:pt x="1175" y="236"/>
                </a:moveTo>
                <a:cubicBezTo>
                  <a:pt x="1171" y="239"/>
                  <a:pt x="1164" y="240"/>
                  <a:pt x="1164" y="243"/>
                </a:cubicBezTo>
                <a:cubicBezTo>
                  <a:pt x="1164" y="245"/>
                  <a:pt x="1156" y="247"/>
                  <a:pt x="1155" y="245"/>
                </a:cubicBezTo>
                <a:cubicBezTo>
                  <a:pt x="1154" y="244"/>
                  <a:pt x="1161" y="244"/>
                  <a:pt x="1163" y="240"/>
                </a:cubicBezTo>
                <a:cubicBezTo>
                  <a:pt x="1165" y="237"/>
                  <a:pt x="1171" y="235"/>
                  <a:pt x="1174" y="230"/>
                </a:cubicBezTo>
                <a:cubicBezTo>
                  <a:pt x="1176" y="226"/>
                  <a:pt x="1178" y="221"/>
                  <a:pt x="1180" y="221"/>
                </a:cubicBezTo>
                <a:cubicBezTo>
                  <a:pt x="1181" y="221"/>
                  <a:pt x="1179" y="233"/>
                  <a:pt x="1175" y="236"/>
                </a:cubicBezTo>
                <a:moveTo>
                  <a:pt x="770" y="45"/>
                </a:moveTo>
                <a:cubicBezTo>
                  <a:pt x="772" y="45"/>
                  <a:pt x="768" y="47"/>
                  <a:pt x="768" y="49"/>
                </a:cubicBezTo>
                <a:cubicBezTo>
                  <a:pt x="767" y="50"/>
                  <a:pt x="771" y="52"/>
                  <a:pt x="772" y="53"/>
                </a:cubicBezTo>
                <a:cubicBezTo>
                  <a:pt x="774" y="55"/>
                  <a:pt x="777" y="55"/>
                  <a:pt x="778" y="54"/>
                </a:cubicBezTo>
                <a:cubicBezTo>
                  <a:pt x="779" y="53"/>
                  <a:pt x="779" y="50"/>
                  <a:pt x="781" y="50"/>
                </a:cubicBezTo>
                <a:cubicBezTo>
                  <a:pt x="782" y="51"/>
                  <a:pt x="781" y="49"/>
                  <a:pt x="783" y="49"/>
                </a:cubicBezTo>
                <a:cubicBezTo>
                  <a:pt x="784" y="48"/>
                  <a:pt x="784" y="50"/>
                  <a:pt x="783" y="51"/>
                </a:cubicBezTo>
                <a:cubicBezTo>
                  <a:pt x="782" y="52"/>
                  <a:pt x="785" y="52"/>
                  <a:pt x="787" y="51"/>
                </a:cubicBezTo>
                <a:cubicBezTo>
                  <a:pt x="788" y="49"/>
                  <a:pt x="789" y="51"/>
                  <a:pt x="788" y="52"/>
                </a:cubicBezTo>
                <a:cubicBezTo>
                  <a:pt x="788" y="54"/>
                  <a:pt x="785" y="53"/>
                  <a:pt x="783" y="55"/>
                </a:cubicBezTo>
                <a:cubicBezTo>
                  <a:pt x="782" y="56"/>
                  <a:pt x="778" y="55"/>
                  <a:pt x="777" y="57"/>
                </a:cubicBezTo>
                <a:cubicBezTo>
                  <a:pt x="775" y="59"/>
                  <a:pt x="778" y="59"/>
                  <a:pt x="781" y="58"/>
                </a:cubicBezTo>
                <a:cubicBezTo>
                  <a:pt x="783" y="58"/>
                  <a:pt x="787" y="58"/>
                  <a:pt x="789" y="58"/>
                </a:cubicBezTo>
                <a:cubicBezTo>
                  <a:pt x="791" y="58"/>
                  <a:pt x="788" y="59"/>
                  <a:pt x="785" y="59"/>
                </a:cubicBezTo>
                <a:cubicBezTo>
                  <a:pt x="782" y="59"/>
                  <a:pt x="781" y="60"/>
                  <a:pt x="781" y="60"/>
                </a:cubicBezTo>
                <a:cubicBezTo>
                  <a:pt x="782" y="61"/>
                  <a:pt x="781" y="61"/>
                  <a:pt x="780" y="61"/>
                </a:cubicBezTo>
                <a:cubicBezTo>
                  <a:pt x="779" y="60"/>
                  <a:pt x="777" y="60"/>
                  <a:pt x="777" y="61"/>
                </a:cubicBezTo>
                <a:cubicBezTo>
                  <a:pt x="777" y="63"/>
                  <a:pt x="781" y="64"/>
                  <a:pt x="782" y="65"/>
                </a:cubicBezTo>
                <a:cubicBezTo>
                  <a:pt x="782" y="65"/>
                  <a:pt x="783" y="65"/>
                  <a:pt x="784" y="65"/>
                </a:cubicBezTo>
                <a:cubicBezTo>
                  <a:pt x="785" y="65"/>
                  <a:pt x="785" y="65"/>
                  <a:pt x="786" y="65"/>
                </a:cubicBezTo>
                <a:cubicBezTo>
                  <a:pt x="787" y="66"/>
                  <a:pt x="784" y="66"/>
                  <a:pt x="784" y="67"/>
                </a:cubicBezTo>
                <a:cubicBezTo>
                  <a:pt x="783" y="67"/>
                  <a:pt x="787" y="68"/>
                  <a:pt x="787" y="69"/>
                </a:cubicBezTo>
                <a:cubicBezTo>
                  <a:pt x="788" y="70"/>
                  <a:pt x="790" y="69"/>
                  <a:pt x="790" y="68"/>
                </a:cubicBezTo>
                <a:cubicBezTo>
                  <a:pt x="790" y="66"/>
                  <a:pt x="792" y="61"/>
                  <a:pt x="795" y="60"/>
                </a:cubicBezTo>
                <a:cubicBezTo>
                  <a:pt x="798" y="59"/>
                  <a:pt x="796" y="58"/>
                  <a:pt x="796" y="57"/>
                </a:cubicBezTo>
                <a:cubicBezTo>
                  <a:pt x="797" y="55"/>
                  <a:pt x="799" y="56"/>
                  <a:pt x="798" y="55"/>
                </a:cubicBezTo>
                <a:cubicBezTo>
                  <a:pt x="798" y="54"/>
                  <a:pt x="798" y="53"/>
                  <a:pt x="800" y="52"/>
                </a:cubicBezTo>
                <a:cubicBezTo>
                  <a:pt x="802" y="50"/>
                  <a:pt x="803" y="51"/>
                  <a:pt x="805" y="50"/>
                </a:cubicBezTo>
                <a:cubicBezTo>
                  <a:pt x="807" y="49"/>
                  <a:pt x="808" y="51"/>
                  <a:pt x="806" y="51"/>
                </a:cubicBezTo>
                <a:cubicBezTo>
                  <a:pt x="804" y="51"/>
                  <a:pt x="805" y="54"/>
                  <a:pt x="807" y="54"/>
                </a:cubicBezTo>
                <a:cubicBezTo>
                  <a:pt x="808" y="55"/>
                  <a:pt x="807" y="55"/>
                  <a:pt x="808" y="56"/>
                </a:cubicBezTo>
                <a:cubicBezTo>
                  <a:pt x="809" y="56"/>
                  <a:pt x="809" y="58"/>
                  <a:pt x="807" y="60"/>
                </a:cubicBezTo>
                <a:cubicBezTo>
                  <a:pt x="806" y="62"/>
                  <a:pt x="808" y="62"/>
                  <a:pt x="811" y="61"/>
                </a:cubicBezTo>
                <a:cubicBezTo>
                  <a:pt x="815" y="59"/>
                  <a:pt x="813" y="62"/>
                  <a:pt x="814" y="63"/>
                </a:cubicBezTo>
                <a:cubicBezTo>
                  <a:pt x="815" y="64"/>
                  <a:pt x="818" y="62"/>
                  <a:pt x="819" y="60"/>
                </a:cubicBezTo>
                <a:cubicBezTo>
                  <a:pt x="821" y="58"/>
                  <a:pt x="823" y="59"/>
                  <a:pt x="823" y="58"/>
                </a:cubicBezTo>
                <a:cubicBezTo>
                  <a:pt x="823" y="57"/>
                  <a:pt x="821" y="56"/>
                  <a:pt x="820" y="57"/>
                </a:cubicBezTo>
                <a:cubicBezTo>
                  <a:pt x="818" y="58"/>
                  <a:pt x="815" y="57"/>
                  <a:pt x="816" y="56"/>
                </a:cubicBezTo>
                <a:cubicBezTo>
                  <a:pt x="817" y="55"/>
                  <a:pt x="817" y="54"/>
                  <a:pt x="815" y="55"/>
                </a:cubicBezTo>
                <a:cubicBezTo>
                  <a:pt x="814" y="55"/>
                  <a:pt x="811" y="54"/>
                  <a:pt x="812" y="53"/>
                </a:cubicBezTo>
                <a:cubicBezTo>
                  <a:pt x="814" y="53"/>
                  <a:pt x="811" y="51"/>
                  <a:pt x="810" y="51"/>
                </a:cubicBezTo>
                <a:cubicBezTo>
                  <a:pt x="808" y="51"/>
                  <a:pt x="809" y="50"/>
                  <a:pt x="809" y="48"/>
                </a:cubicBezTo>
                <a:cubicBezTo>
                  <a:pt x="809" y="47"/>
                  <a:pt x="805" y="47"/>
                  <a:pt x="806" y="47"/>
                </a:cubicBezTo>
                <a:cubicBezTo>
                  <a:pt x="807" y="46"/>
                  <a:pt x="804" y="45"/>
                  <a:pt x="804" y="46"/>
                </a:cubicBezTo>
                <a:cubicBezTo>
                  <a:pt x="803" y="47"/>
                  <a:pt x="802" y="47"/>
                  <a:pt x="802" y="46"/>
                </a:cubicBezTo>
                <a:cubicBezTo>
                  <a:pt x="802" y="44"/>
                  <a:pt x="799" y="45"/>
                  <a:pt x="798" y="45"/>
                </a:cubicBezTo>
                <a:cubicBezTo>
                  <a:pt x="797" y="45"/>
                  <a:pt x="798" y="42"/>
                  <a:pt x="796" y="42"/>
                </a:cubicBezTo>
                <a:cubicBezTo>
                  <a:pt x="796" y="41"/>
                  <a:pt x="795" y="42"/>
                  <a:pt x="794" y="42"/>
                </a:cubicBezTo>
                <a:cubicBezTo>
                  <a:pt x="794" y="43"/>
                  <a:pt x="793" y="43"/>
                  <a:pt x="793" y="43"/>
                </a:cubicBezTo>
                <a:cubicBezTo>
                  <a:pt x="792" y="43"/>
                  <a:pt x="794" y="41"/>
                  <a:pt x="794" y="40"/>
                </a:cubicBezTo>
                <a:cubicBezTo>
                  <a:pt x="795" y="39"/>
                  <a:pt x="790" y="37"/>
                  <a:pt x="790" y="39"/>
                </a:cubicBezTo>
                <a:cubicBezTo>
                  <a:pt x="789" y="40"/>
                  <a:pt x="788" y="37"/>
                  <a:pt x="787" y="37"/>
                </a:cubicBezTo>
                <a:cubicBezTo>
                  <a:pt x="786" y="36"/>
                  <a:pt x="787" y="38"/>
                  <a:pt x="786" y="39"/>
                </a:cubicBezTo>
                <a:cubicBezTo>
                  <a:pt x="786" y="39"/>
                  <a:pt x="784" y="40"/>
                  <a:pt x="786" y="41"/>
                </a:cubicBezTo>
                <a:cubicBezTo>
                  <a:pt x="787" y="42"/>
                  <a:pt x="789" y="46"/>
                  <a:pt x="788" y="47"/>
                </a:cubicBezTo>
                <a:cubicBezTo>
                  <a:pt x="788" y="48"/>
                  <a:pt x="784" y="44"/>
                  <a:pt x="784" y="42"/>
                </a:cubicBezTo>
                <a:cubicBezTo>
                  <a:pt x="784" y="40"/>
                  <a:pt x="781" y="38"/>
                  <a:pt x="781" y="39"/>
                </a:cubicBezTo>
                <a:cubicBezTo>
                  <a:pt x="780" y="41"/>
                  <a:pt x="779" y="41"/>
                  <a:pt x="779" y="43"/>
                </a:cubicBezTo>
                <a:cubicBezTo>
                  <a:pt x="780" y="44"/>
                  <a:pt x="778" y="45"/>
                  <a:pt x="778" y="44"/>
                </a:cubicBezTo>
                <a:cubicBezTo>
                  <a:pt x="778" y="42"/>
                  <a:pt x="776" y="41"/>
                  <a:pt x="775" y="41"/>
                </a:cubicBezTo>
                <a:cubicBezTo>
                  <a:pt x="774" y="41"/>
                  <a:pt x="777" y="40"/>
                  <a:pt x="778" y="40"/>
                </a:cubicBezTo>
                <a:cubicBezTo>
                  <a:pt x="780" y="39"/>
                  <a:pt x="777" y="38"/>
                  <a:pt x="776" y="39"/>
                </a:cubicBezTo>
                <a:cubicBezTo>
                  <a:pt x="775" y="39"/>
                  <a:pt x="775" y="39"/>
                  <a:pt x="774" y="39"/>
                </a:cubicBezTo>
                <a:cubicBezTo>
                  <a:pt x="773" y="39"/>
                  <a:pt x="773" y="39"/>
                  <a:pt x="772" y="39"/>
                </a:cubicBezTo>
                <a:cubicBezTo>
                  <a:pt x="772" y="40"/>
                  <a:pt x="771" y="39"/>
                  <a:pt x="769" y="39"/>
                </a:cubicBezTo>
                <a:cubicBezTo>
                  <a:pt x="769" y="39"/>
                  <a:pt x="768" y="39"/>
                  <a:pt x="768" y="40"/>
                </a:cubicBezTo>
                <a:cubicBezTo>
                  <a:pt x="767" y="40"/>
                  <a:pt x="766" y="41"/>
                  <a:pt x="766" y="41"/>
                </a:cubicBezTo>
                <a:cubicBezTo>
                  <a:pt x="765" y="40"/>
                  <a:pt x="764" y="43"/>
                  <a:pt x="766" y="45"/>
                </a:cubicBezTo>
                <a:cubicBezTo>
                  <a:pt x="767" y="46"/>
                  <a:pt x="768" y="46"/>
                  <a:pt x="769" y="45"/>
                </a:cubicBezTo>
                <a:cubicBezTo>
                  <a:pt x="769" y="45"/>
                  <a:pt x="770" y="44"/>
                  <a:pt x="770" y="45"/>
                </a:cubicBezTo>
                <a:moveTo>
                  <a:pt x="766" y="52"/>
                </a:moveTo>
                <a:cubicBezTo>
                  <a:pt x="768" y="52"/>
                  <a:pt x="768" y="54"/>
                  <a:pt x="770" y="54"/>
                </a:cubicBezTo>
                <a:cubicBezTo>
                  <a:pt x="770" y="54"/>
                  <a:pt x="768" y="52"/>
                  <a:pt x="767" y="51"/>
                </a:cubicBezTo>
                <a:cubicBezTo>
                  <a:pt x="765" y="49"/>
                  <a:pt x="766" y="48"/>
                  <a:pt x="764" y="48"/>
                </a:cubicBezTo>
                <a:cubicBezTo>
                  <a:pt x="762" y="49"/>
                  <a:pt x="765" y="52"/>
                  <a:pt x="766" y="52"/>
                </a:cubicBezTo>
                <a:moveTo>
                  <a:pt x="796" y="37"/>
                </a:moveTo>
                <a:cubicBezTo>
                  <a:pt x="797" y="38"/>
                  <a:pt x="795" y="38"/>
                  <a:pt x="796" y="39"/>
                </a:cubicBezTo>
                <a:cubicBezTo>
                  <a:pt x="798" y="40"/>
                  <a:pt x="802" y="40"/>
                  <a:pt x="806" y="39"/>
                </a:cubicBezTo>
                <a:cubicBezTo>
                  <a:pt x="809" y="39"/>
                  <a:pt x="811" y="39"/>
                  <a:pt x="811" y="39"/>
                </a:cubicBezTo>
                <a:cubicBezTo>
                  <a:pt x="813" y="40"/>
                  <a:pt x="802" y="41"/>
                  <a:pt x="803" y="42"/>
                </a:cubicBezTo>
                <a:cubicBezTo>
                  <a:pt x="803" y="43"/>
                  <a:pt x="812" y="44"/>
                  <a:pt x="813" y="43"/>
                </a:cubicBezTo>
                <a:cubicBezTo>
                  <a:pt x="813" y="43"/>
                  <a:pt x="815" y="45"/>
                  <a:pt x="818" y="45"/>
                </a:cubicBezTo>
                <a:cubicBezTo>
                  <a:pt x="821" y="45"/>
                  <a:pt x="820" y="44"/>
                  <a:pt x="822" y="44"/>
                </a:cubicBezTo>
                <a:cubicBezTo>
                  <a:pt x="825" y="44"/>
                  <a:pt x="828" y="43"/>
                  <a:pt x="828" y="41"/>
                </a:cubicBezTo>
                <a:cubicBezTo>
                  <a:pt x="828" y="40"/>
                  <a:pt x="834" y="39"/>
                  <a:pt x="834" y="37"/>
                </a:cubicBezTo>
                <a:cubicBezTo>
                  <a:pt x="833" y="35"/>
                  <a:pt x="831" y="35"/>
                  <a:pt x="829" y="35"/>
                </a:cubicBezTo>
                <a:cubicBezTo>
                  <a:pt x="827" y="35"/>
                  <a:pt x="826" y="35"/>
                  <a:pt x="825" y="35"/>
                </a:cubicBezTo>
                <a:cubicBezTo>
                  <a:pt x="824" y="34"/>
                  <a:pt x="820" y="33"/>
                  <a:pt x="819" y="34"/>
                </a:cubicBezTo>
                <a:cubicBezTo>
                  <a:pt x="818" y="36"/>
                  <a:pt x="817" y="36"/>
                  <a:pt x="817" y="36"/>
                </a:cubicBezTo>
                <a:cubicBezTo>
                  <a:pt x="816" y="35"/>
                  <a:pt x="817" y="32"/>
                  <a:pt x="814" y="33"/>
                </a:cubicBezTo>
                <a:cubicBezTo>
                  <a:pt x="812" y="34"/>
                  <a:pt x="814" y="37"/>
                  <a:pt x="813" y="37"/>
                </a:cubicBezTo>
                <a:cubicBezTo>
                  <a:pt x="813" y="37"/>
                  <a:pt x="810" y="36"/>
                  <a:pt x="810" y="35"/>
                </a:cubicBezTo>
                <a:cubicBezTo>
                  <a:pt x="810" y="34"/>
                  <a:pt x="809" y="35"/>
                  <a:pt x="809" y="35"/>
                </a:cubicBezTo>
                <a:cubicBezTo>
                  <a:pt x="808" y="35"/>
                  <a:pt x="807" y="36"/>
                  <a:pt x="807" y="35"/>
                </a:cubicBezTo>
                <a:cubicBezTo>
                  <a:pt x="806" y="33"/>
                  <a:pt x="803" y="32"/>
                  <a:pt x="802" y="32"/>
                </a:cubicBezTo>
                <a:cubicBezTo>
                  <a:pt x="801" y="32"/>
                  <a:pt x="803" y="33"/>
                  <a:pt x="802" y="34"/>
                </a:cubicBezTo>
                <a:cubicBezTo>
                  <a:pt x="802" y="35"/>
                  <a:pt x="800" y="33"/>
                  <a:pt x="799" y="33"/>
                </a:cubicBezTo>
                <a:cubicBezTo>
                  <a:pt x="798" y="33"/>
                  <a:pt x="800" y="35"/>
                  <a:pt x="799" y="36"/>
                </a:cubicBezTo>
                <a:cubicBezTo>
                  <a:pt x="799" y="36"/>
                  <a:pt x="797" y="33"/>
                  <a:pt x="796" y="33"/>
                </a:cubicBezTo>
                <a:cubicBezTo>
                  <a:pt x="795" y="33"/>
                  <a:pt x="795" y="35"/>
                  <a:pt x="794" y="35"/>
                </a:cubicBezTo>
                <a:cubicBezTo>
                  <a:pt x="793" y="35"/>
                  <a:pt x="796" y="36"/>
                  <a:pt x="796" y="37"/>
                </a:cubicBezTo>
                <a:moveTo>
                  <a:pt x="924" y="132"/>
                </a:moveTo>
                <a:cubicBezTo>
                  <a:pt x="927" y="135"/>
                  <a:pt x="930" y="131"/>
                  <a:pt x="932" y="131"/>
                </a:cubicBezTo>
                <a:cubicBezTo>
                  <a:pt x="933" y="130"/>
                  <a:pt x="931" y="129"/>
                  <a:pt x="928" y="128"/>
                </a:cubicBezTo>
                <a:cubicBezTo>
                  <a:pt x="925" y="127"/>
                  <a:pt x="921" y="130"/>
                  <a:pt x="924" y="132"/>
                </a:cubicBezTo>
                <a:moveTo>
                  <a:pt x="946" y="99"/>
                </a:moveTo>
                <a:cubicBezTo>
                  <a:pt x="946" y="100"/>
                  <a:pt x="945" y="101"/>
                  <a:pt x="943" y="101"/>
                </a:cubicBezTo>
                <a:cubicBezTo>
                  <a:pt x="940" y="101"/>
                  <a:pt x="944" y="102"/>
                  <a:pt x="944" y="104"/>
                </a:cubicBezTo>
                <a:cubicBezTo>
                  <a:pt x="944" y="105"/>
                  <a:pt x="942" y="104"/>
                  <a:pt x="942" y="106"/>
                </a:cubicBezTo>
                <a:cubicBezTo>
                  <a:pt x="941" y="108"/>
                  <a:pt x="937" y="106"/>
                  <a:pt x="936" y="109"/>
                </a:cubicBezTo>
                <a:cubicBezTo>
                  <a:pt x="936" y="112"/>
                  <a:pt x="939" y="111"/>
                  <a:pt x="941" y="111"/>
                </a:cubicBezTo>
                <a:cubicBezTo>
                  <a:pt x="943" y="112"/>
                  <a:pt x="940" y="113"/>
                  <a:pt x="941" y="115"/>
                </a:cubicBezTo>
                <a:cubicBezTo>
                  <a:pt x="943" y="116"/>
                  <a:pt x="944" y="115"/>
                  <a:pt x="943" y="113"/>
                </a:cubicBezTo>
                <a:cubicBezTo>
                  <a:pt x="942" y="111"/>
                  <a:pt x="948" y="114"/>
                  <a:pt x="946" y="116"/>
                </a:cubicBezTo>
                <a:cubicBezTo>
                  <a:pt x="944" y="117"/>
                  <a:pt x="949" y="118"/>
                  <a:pt x="952" y="119"/>
                </a:cubicBezTo>
                <a:cubicBezTo>
                  <a:pt x="954" y="119"/>
                  <a:pt x="963" y="121"/>
                  <a:pt x="963" y="119"/>
                </a:cubicBezTo>
                <a:cubicBezTo>
                  <a:pt x="963" y="117"/>
                  <a:pt x="960" y="116"/>
                  <a:pt x="957" y="113"/>
                </a:cubicBezTo>
                <a:cubicBezTo>
                  <a:pt x="954" y="111"/>
                  <a:pt x="953" y="106"/>
                  <a:pt x="956" y="104"/>
                </a:cubicBezTo>
                <a:cubicBezTo>
                  <a:pt x="959" y="102"/>
                  <a:pt x="956" y="102"/>
                  <a:pt x="959" y="99"/>
                </a:cubicBezTo>
                <a:cubicBezTo>
                  <a:pt x="962" y="97"/>
                  <a:pt x="960" y="95"/>
                  <a:pt x="963" y="95"/>
                </a:cubicBezTo>
                <a:cubicBezTo>
                  <a:pt x="965" y="95"/>
                  <a:pt x="962" y="93"/>
                  <a:pt x="965" y="92"/>
                </a:cubicBezTo>
                <a:cubicBezTo>
                  <a:pt x="967" y="92"/>
                  <a:pt x="968" y="89"/>
                  <a:pt x="968" y="88"/>
                </a:cubicBezTo>
                <a:cubicBezTo>
                  <a:pt x="967" y="87"/>
                  <a:pt x="970" y="88"/>
                  <a:pt x="972" y="87"/>
                </a:cubicBezTo>
                <a:cubicBezTo>
                  <a:pt x="973" y="85"/>
                  <a:pt x="976" y="86"/>
                  <a:pt x="977" y="84"/>
                </a:cubicBezTo>
                <a:cubicBezTo>
                  <a:pt x="978" y="82"/>
                  <a:pt x="993" y="77"/>
                  <a:pt x="1001" y="75"/>
                </a:cubicBezTo>
                <a:cubicBezTo>
                  <a:pt x="1009" y="73"/>
                  <a:pt x="1015" y="70"/>
                  <a:pt x="1012" y="68"/>
                </a:cubicBezTo>
                <a:cubicBezTo>
                  <a:pt x="1009" y="65"/>
                  <a:pt x="1001" y="68"/>
                  <a:pt x="999" y="70"/>
                </a:cubicBezTo>
                <a:cubicBezTo>
                  <a:pt x="997" y="72"/>
                  <a:pt x="994" y="71"/>
                  <a:pt x="992" y="72"/>
                </a:cubicBezTo>
                <a:cubicBezTo>
                  <a:pt x="990" y="73"/>
                  <a:pt x="986" y="74"/>
                  <a:pt x="983" y="72"/>
                </a:cubicBezTo>
                <a:cubicBezTo>
                  <a:pt x="982" y="72"/>
                  <a:pt x="981" y="72"/>
                  <a:pt x="980" y="73"/>
                </a:cubicBezTo>
                <a:cubicBezTo>
                  <a:pt x="979" y="73"/>
                  <a:pt x="978" y="74"/>
                  <a:pt x="977" y="74"/>
                </a:cubicBezTo>
                <a:cubicBezTo>
                  <a:pt x="976" y="74"/>
                  <a:pt x="975" y="74"/>
                  <a:pt x="975" y="75"/>
                </a:cubicBezTo>
                <a:cubicBezTo>
                  <a:pt x="974" y="75"/>
                  <a:pt x="973" y="75"/>
                  <a:pt x="972" y="75"/>
                </a:cubicBezTo>
                <a:cubicBezTo>
                  <a:pt x="970" y="75"/>
                  <a:pt x="967" y="77"/>
                  <a:pt x="966" y="78"/>
                </a:cubicBezTo>
                <a:cubicBezTo>
                  <a:pt x="966" y="79"/>
                  <a:pt x="963" y="79"/>
                  <a:pt x="963" y="80"/>
                </a:cubicBezTo>
                <a:cubicBezTo>
                  <a:pt x="963" y="81"/>
                  <a:pt x="961" y="82"/>
                  <a:pt x="959" y="81"/>
                </a:cubicBezTo>
                <a:cubicBezTo>
                  <a:pt x="958" y="80"/>
                  <a:pt x="957" y="82"/>
                  <a:pt x="958" y="84"/>
                </a:cubicBezTo>
                <a:cubicBezTo>
                  <a:pt x="960" y="86"/>
                  <a:pt x="955" y="86"/>
                  <a:pt x="956" y="87"/>
                </a:cubicBezTo>
                <a:cubicBezTo>
                  <a:pt x="957" y="88"/>
                  <a:pt x="954" y="88"/>
                  <a:pt x="955" y="89"/>
                </a:cubicBezTo>
                <a:cubicBezTo>
                  <a:pt x="955" y="91"/>
                  <a:pt x="953" y="91"/>
                  <a:pt x="951" y="91"/>
                </a:cubicBezTo>
                <a:cubicBezTo>
                  <a:pt x="949" y="92"/>
                  <a:pt x="948" y="94"/>
                  <a:pt x="951" y="94"/>
                </a:cubicBezTo>
                <a:cubicBezTo>
                  <a:pt x="953" y="95"/>
                  <a:pt x="949" y="95"/>
                  <a:pt x="949" y="97"/>
                </a:cubicBezTo>
                <a:cubicBezTo>
                  <a:pt x="950" y="99"/>
                  <a:pt x="946" y="97"/>
                  <a:pt x="946" y="99"/>
                </a:cubicBezTo>
                <a:moveTo>
                  <a:pt x="1018" y="100"/>
                </a:moveTo>
                <a:cubicBezTo>
                  <a:pt x="1019" y="100"/>
                  <a:pt x="1024" y="100"/>
                  <a:pt x="1024" y="99"/>
                </a:cubicBezTo>
                <a:cubicBezTo>
                  <a:pt x="1025" y="98"/>
                  <a:pt x="1023" y="97"/>
                  <a:pt x="1020" y="97"/>
                </a:cubicBezTo>
                <a:cubicBezTo>
                  <a:pt x="1017" y="97"/>
                  <a:pt x="1016" y="100"/>
                  <a:pt x="1018" y="100"/>
                </a:cubicBezTo>
                <a:moveTo>
                  <a:pt x="1054" y="102"/>
                </a:moveTo>
                <a:cubicBezTo>
                  <a:pt x="1056" y="103"/>
                  <a:pt x="1058" y="103"/>
                  <a:pt x="1058" y="101"/>
                </a:cubicBezTo>
                <a:cubicBezTo>
                  <a:pt x="1057" y="99"/>
                  <a:pt x="1053" y="101"/>
                  <a:pt x="1054" y="102"/>
                </a:cubicBezTo>
                <a:moveTo>
                  <a:pt x="917" y="32"/>
                </a:moveTo>
                <a:cubicBezTo>
                  <a:pt x="919" y="30"/>
                  <a:pt x="921" y="31"/>
                  <a:pt x="922" y="31"/>
                </a:cubicBezTo>
                <a:cubicBezTo>
                  <a:pt x="923" y="31"/>
                  <a:pt x="924" y="31"/>
                  <a:pt x="924" y="31"/>
                </a:cubicBezTo>
                <a:cubicBezTo>
                  <a:pt x="925" y="29"/>
                  <a:pt x="919" y="29"/>
                  <a:pt x="917" y="30"/>
                </a:cubicBezTo>
                <a:cubicBezTo>
                  <a:pt x="915" y="31"/>
                  <a:pt x="910" y="30"/>
                  <a:pt x="910" y="32"/>
                </a:cubicBezTo>
                <a:cubicBezTo>
                  <a:pt x="911" y="33"/>
                  <a:pt x="914" y="35"/>
                  <a:pt x="917" y="32"/>
                </a:cubicBezTo>
                <a:moveTo>
                  <a:pt x="929" y="31"/>
                </a:moveTo>
                <a:cubicBezTo>
                  <a:pt x="931" y="32"/>
                  <a:pt x="924" y="32"/>
                  <a:pt x="923" y="33"/>
                </a:cubicBezTo>
                <a:cubicBezTo>
                  <a:pt x="922" y="34"/>
                  <a:pt x="919" y="34"/>
                  <a:pt x="919" y="35"/>
                </a:cubicBezTo>
                <a:cubicBezTo>
                  <a:pt x="920" y="37"/>
                  <a:pt x="926" y="37"/>
                  <a:pt x="926" y="36"/>
                </a:cubicBezTo>
                <a:cubicBezTo>
                  <a:pt x="926" y="34"/>
                  <a:pt x="930" y="35"/>
                  <a:pt x="930" y="34"/>
                </a:cubicBezTo>
                <a:cubicBezTo>
                  <a:pt x="930" y="33"/>
                  <a:pt x="931" y="32"/>
                  <a:pt x="935" y="32"/>
                </a:cubicBezTo>
                <a:cubicBezTo>
                  <a:pt x="938" y="31"/>
                  <a:pt x="938" y="30"/>
                  <a:pt x="935" y="29"/>
                </a:cubicBezTo>
                <a:cubicBezTo>
                  <a:pt x="932" y="27"/>
                  <a:pt x="927" y="30"/>
                  <a:pt x="929" y="31"/>
                </a:cubicBezTo>
                <a:moveTo>
                  <a:pt x="964" y="29"/>
                </a:moveTo>
                <a:cubicBezTo>
                  <a:pt x="965" y="27"/>
                  <a:pt x="963" y="28"/>
                  <a:pt x="961" y="28"/>
                </a:cubicBezTo>
                <a:cubicBezTo>
                  <a:pt x="960" y="28"/>
                  <a:pt x="959" y="28"/>
                  <a:pt x="957" y="27"/>
                </a:cubicBezTo>
                <a:cubicBezTo>
                  <a:pt x="954" y="26"/>
                  <a:pt x="952" y="26"/>
                  <a:pt x="954" y="28"/>
                </a:cubicBezTo>
                <a:cubicBezTo>
                  <a:pt x="955" y="29"/>
                  <a:pt x="949" y="29"/>
                  <a:pt x="950" y="30"/>
                </a:cubicBezTo>
                <a:cubicBezTo>
                  <a:pt x="952" y="33"/>
                  <a:pt x="964" y="32"/>
                  <a:pt x="964" y="29"/>
                </a:cubicBezTo>
                <a:moveTo>
                  <a:pt x="962" y="27"/>
                </a:moveTo>
                <a:cubicBezTo>
                  <a:pt x="965" y="27"/>
                  <a:pt x="964" y="25"/>
                  <a:pt x="966" y="25"/>
                </a:cubicBezTo>
                <a:cubicBezTo>
                  <a:pt x="968" y="25"/>
                  <a:pt x="971" y="25"/>
                  <a:pt x="970" y="24"/>
                </a:cubicBezTo>
                <a:cubicBezTo>
                  <a:pt x="969" y="23"/>
                  <a:pt x="962" y="23"/>
                  <a:pt x="963" y="24"/>
                </a:cubicBezTo>
                <a:cubicBezTo>
                  <a:pt x="963" y="25"/>
                  <a:pt x="957" y="25"/>
                  <a:pt x="957" y="25"/>
                </a:cubicBezTo>
                <a:cubicBezTo>
                  <a:pt x="957" y="26"/>
                  <a:pt x="959" y="27"/>
                  <a:pt x="962" y="27"/>
                </a:cubicBezTo>
                <a:moveTo>
                  <a:pt x="947" y="35"/>
                </a:moveTo>
                <a:cubicBezTo>
                  <a:pt x="947" y="33"/>
                  <a:pt x="940" y="35"/>
                  <a:pt x="941" y="36"/>
                </a:cubicBezTo>
                <a:cubicBezTo>
                  <a:pt x="943" y="36"/>
                  <a:pt x="947" y="37"/>
                  <a:pt x="947" y="35"/>
                </a:cubicBezTo>
                <a:moveTo>
                  <a:pt x="963" y="33"/>
                </a:moveTo>
                <a:cubicBezTo>
                  <a:pt x="963" y="34"/>
                  <a:pt x="962" y="34"/>
                  <a:pt x="960" y="34"/>
                </a:cubicBezTo>
                <a:cubicBezTo>
                  <a:pt x="957" y="34"/>
                  <a:pt x="956" y="36"/>
                  <a:pt x="957" y="37"/>
                </a:cubicBezTo>
                <a:cubicBezTo>
                  <a:pt x="959" y="38"/>
                  <a:pt x="965" y="38"/>
                  <a:pt x="967" y="36"/>
                </a:cubicBezTo>
                <a:cubicBezTo>
                  <a:pt x="968" y="35"/>
                  <a:pt x="971" y="36"/>
                  <a:pt x="971" y="34"/>
                </a:cubicBezTo>
                <a:cubicBezTo>
                  <a:pt x="972" y="33"/>
                  <a:pt x="963" y="32"/>
                  <a:pt x="963" y="33"/>
                </a:cubicBezTo>
                <a:moveTo>
                  <a:pt x="984" y="31"/>
                </a:moveTo>
                <a:cubicBezTo>
                  <a:pt x="985" y="30"/>
                  <a:pt x="983" y="30"/>
                  <a:pt x="983" y="29"/>
                </a:cubicBezTo>
                <a:cubicBezTo>
                  <a:pt x="982" y="28"/>
                  <a:pt x="975" y="27"/>
                  <a:pt x="976" y="29"/>
                </a:cubicBezTo>
                <a:cubicBezTo>
                  <a:pt x="976" y="30"/>
                  <a:pt x="971" y="31"/>
                  <a:pt x="972" y="32"/>
                </a:cubicBezTo>
                <a:cubicBezTo>
                  <a:pt x="975" y="35"/>
                  <a:pt x="984" y="32"/>
                  <a:pt x="984" y="31"/>
                </a:cubicBezTo>
                <a:moveTo>
                  <a:pt x="994" y="30"/>
                </a:moveTo>
                <a:cubicBezTo>
                  <a:pt x="998" y="30"/>
                  <a:pt x="998" y="27"/>
                  <a:pt x="996" y="27"/>
                </a:cubicBezTo>
                <a:cubicBezTo>
                  <a:pt x="994" y="26"/>
                  <a:pt x="994" y="27"/>
                  <a:pt x="993" y="27"/>
                </a:cubicBezTo>
                <a:cubicBezTo>
                  <a:pt x="993" y="28"/>
                  <a:pt x="992" y="28"/>
                  <a:pt x="992" y="28"/>
                </a:cubicBezTo>
                <a:cubicBezTo>
                  <a:pt x="990" y="28"/>
                  <a:pt x="986" y="29"/>
                  <a:pt x="987" y="30"/>
                </a:cubicBezTo>
                <a:cubicBezTo>
                  <a:pt x="988" y="31"/>
                  <a:pt x="991" y="31"/>
                  <a:pt x="994" y="30"/>
                </a:cubicBezTo>
                <a:moveTo>
                  <a:pt x="1111" y="36"/>
                </a:moveTo>
                <a:cubicBezTo>
                  <a:pt x="1113" y="37"/>
                  <a:pt x="1112" y="38"/>
                  <a:pt x="1110" y="38"/>
                </a:cubicBezTo>
                <a:cubicBezTo>
                  <a:pt x="1107" y="38"/>
                  <a:pt x="1105" y="38"/>
                  <a:pt x="1107" y="39"/>
                </a:cubicBezTo>
                <a:cubicBezTo>
                  <a:pt x="1108" y="40"/>
                  <a:pt x="1108" y="41"/>
                  <a:pt x="1110" y="42"/>
                </a:cubicBezTo>
                <a:cubicBezTo>
                  <a:pt x="1113" y="42"/>
                  <a:pt x="1116" y="40"/>
                  <a:pt x="1115" y="39"/>
                </a:cubicBezTo>
                <a:cubicBezTo>
                  <a:pt x="1115" y="37"/>
                  <a:pt x="1125" y="36"/>
                  <a:pt x="1127" y="35"/>
                </a:cubicBezTo>
                <a:cubicBezTo>
                  <a:pt x="1130" y="34"/>
                  <a:pt x="1125" y="32"/>
                  <a:pt x="1128" y="32"/>
                </a:cubicBezTo>
                <a:cubicBezTo>
                  <a:pt x="1131" y="31"/>
                  <a:pt x="1130" y="30"/>
                  <a:pt x="1126" y="30"/>
                </a:cubicBezTo>
                <a:cubicBezTo>
                  <a:pt x="1123" y="29"/>
                  <a:pt x="1124" y="26"/>
                  <a:pt x="1123" y="25"/>
                </a:cubicBezTo>
                <a:cubicBezTo>
                  <a:pt x="1122" y="24"/>
                  <a:pt x="1122" y="26"/>
                  <a:pt x="1117" y="27"/>
                </a:cubicBezTo>
                <a:cubicBezTo>
                  <a:pt x="1113" y="28"/>
                  <a:pt x="1111" y="29"/>
                  <a:pt x="1112" y="30"/>
                </a:cubicBezTo>
                <a:cubicBezTo>
                  <a:pt x="1114" y="31"/>
                  <a:pt x="1112" y="33"/>
                  <a:pt x="1110" y="33"/>
                </a:cubicBezTo>
                <a:cubicBezTo>
                  <a:pt x="1109" y="33"/>
                  <a:pt x="1108" y="35"/>
                  <a:pt x="1111" y="36"/>
                </a:cubicBezTo>
                <a:moveTo>
                  <a:pt x="1117" y="40"/>
                </a:moveTo>
                <a:cubicBezTo>
                  <a:pt x="1117" y="41"/>
                  <a:pt x="1113" y="42"/>
                  <a:pt x="1114" y="43"/>
                </a:cubicBezTo>
                <a:cubicBezTo>
                  <a:pt x="1115" y="44"/>
                  <a:pt x="1116" y="44"/>
                  <a:pt x="1117" y="44"/>
                </a:cubicBezTo>
                <a:cubicBezTo>
                  <a:pt x="1119" y="44"/>
                  <a:pt x="1119" y="48"/>
                  <a:pt x="1122" y="47"/>
                </a:cubicBezTo>
                <a:cubicBezTo>
                  <a:pt x="1124" y="47"/>
                  <a:pt x="1130" y="50"/>
                  <a:pt x="1134" y="50"/>
                </a:cubicBezTo>
                <a:cubicBezTo>
                  <a:pt x="1137" y="50"/>
                  <a:pt x="1138" y="47"/>
                  <a:pt x="1137" y="46"/>
                </a:cubicBezTo>
                <a:cubicBezTo>
                  <a:pt x="1135" y="46"/>
                  <a:pt x="1136" y="45"/>
                  <a:pt x="1138" y="42"/>
                </a:cubicBezTo>
                <a:cubicBezTo>
                  <a:pt x="1140" y="39"/>
                  <a:pt x="1132" y="37"/>
                  <a:pt x="1132" y="39"/>
                </a:cubicBezTo>
                <a:cubicBezTo>
                  <a:pt x="1132" y="41"/>
                  <a:pt x="1130" y="38"/>
                  <a:pt x="1129" y="37"/>
                </a:cubicBezTo>
                <a:cubicBezTo>
                  <a:pt x="1128" y="36"/>
                  <a:pt x="1117" y="38"/>
                  <a:pt x="1117" y="40"/>
                </a:cubicBezTo>
                <a:moveTo>
                  <a:pt x="1137" y="57"/>
                </a:moveTo>
                <a:cubicBezTo>
                  <a:pt x="1138" y="58"/>
                  <a:pt x="1140" y="57"/>
                  <a:pt x="1143" y="57"/>
                </a:cubicBezTo>
                <a:cubicBezTo>
                  <a:pt x="1144" y="56"/>
                  <a:pt x="1146" y="56"/>
                  <a:pt x="1148" y="56"/>
                </a:cubicBezTo>
                <a:cubicBezTo>
                  <a:pt x="1152" y="56"/>
                  <a:pt x="1162" y="53"/>
                  <a:pt x="1163" y="51"/>
                </a:cubicBezTo>
                <a:cubicBezTo>
                  <a:pt x="1163" y="49"/>
                  <a:pt x="1159" y="49"/>
                  <a:pt x="1157" y="48"/>
                </a:cubicBezTo>
                <a:cubicBezTo>
                  <a:pt x="1155" y="46"/>
                  <a:pt x="1152" y="47"/>
                  <a:pt x="1151" y="49"/>
                </a:cubicBezTo>
                <a:cubicBezTo>
                  <a:pt x="1150" y="50"/>
                  <a:pt x="1149" y="49"/>
                  <a:pt x="1151" y="47"/>
                </a:cubicBezTo>
                <a:cubicBezTo>
                  <a:pt x="1154" y="44"/>
                  <a:pt x="1149" y="42"/>
                  <a:pt x="1149" y="44"/>
                </a:cubicBezTo>
                <a:cubicBezTo>
                  <a:pt x="1149" y="45"/>
                  <a:pt x="1144" y="44"/>
                  <a:pt x="1144" y="45"/>
                </a:cubicBezTo>
                <a:cubicBezTo>
                  <a:pt x="1144" y="47"/>
                  <a:pt x="1143" y="47"/>
                  <a:pt x="1143" y="49"/>
                </a:cubicBezTo>
                <a:cubicBezTo>
                  <a:pt x="1143" y="49"/>
                  <a:pt x="1142" y="49"/>
                  <a:pt x="1142" y="49"/>
                </a:cubicBezTo>
                <a:cubicBezTo>
                  <a:pt x="1141" y="49"/>
                  <a:pt x="1140" y="49"/>
                  <a:pt x="1140" y="51"/>
                </a:cubicBezTo>
                <a:cubicBezTo>
                  <a:pt x="1140" y="54"/>
                  <a:pt x="1135" y="56"/>
                  <a:pt x="1137" y="57"/>
                </a:cubicBezTo>
                <a:moveTo>
                  <a:pt x="1107" y="27"/>
                </a:moveTo>
                <a:cubicBezTo>
                  <a:pt x="1108" y="25"/>
                  <a:pt x="1099" y="26"/>
                  <a:pt x="1102" y="28"/>
                </a:cubicBezTo>
                <a:cubicBezTo>
                  <a:pt x="1102" y="28"/>
                  <a:pt x="1107" y="29"/>
                  <a:pt x="1107" y="27"/>
                </a:cubicBezTo>
                <a:moveTo>
                  <a:pt x="1191" y="89"/>
                </a:moveTo>
                <a:cubicBezTo>
                  <a:pt x="1190" y="90"/>
                  <a:pt x="1188" y="90"/>
                  <a:pt x="1188" y="91"/>
                </a:cubicBezTo>
                <a:cubicBezTo>
                  <a:pt x="1190" y="92"/>
                  <a:pt x="1196" y="91"/>
                  <a:pt x="1196" y="89"/>
                </a:cubicBezTo>
                <a:cubicBezTo>
                  <a:pt x="1196" y="87"/>
                  <a:pt x="1191" y="88"/>
                  <a:pt x="1191" y="89"/>
                </a:cubicBezTo>
                <a:moveTo>
                  <a:pt x="1325" y="99"/>
                </a:moveTo>
                <a:cubicBezTo>
                  <a:pt x="1327" y="99"/>
                  <a:pt x="1323" y="95"/>
                  <a:pt x="1319" y="94"/>
                </a:cubicBezTo>
                <a:cubicBezTo>
                  <a:pt x="1315" y="93"/>
                  <a:pt x="1312" y="96"/>
                  <a:pt x="1312" y="97"/>
                </a:cubicBezTo>
                <a:cubicBezTo>
                  <a:pt x="1313" y="99"/>
                  <a:pt x="1323" y="100"/>
                  <a:pt x="1325" y="99"/>
                </a:cubicBezTo>
                <a:moveTo>
                  <a:pt x="1315" y="91"/>
                </a:moveTo>
                <a:cubicBezTo>
                  <a:pt x="1315" y="89"/>
                  <a:pt x="1308" y="92"/>
                  <a:pt x="1311" y="93"/>
                </a:cubicBezTo>
                <a:cubicBezTo>
                  <a:pt x="1312" y="93"/>
                  <a:pt x="1315" y="93"/>
                  <a:pt x="1315" y="91"/>
                </a:cubicBezTo>
                <a:moveTo>
                  <a:pt x="1299" y="83"/>
                </a:moveTo>
                <a:cubicBezTo>
                  <a:pt x="1300" y="84"/>
                  <a:pt x="1301" y="85"/>
                  <a:pt x="1302" y="86"/>
                </a:cubicBezTo>
                <a:cubicBezTo>
                  <a:pt x="1303" y="87"/>
                  <a:pt x="1307" y="85"/>
                  <a:pt x="1308" y="85"/>
                </a:cubicBezTo>
                <a:cubicBezTo>
                  <a:pt x="1309" y="85"/>
                  <a:pt x="1309" y="85"/>
                  <a:pt x="1310" y="85"/>
                </a:cubicBezTo>
                <a:cubicBezTo>
                  <a:pt x="1310" y="86"/>
                  <a:pt x="1311" y="86"/>
                  <a:pt x="1312" y="86"/>
                </a:cubicBezTo>
                <a:cubicBezTo>
                  <a:pt x="1315" y="84"/>
                  <a:pt x="1317" y="85"/>
                  <a:pt x="1320" y="85"/>
                </a:cubicBezTo>
                <a:cubicBezTo>
                  <a:pt x="1323" y="85"/>
                  <a:pt x="1319" y="81"/>
                  <a:pt x="1320" y="80"/>
                </a:cubicBezTo>
                <a:cubicBezTo>
                  <a:pt x="1320" y="78"/>
                  <a:pt x="1323" y="79"/>
                  <a:pt x="1322" y="81"/>
                </a:cubicBezTo>
                <a:cubicBezTo>
                  <a:pt x="1321" y="82"/>
                  <a:pt x="1323" y="85"/>
                  <a:pt x="1327" y="85"/>
                </a:cubicBezTo>
                <a:cubicBezTo>
                  <a:pt x="1331" y="84"/>
                  <a:pt x="1328" y="82"/>
                  <a:pt x="1330" y="81"/>
                </a:cubicBezTo>
                <a:cubicBezTo>
                  <a:pt x="1332" y="80"/>
                  <a:pt x="1332" y="79"/>
                  <a:pt x="1329" y="77"/>
                </a:cubicBezTo>
                <a:cubicBezTo>
                  <a:pt x="1326" y="76"/>
                  <a:pt x="1323" y="77"/>
                  <a:pt x="1320" y="76"/>
                </a:cubicBezTo>
                <a:cubicBezTo>
                  <a:pt x="1317" y="74"/>
                  <a:pt x="1314" y="74"/>
                  <a:pt x="1314" y="77"/>
                </a:cubicBezTo>
                <a:cubicBezTo>
                  <a:pt x="1314" y="80"/>
                  <a:pt x="1309" y="74"/>
                  <a:pt x="1306" y="73"/>
                </a:cubicBezTo>
                <a:cubicBezTo>
                  <a:pt x="1303" y="72"/>
                  <a:pt x="1295" y="81"/>
                  <a:pt x="1299" y="83"/>
                </a:cubicBezTo>
                <a:moveTo>
                  <a:pt x="1337" y="83"/>
                </a:moveTo>
                <a:cubicBezTo>
                  <a:pt x="1340" y="83"/>
                  <a:pt x="1341" y="86"/>
                  <a:pt x="1347" y="86"/>
                </a:cubicBezTo>
                <a:cubicBezTo>
                  <a:pt x="1353" y="87"/>
                  <a:pt x="1357" y="86"/>
                  <a:pt x="1357" y="84"/>
                </a:cubicBezTo>
                <a:cubicBezTo>
                  <a:pt x="1357" y="83"/>
                  <a:pt x="1352" y="81"/>
                  <a:pt x="1350" y="82"/>
                </a:cubicBezTo>
                <a:cubicBezTo>
                  <a:pt x="1349" y="83"/>
                  <a:pt x="1349" y="82"/>
                  <a:pt x="1348" y="82"/>
                </a:cubicBezTo>
                <a:cubicBezTo>
                  <a:pt x="1347" y="81"/>
                  <a:pt x="1346" y="81"/>
                  <a:pt x="1345" y="81"/>
                </a:cubicBezTo>
                <a:cubicBezTo>
                  <a:pt x="1343" y="82"/>
                  <a:pt x="1341" y="82"/>
                  <a:pt x="1340" y="80"/>
                </a:cubicBezTo>
                <a:cubicBezTo>
                  <a:pt x="1339" y="78"/>
                  <a:pt x="1335" y="83"/>
                  <a:pt x="1337" y="83"/>
                </a:cubicBezTo>
                <a:moveTo>
                  <a:pt x="1477" y="118"/>
                </a:moveTo>
                <a:cubicBezTo>
                  <a:pt x="1478" y="119"/>
                  <a:pt x="1479" y="118"/>
                  <a:pt x="1480" y="118"/>
                </a:cubicBezTo>
                <a:cubicBezTo>
                  <a:pt x="1481" y="118"/>
                  <a:pt x="1482" y="117"/>
                  <a:pt x="1483" y="118"/>
                </a:cubicBezTo>
                <a:cubicBezTo>
                  <a:pt x="1485" y="119"/>
                  <a:pt x="1490" y="117"/>
                  <a:pt x="1492" y="117"/>
                </a:cubicBezTo>
                <a:cubicBezTo>
                  <a:pt x="1494" y="117"/>
                  <a:pt x="1493" y="114"/>
                  <a:pt x="1487" y="113"/>
                </a:cubicBezTo>
                <a:cubicBezTo>
                  <a:pt x="1481" y="113"/>
                  <a:pt x="1474" y="117"/>
                  <a:pt x="1477" y="118"/>
                </a:cubicBezTo>
                <a:moveTo>
                  <a:pt x="1523" y="171"/>
                </a:moveTo>
                <a:cubicBezTo>
                  <a:pt x="1522" y="172"/>
                  <a:pt x="1516" y="172"/>
                  <a:pt x="1517" y="173"/>
                </a:cubicBezTo>
                <a:cubicBezTo>
                  <a:pt x="1518" y="174"/>
                  <a:pt x="1523" y="174"/>
                  <a:pt x="1525" y="175"/>
                </a:cubicBezTo>
                <a:cubicBezTo>
                  <a:pt x="1527" y="176"/>
                  <a:pt x="1530" y="175"/>
                  <a:pt x="1530" y="174"/>
                </a:cubicBezTo>
                <a:cubicBezTo>
                  <a:pt x="1530" y="173"/>
                  <a:pt x="1523" y="171"/>
                  <a:pt x="1523" y="171"/>
                </a:cubicBezTo>
                <a:moveTo>
                  <a:pt x="1319" y="248"/>
                </a:moveTo>
                <a:cubicBezTo>
                  <a:pt x="1320" y="250"/>
                  <a:pt x="1318" y="262"/>
                  <a:pt x="1319" y="264"/>
                </a:cubicBezTo>
                <a:cubicBezTo>
                  <a:pt x="1320" y="266"/>
                  <a:pt x="1317" y="275"/>
                  <a:pt x="1318" y="276"/>
                </a:cubicBezTo>
                <a:cubicBezTo>
                  <a:pt x="1320" y="278"/>
                  <a:pt x="1319" y="273"/>
                  <a:pt x="1321" y="273"/>
                </a:cubicBezTo>
                <a:cubicBezTo>
                  <a:pt x="1323" y="273"/>
                  <a:pt x="1323" y="276"/>
                  <a:pt x="1324" y="276"/>
                </a:cubicBezTo>
                <a:cubicBezTo>
                  <a:pt x="1325" y="277"/>
                  <a:pt x="1325" y="275"/>
                  <a:pt x="1325" y="274"/>
                </a:cubicBezTo>
                <a:cubicBezTo>
                  <a:pt x="1325" y="273"/>
                  <a:pt x="1324" y="272"/>
                  <a:pt x="1324" y="272"/>
                </a:cubicBezTo>
                <a:cubicBezTo>
                  <a:pt x="1322" y="273"/>
                  <a:pt x="1321" y="269"/>
                  <a:pt x="1321" y="267"/>
                </a:cubicBezTo>
                <a:cubicBezTo>
                  <a:pt x="1320" y="265"/>
                  <a:pt x="1322" y="263"/>
                  <a:pt x="1322" y="260"/>
                </a:cubicBezTo>
                <a:cubicBezTo>
                  <a:pt x="1322" y="258"/>
                  <a:pt x="1325" y="258"/>
                  <a:pt x="1327" y="260"/>
                </a:cubicBezTo>
                <a:cubicBezTo>
                  <a:pt x="1329" y="262"/>
                  <a:pt x="1329" y="261"/>
                  <a:pt x="1328" y="259"/>
                </a:cubicBezTo>
                <a:cubicBezTo>
                  <a:pt x="1328" y="258"/>
                  <a:pt x="1325" y="248"/>
                  <a:pt x="1324" y="244"/>
                </a:cubicBezTo>
                <a:cubicBezTo>
                  <a:pt x="1323" y="241"/>
                  <a:pt x="1326" y="237"/>
                  <a:pt x="1323" y="235"/>
                </a:cubicBezTo>
                <a:cubicBezTo>
                  <a:pt x="1321" y="233"/>
                  <a:pt x="1322" y="229"/>
                  <a:pt x="1321" y="230"/>
                </a:cubicBezTo>
                <a:cubicBezTo>
                  <a:pt x="1319" y="231"/>
                  <a:pt x="1321" y="234"/>
                  <a:pt x="1319" y="235"/>
                </a:cubicBezTo>
                <a:cubicBezTo>
                  <a:pt x="1317" y="235"/>
                  <a:pt x="1319" y="237"/>
                  <a:pt x="1318" y="239"/>
                </a:cubicBezTo>
                <a:cubicBezTo>
                  <a:pt x="1317" y="242"/>
                  <a:pt x="1318" y="245"/>
                  <a:pt x="1319" y="248"/>
                </a:cubicBezTo>
                <a:moveTo>
                  <a:pt x="1312" y="291"/>
                </a:moveTo>
                <a:cubicBezTo>
                  <a:pt x="1310" y="292"/>
                  <a:pt x="1312" y="293"/>
                  <a:pt x="1310" y="294"/>
                </a:cubicBezTo>
                <a:cubicBezTo>
                  <a:pt x="1308" y="295"/>
                  <a:pt x="1309" y="296"/>
                  <a:pt x="1309" y="296"/>
                </a:cubicBezTo>
                <a:cubicBezTo>
                  <a:pt x="1310" y="297"/>
                  <a:pt x="1310" y="298"/>
                  <a:pt x="1309" y="300"/>
                </a:cubicBezTo>
                <a:cubicBezTo>
                  <a:pt x="1309" y="301"/>
                  <a:pt x="1311" y="300"/>
                  <a:pt x="1312" y="299"/>
                </a:cubicBezTo>
                <a:cubicBezTo>
                  <a:pt x="1312" y="298"/>
                  <a:pt x="1313" y="298"/>
                  <a:pt x="1313" y="298"/>
                </a:cubicBezTo>
                <a:cubicBezTo>
                  <a:pt x="1313" y="299"/>
                  <a:pt x="1314" y="299"/>
                  <a:pt x="1314" y="298"/>
                </a:cubicBezTo>
                <a:cubicBezTo>
                  <a:pt x="1314" y="297"/>
                  <a:pt x="1311" y="296"/>
                  <a:pt x="1311" y="295"/>
                </a:cubicBezTo>
                <a:cubicBezTo>
                  <a:pt x="1311" y="294"/>
                  <a:pt x="1312" y="295"/>
                  <a:pt x="1313" y="295"/>
                </a:cubicBezTo>
                <a:cubicBezTo>
                  <a:pt x="1313" y="295"/>
                  <a:pt x="1314" y="295"/>
                  <a:pt x="1315" y="295"/>
                </a:cubicBezTo>
                <a:cubicBezTo>
                  <a:pt x="1316" y="294"/>
                  <a:pt x="1319" y="295"/>
                  <a:pt x="1321" y="296"/>
                </a:cubicBezTo>
                <a:cubicBezTo>
                  <a:pt x="1323" y="298"/>
                  <a:pt x="1324" y="297"/>
                  <a:pt x="1324" y="295"/>
                </a:cubicBezTo>
                <a:cubicBezTo>
                  <a:pt x="1324" y="293"/>
                  <a:pt x="1327" y="292"/>
                  <a:pt x="1330" y="292"/>
                </a:cubicBezTo>
                <a:cubicBezTo>
                  <a:pt x="1333" y="292"/>
                  <a:pt x="1333" y="291"/>
                  <a:pt x="1332" y="290"/>
                </a:cubicBezTo>
                <a:cubicBezTo>
                  <a:pt x="1332" y="290"/>
                  <a:pt x="1337" y="286"/>
                  <a:pt x="1337" y="285"/>
                </a:cubicBezTo>
                <a:cubicBezTo>
                  <a:pt x="1337" y="284"/>
                  <a:pt x="1336" y="285"/>
                  <a:pt x="1335" y="286"/>
                </a:cubicBezTo>
                <a:cubicBezTo>
                  <a:pt x="1335" y="286"/>
                  <a:pt x="1334" y="287"/>
                  <a:pt x="1333" y="286"/>
                </a:cubicBezTo>
                <a:cubicBezTo>
                  <a:pt x="1332" y="285"/>
                  <a:pt x="1331" y="287"/>
                  <a:pt x="1329" y="287"/>
                </a:cubicBezTo>
                <a:cubicBezTo>
                  <a:pt x="1327" y="287"/>
                  <a:pt x="1321" y="283"/>
                  <a:pt x="1320" y="280"/>
                </a:cubicBezTo>
                <a:cubicBezTo>
                  <a:pt x="1318" y="278"/>
                  <a:pt x="1316" y="280"/>
                  <a:pt x="1317" y="282"/>
                </a:cubicBezTo>
                <a:cubicBezTo>
                  <a:pt x="1318" y="283"/>
                  <a:pt x="1317" y="284"/>
                  <a:pt x="1317" y="286"/>
                </a:cubicBezTo>
                <a:cubicBezTo>
                  <a:pt x="1317" y="288"/>
                  <a:pt x="1315" y="288"/>
                  <a:pt x="1315" y="290"/>
                </a:cubicBezTo>
                <a:cubicBezTo>
                  <a:pt x="1316" y="291"/>
                  <a:pt x="1313" y="291"/>
                  <a:pt x="1312" y="291"/>
                </a:cubicBezTo>
                <a:moveTo>
                  <a:pt x="1289" y="329"/>
                </a:moveTo>
                <a:cubicBezTo>
                  <a:pt x="1290" y="328"/>
                  <a:pt x="1287" y="328"/>
                  <a:pt x="1284" y="330"/>
                </a:cubicBezTo>
                <a:cubicBezTo>
                  <a:pt x="1283" y="330"/>
                  <a:pt x="1282" y="330"/>
                  <a:pt x="1281" y="330"/>
                </a:cubicBezTo>
                <a:cubicBezTo>
                  <a:pt x="1280" y="329"/>
                  <a:pt x="1279" y="329"/>
                  <a:pt x="1278" y="330"/>
                </a:cubicBezTo>
                <a:cubicBezTo>
                  <a:pt x="1276" y="332"/>
                  <a:pt x="1274" y="334"/>
                  <a:pt x="1272" y="335"/>
                </a:cubicBezTo>
                <a:cubicBezTo>
                  <a:pt x="1269" y="335"/>
                  <a:pt x="1271" y="338"/>
                  <a:pt x="1272" y="337"/>
                </a:cubicBezTo>
                <a:cubicBezTo>
                  <a:pt x="1273" y="337"/>
                  <a:pt x="1275" y="337"/>
                  <a:pt x="1276" y="336"/>
                </a:cubicBezTo>
                <a:cubicBezTo>
                  <a:pt x="1277" y="335"/>
                  <a:pt x="1283" y="334"/>
                  <a:pt x="1287" y="334"/>
                </a:cubicBezTo>
                <a:cubicBezTo>
                  <a:pt x="1291" y="333"/>
                  <a:pt x="1288" y="335"/>
                  <a:pt x="1289" y="337"/>
                </a:cubicBezTo>
                <a:cubicBezTo>
                  <a:pt x="1289" y="339"/>
                  <a:pt x="1292" y="339"/>
                  <a:pt x="1294" y="337"/>
                </a:cubicBezTo>
                <a:cubicBezTo>
                  <a:pt x="1295" y="335"/>
                  <a:pt x="1297" y="335"/>
                  <a:pt x="1295" y="334"/>
                </a:cubicBezTo>
                <a:cubicBezTo>
                  <a:pt x="1294" y="333"/>
                  <a:pt x="1295" y="332"/>
                  <a:pt x="1296" y="334"/>
                </a:cubicBezTo>
                <a:cubicBezTo>
                  <a:pt x="1297" y="335"/>
                  <a:pt x="1301" y="335"/>
                  <a:pt x="1302" y="333"/>
                </a:cubicBezTo>
                <a:cubicBezTo>
                  <a:pt x="1303" y="332"/>
                  <a:pt x="1303" y="332"/>
                  <a:pt x="1304" y="333"/>
                </a:cubicBezTo>
                <a:cubicBezTo>
                  <a:pt x="1304" y="333"/>
                  <a:pt x="1304" y="333"/>
                  <a:pt x="1305" y="333"/>
                </a:cubicBezTo>
                <a:cubicBezTo>
                  <a:pt x="1306" y="333"/>
                  <a:pt x="1307" y="330"/>
                  <a:pt x="1307" y="331"/>
                </a:cubicBezTo>
                <a:cubicBezTo>
                  <a:pt x="1308" y="332"/>
                  <a:pt x="1310" y="332"/>
                  <a:pt x="1311" y="330"/>
                </a:cubicBezTo>
                <a:cubicBezTo>
                  <a:pt x="1313" y="329"/>
                  <a:pt x="1312" y="326"/>
                  <a:pt x="1313" y="324"/>
                </a:cubicBezTo>
                <a:cubicBezTo>
                  <a:pt x="1314" y="323"/>
                  <a:pt x="1315" y="320"/>
                  <a:pt x="1314" y="318"/>
                </a:cubicBezTo>
                <a:cubicBezTo>
                  <a:pt x="1313" y="316"/>
                  <a:pt x="1316" y="315"/>
                  <a:pt x="1317" y="313"/>
                </a:cubicBezTo>
                <a:cubicBezTo>
                  <a:pt x="1319" y="312"/>
                  <a:pt x="1316" y="304"/>
                  <a:pt x="1315" y="302"/>
                </a:cubicBezTo>
                <a:cubicBezTo>
                  <a:pt x="1315" y="300"/>
                  <a:pt x="1311" y="303"/>
                  <a:pt x="1310" y="303"/>
                </a:cubicBezTo>
                <a:cubicBezTo>
                  <a:pt x="1309" y="304"/>
                  <a:pt x="1308" y="308"/>
                  <a:pt x="1309" y="309"/>
                </a:cubicBezTo>
                <a:cubicBezTo>
                  <a:pt x="1311" y="310"/>
                  <a:pt x="1307" y="312"/>
                  <a:pt x="1307" y="315"/>
                </a:cubicBezTo>
                <a:cubicBezTo>
                  <a:pt x="1307" y="317"/>
                  <a:pt x="1305" y="317"/>
                  <a:pt x="1305" y="319"/>
                </a:cubicBezTo>
                <a:cubicBezTo>
                  <a:pt x="1304" y="321"/>
                  <a:pt x="1303" y="320"/>
                  <a:pt x="1301" y="322"/>
                </a:cubicBezTo>
                <a:cubicBezTo>
                  <a:pt x="1299" y="323"/>
                  <a:pt x="1297" y="322"/>
                  <a:pt x="1298" y="320"/>
                </a:cubicBezTo>
                <a:cubicBezTo>
                  <a:pt x="1298" y="319"/>
                  <a:pt x="1295" y="321"/>
                  <a:pt x="1295" y="324"/>
                </a:cubicBezTo>
                <a:cubicBezTo>
                  <a:pt x="1295" y="327"/>
                  <a:pt x="1291" y="327"/>
                  <a:pt x="1292" y="328"/>
                </a:cubicBezTo>
                <a:cubicBezTo>
                  <a:pt x="1293" y="329"/>
                  <a:pt x="1289" y="330"/>
                  <a:pt x="1289" y="329"/>
                </a:cubicBezTo>
                <a:moveTo>
                  <a:pt x="1280" y="342"/>
                </a:moveTo>
                <a:cubicBezTo>
                  <a:pt x="1281" y="340"/>
                  <a:pt x="1283" y="340"/>
                  <a:pt x="1284" y="340"/>
                </a:cubicBezTo>
                <a:cubicBezTo>
                  <a:pt x="1285" y="341"/>
                  <a:pt x="1287" y="338"/>
                  <a:pt x="1287" y="336"/>
                </a:cubicBezTo>
                <a:cubicBezTo>
                  <a:pt x="1287" y="335"/>
                  <a:pt x="1283" y="335"/>
                  <a:pt x="1282" y="336"/>
                </a:cubicBezTo>
                <a:cubicBezTo>
                  <a:pt x="1282" y="337"/>
                  <a:pt x="1280" y="337"/>
                  <a:pt x="1278" y="337"/>
                </a:cubicBezTo>
                <a:cubicBezTo>
                  <a:pt x="1276" y="337"/>
                  <a:pt x="1276" y="342"/>
                  <a:pt x="1278" y="343"/>
                </a:cubicBezTo>
                <a:cubicBezTo>
                  <a:pt x="1279" y="343"/>
                  <a:pt x="1280" y="343"/>
                  <a:pt x="1280" y="342"/>
                </a:cubicBezTo>
                <a:moveTo>
                  <a:pt x="1267" y="340"/>
                </a:moveTo>
                <a:cubicBezTo>
                  <a:pt x="1265" y="341"/>
                  <a:pt x="1265" y="341"/>
                  <a:pt x="1265" y="343"/>
                </a:cubicBezTo>
                <a:cubicBezTo>
                  <a:pt x="1266" y="344"/>
                  <a:pt x="1267" y="343"/>
                  <a:pt x="1268" y="341"/>
                </a:cubicBezTo>
                <a:cubicBezTo>
                  <a:pt x="1268" y="340"/>
                  <a:pt x="1269" y="343"/>
                  <a:pt x="1268" y="346"/>
                </a:cubicBezTo>
                <a:cubicBezTo>
                  <a:pt x="1267" y="348"/>
                  <a:pt x="1268" y="351"/>
                  <a:pt x="1270" y="351"/>
                </a:cubicBezTo>
                <a:cubicBezTo>
                  <a:pt x="1271" y="351"/>
                  <a:pt x="1273" y="346"/>
                  <a:pt x="1275" y="344"/>
                </a:cubicBezTo>
                <a:cubicBezTo>
                  <a:pt x="1277" y="341"/>
                  <a:pt x="1274" y="342"/>
                  <a:pt x="1274" y="341"/>
                </a:cubicBezTo>
                <a:cubicBezTo>
                  <a:pt x="1274" y="340"/>
                  <a:pt x="1271" y="340"/>
                  <a:pt x="1271" y="339"/>
                </a:cubicBezTo>
                <a:cubicBezTo>
                  <a:pt x="1271" y="338"/>
                  <a:pt x="1269" y="338"/>
                  <a:pt x="1267" y="340"/>
                </a:cubicBezTo>
                <a:moveTo>
                  <a:pt x="1227" y="392"/>
                </a:moveTo>
                <a:cubicBezTo>
                  <a:pt x="1228" y="391"/>
                  <a:pt x="1233" y="380"/>
                  <a:pt x="1232" y="379"/>
                </a:cubicBezTo>
                <a:cubicBezTo>
                  <a:pt x="1231" y="377"/>
                  <a:pt x="1226" y="379"/>
                  <a:pt x="1224" y="384"/>
                </a:cubicBezTo>
                <a:cubicBezTo>
                  <a:pt x="1223" y="389"/>
                  <a:pt x="1226" y="392"/>
                  <a:pt x="1227" y="392"/>
                </a:cubicBezTo>
                <a:moveTo>
                  <a:pt x="1183" y="407"/>
                </a:moveTo>
                <a:cubicBezTo>
                  <a:pt x="1183" y="405"/>
                  <a:pt x="1185" y="403"/>
                  <a:pt x="1185" y="402"/>
                </a:cubicBezTo>
                <a:cubicBezTo>
                  <a:pt x="1185" y="401"/>
                  <a:pt x="1181" y="401"/>
                  <a:pt x="1180" y="401"/>
                </a:cubicBezTo>
                <a:cubicBezTo>
                  <a:pt x="1178" y="401"/>
                  <a:pt x="1174" y="404"/>
                  <a:pt x="1175" y="407"/>
                </a:cubicBezTo>
                <a:cubicBezTo>
                  <a:pt x="1177" y="411"/>
                  <a:pt x="1183" y="408"/>
                  <a:pt x="1183" y="407"/>
                </a:cubicBezTo>
                <a:moveTo>
                  <a:pt x="1223" y="418"/>
                </a:moveTo>
                <a:cubicBezTo>
                  <a:pt x="1222" y="419"/>
                  <a:pt x="1223" y="424"/>
                  <a:pt x="1224" y="424"/>
                </a:cubicBezTo>
                <a:cubicBezTo>
                  <a:pt x="1225" y="424"/>
                  <a:pt x="1226" y="425"/>
                  <a:pt x="1225" y="427"/>
                </a:cubicBezTo>
                <a:cubicBezTo>
                  <a:pt x="1224" y="429"/>
                  <a:pt x="1227" y="429"/>
                  <a:pt x="1229" y="428"/>
                </a:cubicBezTo>
                <a:cubicBezTo>
                  <a:pt x="1231" y="428"/>
                  <a:pt x="1231" y="428"/>
                  <a:pt x="1231" y="429"/>
                </a:cubicBezTo>
                <a:cubicBezTo>
                  <a:pt x="1232" y="429"/>
                  <a:pt x="1232" y="430"/>
                  <a:pt x="1233" y="430"/>
                </a:cubicBezTo>
                <a:cubicBezTo>
                  <a:pt x="1236" y="429"/>
                  <a:pt x="1239" y="432"/>
                  <a:pt x="1238" y="433"/>
                </a:cubicBezTo>
                <a:cubicBezTo>
                  <a:pt x="1238" y="435"/>
                  <a:pt x="1239" y="438"/>
                  <a:pt x="1240" y="437"/>
                </a:cubicBezTo>
                <a:cubicBezTo>
                  <a:pt x="1241" y="436"/>
                  <a:pt x="1243" y="437"/>
                  <a:pt x="1241" y="439"/>
                </a:cubicBezTo>
                <a:cubicBezTo>
                  <a:pt x="1240" y="441"/>
                  <a:pt x="1243" y="442"/>
                  <a:pt x="1244" y="444"/>
                </a:cubicBezTo>
                <a:cubicBezTo>
                  <a:pt x="1244" y="446"/>
                  <a:pt x="1245" y="445"/>
                  <a:pt x="1245" y="443"/>
                </a:cubicBezTo>
                <a:cubicBezTo>
                  <a:pt x="1245" y="442"/>
                  <a:pt x="1245" y="442"/>
                  <a:pt x="1247" y="441"/>
                </a:cubicBezTo>
                <a:cubicBezTo>
                  <a:pt x="1248" y="440"/>
                  <a:pt x="1247" y="438"/>
                  <a:pt x="1246" y="436"/>
                </a:cubicBezTo>
                <a:cubicBezTo>
                  <a:pt x="1245" y="433"/>
                  <a:pt x="1241" y="434"/>
                  <a:pt x="1241" y="432"/>
                </a:cubicBezTo>
                <a:cubicBezTo>
                  <a:pt x="1241" y="430"/>
                  <a:pt x="1238" y="429"/>
                  <a:pt x="1238" y="428"/>
                </a:cubicBezTo>
                <a:cubicBezTo>
                  <a:pt x="1238" y="427"/>
                  <a:pt x="1234" y="426"/>
                  <a:pt x="1232" y="427"/>
                </a:cubicBezTo>
                <a:cubicBezTo>
                  <a:pt x="1230" y="429"/>
                  <a:pt x="1231" y="425"/>
                  <a:pt x="1230" y="423"/>
                </a:cubicBezTo>
                <a:cubicBezTo>
                  <a:pt x="1228" y="422"/>
                  <a:pt x="1231" y="419"/>
                  <a:pt x="1233" y="417"/>
                </a:cubicBezTo>
                <a:cubicBezTo>
                  <a:pt x="1235" y="415"/>
                  <a:pt x="1232" y="412"/>
                  <a:pt x="1233" y="411"/>
                </a:cubicBezTo>
                <a:cubicBezTo>
                  <a:pt x="1233" y="409"/>
                  <a:pt x="1233" y="409"/>
                  <a:pt x="1232" y="409"/>
                </a:cubicBezTo>
                <a:cubicBezTo>
                  <a:pt x="1231" y="409"/>
                  <a:pt x="1230" y="409"/>
                  <a:pt x="1229" y="409"/>
                </a:cubicBezTo>
                <a:cubicBezTo>
                  <a:pt x="1228" y="408"/>
                  <a:pt x="1227" y="408"/>
                  <a:pt x="1226" y="409"/>
                </a:cubicBezTo>
                <a:cubicBezTo>
                  <a:pt x="1224" y="410"/>
                  <a:pt x="1226" y="418"/>
                  <a:pt x="1225" y="418"/>
                </a:cubicBezTo>
                <a:cubicBezTo>
                  <a:pt x="1224" y="419"/>
                  <a:pt x="1224" y="418"/>
                  <a:pt x="1224" y="418"/>
                </a:cubicBezTo>
                <a:cubicBezTo>
                  <a:pt x="1223" y="418"/>
                  <a:pt x="1223" y="417"/>
                  <a:pt x="1223" y="418"/>
                </a:cubicBezTo>
                <a:moveTo>
                  <a:pt x="1225" y="431"/>
                </a:moveTo>
                <a:cubicBezTo>
                  <a:pt x="1226" y="433"/>
                  <a:pt x="1226" y="436"/>
                  <a:pt x="1229" y="435"/>
                </a:cubicBezTo>
                <a:cubicBezTo>
                  <a:pt x="1232" y="434"/>
                  <a:pt x="1225" y="429"/>
                  <a:pt x="1225" y="431"/>
                </a:cubicBezTo>
                <a:moveTo>
                  <a:pt x="1232" y="437"/>
                </a:moveTo>
                <a:cubicBezTo>
                  <a:pt x="1230" y="438"/>
                  <a:pt x="1231" y="443"/>
                  <a:pt x="1232" y="443"/>
                </a:cubicBezTo>
                <a:cubicBezTo>
                  <a:pt x="1233" y="443"/>
                  <a:pt x="1234" y="443"/>
                  <a:pt x="1235" y="442"/>
                </a:cubicBezTo>
                <a:cubicBezTo>
                  <a:pt x="1235" y="440"/>
                  <a:pt x="1236" y="444"/>
                  <a:pt x="1235" y="445"/>
                </a:cubicBezTo>
                <a:cubicBezTo>
                  <a:pt x="1234" y="446"/>
                  <a:pt x="1234" y="449"/>
                  <a:pt x="1236" y="450"/>
                </a:cubicBezTo>
                <a:cubicBezTo>
                  <a:pt x="1237" y="450"/>
                  <a:pt x="1241" y="444"/>
                  <a:pt x="1240" y="443"/>
                </a:cubicBezTo>
                <a:cubicBezTo>
                  <a:pt x="1240" y="442"/>
                  <a:pt x="1239" y="443"/>
                  <a:pt x="1239" y="443"/>
                </a:cubicBezTo>
                <a:cubicBezTo>
                  <a:pt x="1239" y="443"/>
                  <a:pt x="1238" y="443"/>
                  <a:pt x="1238" y="442"/>
                </a:cubicBezTo>
                <a:cubicBezTo>
                  <a:pt x="1239" y="441"/>
                  <a:pt x="1234" y="437"/>
                  <a:pt x="1232" y="437"/>
                </a:cubicBezTo>
                <a:moveTo>
                  <a:pt x="1217" y="445"/>
                </a:moveTo>
                <a:cubicBezTo>
                  <a:pt x="1216" y="448"/>
                  <a:pt x="1211" y="451"/>
                  <a:pt x="1212" y="452"/>
                </a:cubicBezTo>
                <a:cubicBezTo>
                  <a:pt x="1213" y="454"/>
                  <a:pt x="1217" y="447"/>
                  <a:pt x="1220" y="445"/>
                </a:cubicBezTo>
                <a:cubicBezTo>
                  <a:pt x="1222" y="444"/>
                  <a:pt x="1222" y="442"/>
                  <a:pt x="1221" y="441"/>
                </a:cubicBezTo>
                <a:cubicBezTo>
                  <a:pt x="1220" y="439"/>
                  <a:pt x="1219" y="443"/>
                  <a:pt x="1217" y="445"/>
                </a:cubicBezTo>
                <a:moveTo>
                  <a:pt x="1243" y="446"/>
                </a:moveTo>
                <a:cubicBezTo>
                  <a:pt x="1242" y="445"/>
                  <a:pt x="1239" y="447"/>
                  <a:pt x="1240" y="448"/>
                </a:cubicBezTo>
                <a:cubicBezTo>
                  <a:pt x="1240" y="449"/>
                  <a:pt x="1244" y="447"/>
                  <a:pt x="1243" y="446"/>
                </a:cubicBezTo>
                <a:moveTo>
                  <a:pt x="1247" y="448"/>
                </a:moveTo>
                <a:cubicBezTo>
                  <a:pt x="1248" y="450"/>
                  <a:pt x="1245" y="448"/>
                  <a:pt x="1245" y="450"/>
                </a:cubicBezTo>
                <a:cubicBezTo>
                  <a:pt x="1244" y="452"/>
                  <a:pt x="1242" y="451"/>
                  <a:pt x="1242" y="452"/>
                </a:cubicBezTo>
                <a:cubicBezTo>
                  <a:pt x="1242" y="454"/>
                  <a:pt x="1240" y="452"/>
                  <a:pt x="1238" y="451"/>
                </a:cubicBezTo>
                <a:cubicBezTo>
                  <a:pt x="1237" y="450"/>
                  <a:pt x="1235" y="454"/>
                  <a:pt x="1233" y="454"/>
                </a:cubicBezTo>
                <a:cubicBezTo>
                  <a:pt x="1232" y="455"/>
                  <a:pt x="1231" y="459"/>
                  <a:pt x="1232" y="458"/>
                </a:cubicBezTo>
                <a:cubicBezTo>
                  <a:pt x="1233" y="458"/>
                  <a:pt x="1234" y="456"/>
                  <a:pt x="1236" y="456"/>
                </a:cubicBezTo>
                <a:cubicBezTo>
                  <a:pt x="1236" y="457"/>
                  <a:pt x="1237" y="456"/>
                  <a:pt x="1237" y="456"/>
                </a:cubicBezTo>
                <a:cubicBezTo>
                  <a:pt x="1237" y="456"/>
                  <a:pt x="1238" y="455"/>
                  <a:pt x="1239" y="455"/>
                </a:cubicBezTo>
                <a:cubicBezTo>
                  <a:pt x="1241" y="456"/>
                  <a:pt x="1239" y="462"/>
                  <a:pt x="1242" y="463"/>
                </a:cubicBezTo>
                <a:cubicBezTo>
                  <a:pt x="1245" y="463"/>
                  <a:pt x="1245" y="465"/>
                  <a:pt x="1247" y="465"/>
                </a:cubicBezTo>
                <a:cubicBezTo>
                  <a:pt x="1248" y="465"/>
                  <a:pt x="1246" y="461"/>
                  <a:pt x="1247" y="459"/>
                </a:cubicBezTo>
                <a:cubicBezTo>
                  <a:pt x="1247" y="458"/>
                  <a:pt x="1250" y="459"/>
                  <a:pt x="1251" y="458"/>
                </a:cubicBezTo>
                <a:cubicBezTo>
                  <a:pt x="1253" y="456"/>
                  <a:pt x="1250" y="451"/>
                  <a:pt x="1250" y="448"/>
                </a:cubicBezTo>
                <a:cubicBezTo>
                  <a:pt x="1250" y="445"/>
                  <a:pt x="1246" y="446"/>
                  <a:pt x="1247" y="448"/>
                </a:cubicBezTo>
                <a:moveTo>
                  <a:pt x="1126" y="482"/>
                </a:moveTo>
                <a:cubicBezTo>
                  <a:pt x="1126" y="483"/>
                  <a:pt x="1127" y="487"/>
                  <a:pt x="1128" y="486"/>
                </a:cubicBezTo>
                <a:cubicBezTo>
                  <a:pt x="1130" y="484"/>
                  <a:pt x="1126" y="481"/>
                  <a:pt x="1126" y="482"/>
                </a:cubicBezTo>
                <a:moveTo>
                  <a:pt x="1132" y="493"/>
                </a:moveTo>
                <a:cubicBezTo>
                  <a:pt x="1132" y="494"/>
                  <a:pt x="1133" y="496"/>
                  <a:pt x="1134" y="495"/>
                </a:cubicBezTo>
                <a:cubicBezTo>
                  <a:pt x="1135" y="495"/>
                  <a:pt x="1133" y="491"/>
                  <a:pt x="1132" y="493"/>
                </a:cubicBezTo>
                <a:moveTo>
                  <a:pt x="1163" y="507"/>
                </a:moveTo>
                <a:cubicBezTo>
                  <a:pt x="1163" y="505"/>
                  <a:pt x="1164" y="503"/>
                  <a:pt x="1164" y="503"/>
                </a:cubicBezTo>
                <a:cubicBezTo>
                  <a:pt x="1164" y="502"/>
                  <a:pt x="1164" y="501"/>
                  <a:pt x="1166" y="502"/>
                </a:cubicBezTo>
                <a:cubicBezTo>
                  <a:pt x="1167" y="502"/>
                  <a:pt x="1167" y="499"/>
                  <a:pt x="1166" y="499"/>
                </a:cubicBezTo>
                <a:cubicBezTo>
                  <a:pt x="1165" y="499"/>
                  <a:pt x="1164" y="496"/>
                  <a:pt x="1162" y="496"/>
                </a:cubicBezTo>
                <a:cubicBezTo>
                  <a:pt x="1160" y="496"/>
                  <a:pt x="1160" y="497"/>
                  <a:pt x="1162" y="497"/>
                </a:cubicBezTo>
                <a:cubicBezTo>
                  <a:pt x="1163" y="498"/>
                  <a:pt x="1164" y="499"/>
                  <a:pt x="1163" y="499"/>
                </a:cubicBezTo>
                <a:cubicBezTo>
                  <a:pt x="1163" y="500"/>
                  <a:pt x="1163" y="500"/>
                  <a:pt x="1162" y="499"/>
                </a:cubicBezTo>
                <a:cubicBezTo>
                  <a:pt x="1162" y="499"/>
                  <a:pt x="1161" y="499"/>
                  <a:pt x="1161" y="499"/>
                </a:cubicBezTo>
                <a:cubicBezTo>
                  <a:pt x="1159" y="499"/>
                  <a:pt x="1160" y="497"/>
                  <a:pt x="1158" y="496"/>
                </a:cubicBezTo>
                <a:cubicBezTo>
                  <a:pt x="1156" y="496"/>
                  <a:pt x="1156" y="493"/>
                  <a:pt x="1154" y="493"/>
                </a:cubicBezTo>
                <a:cubicBezTo>
                  <a:pt x="1152" y="493"/>
                  <a:pt x="1152" y="491"/>
                  <a:pt x="1153" y="490"/>
                </a:cubicBezTo>
                <a:cubicBezTo>
                  <a:pt x="1155" y="488"/>
                  <a:pt x="1151" y="487"/>
                  <a:pt x="1151" y="486"/>
                </a:cubicBezTo>
                <a:cubicBezTo>
                  <a:pt x="1151" y="484"/>
                  <a:pt x="1149" y="485"/>
                  <a:pt x="1149" y="484"/>
                </a:cubicBezTo>
                <a:cubicBezTo>
                  <a:pt x="1149" y="483"/>
                  <a:pt x="1148" y="483"/>
                  <a:pt x="1147" y="482"/>
                </a:cubicBezTo>
                <a:cubicBezTo>
                  <a:pt x="1146" y="481"/>
                  <a:pt x="1146" y="481"/>
                  <a:pt x="1145" y="481"/>
                </a:cubicBezTo>
                <a:cubicBezTo>
                  <a:pt x="1145" y="481"/>
                  <a:pt x="1145" y="481"/>
                  <a:pt x="1144" y="480"/>
                </a:cubicBezTo>
                <a:cubicBezTo>
                  <a:pt x="1143" y="479"/>
                  <a:pt x="1142" y="479"/>
                  <a:pt x="1141" y="479"/>
                </a:cubicBezTo>
                <a:cubicBezTo>
                  <a:pt x="1140" y="479"/>
                  <a:pt x="1138" y="477"/>
                  <a:pt x="1137" y="475"/>
                </a:cubicBezTo>
                <a:cubicBezTo>
                  <a:pt x="1137" y="474"/>
                  <a:pt x="1131" y="471"/>
                  <a:pt x="1130" y="469"/>
                </a:cubicBezTo>
                <a:cubicBezTo>
                  <a:pt x="1129" y="467"/>
                  <a:pt x="1127" y="466"/>
                  <a:pt x="1124" y="466"/>
                </a:cubicBezTo>
                <a:cubicBezTo>
                  <a:pt x="1123" y="466"/>
                  <a:pt x="1122" y="466"/>
                  <a:pt x="1121" y="465"/>
                </a:cubicBezTo>
                <a:cubicBezTo>
                  <a:pt x="1120" y="464"/>
                  <a:pt x="1119" y="464"/>
                  <a:pt x="1118" y="465"/>
                </a:cubicBezTo>
                <a:cubicBezTo>
                  <a:pt x="1117" y="467"/>
                  <a:pt x="1122" y="471"/>
                  <a:pt x="1124" y="473"/>
                </a:cubicBezTo>
                <a:cubicBezTo>
                  <a:pt x="1126" y="474"/>
                  <a:pt x="1128" y="478"/>
                  <a:pt x="1130" y="479"/>
                </a:cubicBezTo>
                <a:cubicBezTo>
                  <a:pt x="1133" y="479"/>
                  <a:pt x="1133" y="487"/>
                  <a:pt x="1135" y="487"/>
                </a:cubicBezTo>
                <a:cubicBezTo>
                  <a:pt x="1137" y="488"/>
                  <a:pt x="1141" y="494"/>
                  <a:pt x="1141" y="497"/>
                </a:cubicBezTo>
                <a:cubicBezTo>
                  <a:pt x="1142" y="500"/>
                  <a:pt x="1146" y="502"/>
                  <a:pt x="1147" y="504"/>
                </a:cubicBezTo>
                <a:cubicBezTo>
                  <a:pt x="1149" y="507"/>
                  <a:pt x="1154" y="510"/>
                  <a:pt x="1155" y="511"/>
                </a:cubicBezTo>
                <a:cubicBezTo>
                  <a:pt x="1156" y="512"/>
                  <a:pt x="1157" y="514"/>
                  <a:pt x="1157" y="513"/>
                </a:cubicBezTo>
                <a:cubicBezTo>
                  <a:pt x="1158" y="512"/>
                  <a:pt x="1160" y="513"/>
                  <a:pt x="1162" y="513"/>
                </a:cubicBezTo>
                <a:cubicBezTo>
                  <a:pt x="1163" y="513"/>
                  <a:pt x="1163" y="509"/>
                  <a:pt x="1163" y="507"/>
                </a:cubicBezTo>
                <a:moveTo>
                  <a:pt x="1175" y="486"/>
                </a:moveTo>
                <a:cubicBezTo>
                  <a:pt x="1177" y="487"/>
                  <a:pt x="1177" y="490"/>
                  <a:pt x="1178" y="492"/>
                </a:cubicBezTo>
                <a:cubicBezTo>
                  <a:pt x="1179" y="493"/>
                  <a:pt x="1181" y="493"/>
                  <a:pt x="1181" y="496"/>
                </a:cubicBezTo>
                <a:cubicBezTo>
                  <a:pt x="1181" y="498"/>
                  <a:pt x="1184" y="503"/>
                  <a:pt x="1185" y="501"/>
                </a:cubicBezTo>
                <a:cubicBezTo>
                  <a:pt x="1187" y="500"/>
                  <a:pt x="1188" y="502"/>
                  <a:pt x="1189" y="503"/>
                </a:cubicBezTo>
                <a:cubicBezTo>
                  <a:pt x="1189" y="504"/>
                  <a:pt x="1190" y="503"/>
                  <a:pt x="1192" y="503"/>
                </a:cubicBezTo>
                <a:cubicBezTo>
                  <a:pt x="1193" y="503"/>
                  <a:pt x="1194" y="502"/>
                  <a:pt x="1194" y="502"/>
                </a:cubicBezTo>
                <a:cubicBezTo>
                  <a:pt x="1196" y="503"/>
                  <a:pt x="1199" y="503"/>
                  <a:pt x="1200" y="505"/>
                </a:cubicBezTo>
                <a:cubicBezTo>
                  <a:pt x="1200" y="506"/>
                  <a:pt x="1203" y="505"/>
                  <a:pt x="1206" y="504"/>
                </a:cubicBezTo>
                <a:cubicBezTo>
                  <a:pt x="1208" y="503"/>
                  <a:pt x="1207" y="496"/>
                  <a:pt x="1209" y="495"/>
                </a:cubicBezTo>
                <a:cubicBezTo>
                  <a:pt x="1211" y="493"/>
                  <a:pt x="1212" y="491"/>
                  <a:pt x="1212" y="488"/>
                </a:cubicBezTo>
                <a:cubicBezTo>
                  <a:pt x="1211" y="485"/>
                  <a:pt x="1217" y="485"/>
                  <a:pt x="1218" y="484"/>
                </a:cubicBezTo>
                <a:cubicBezTo>
                  <a:pt x="1219" y="483"/>
                  <a:pt x="1217" y="482"/>
                  <a:pt x="1215" y="481"/>
                </a:cubicBezTo>
                <a:cubicBezTo>
                  <a:pt x="1214" y="480"/>
                  <a:pt x="1215" y="479"/>
                  <a:pt x="1214" y="478"/>
                </a:cubicBezTo>
                <a:cubicBezTo>
                  <a:pt x="1213" y="477"/>
                  <a:pt x="1211" y="474"/>
                  <a:pt x="1212" y="474"/>
                </a:cubicBezTo>
                <a:cubicBezTo>
                  <a:pt x="1214" y="474"/>
                  <a:pt x="1211" y="471"/>
                  <a:pt x="1213" y="471"/>
                </a:cubicBezTo>
                <a:cubicBezTo>
                  <a:pt x="1214" y="470"/>
                  <a:pt x="1217" y="469"/>
                  <a:pt x="1216" y="468"/>
                </a:cubicBezTo>
                <a:cubicBezTo>
                  <a:pt x="1215" y="467"/>
                  <a:pt x="1219" y="468"/>
                  <a:pt x="1220" y="466"/>
                </a:cubicBezTo>
                <a:cubicBezTo>
                  <a:pt x="1220" y="465"/>
                  <a:pt x="1218" y="463"/>
                  <a:pt x="1217" y="464"/>
                </a:cubicBezTo>
                <a:cubicBezTo>
                  <a:pt x="1216" y="464"/>
                  <a:pt x="1213" y="464"/>
                  <a:pt x="1213" y="463"/>
                </a:cubicBezTo>
                <a:cubicBezTo>
                  <a:pt x="1213" y="462"/>
                  <a:pt x="1211" y="459"/>
                  <a:pt x="1209" y="459"/>
                </a:cubicBezTo>
                <a:cubicBezTo>
                  <a:pt x="1208" y="459"/>
                  <a:pt x="1206" y="462"/>
                  <a:pt x="1206" y="464"/>
                </a:cubicBezTo>
                <a:cubicBezTo>
                  <a:pt x="1206" y="465"/>
                  <a:pt x="1203" y="465"/>
                  <a:pt x="1204" y="467"/>
                </a:cubicBezTo>
                <a:cubicBezTo>
                  <a:pt x="1204" y="468"/>
                  <a:pt x="1201" y="468"/>
                  <a:pt x="1201" y="469"/>
                </a:cubicBezTo>
                <a:cubicBezTo>
                  <a:pt x="1201" y="470"/>
                  <a:pt x="1199" y="468"/>
                  <a:pt x="1198" y="468"/>
                </a:cubicBezTo>
                <a:cubicBezTo>
                  <a:pt x="1197" y="468"/>
                  <a:pt x="1194" y="472"/>
                  <a:pt x="1194" y="474"/>
                </a:cubicBezTo>
                <a:cubicBezTo>
                  <a:pt x="1193" y="476"/>
                  <a:pt x="1191" y="476"/>
                  <a:pt x="1188" y="476"/>
                </a:cubicBezTo>
                <a:cubicBezTo>
                  <a:pt x="1184" y="476"/>
                  <a:pt x="1186" y="480"/>
                  <a:pt x="1185" y="481"/>
                </a:cubicBezTo>
                <a:cubicBezTo>
                  <a:pt x="1184" y="482"/>
                  <a:pt x="1183" y="482"/>
                  <a:pt x="1181" y="481"/>
                </a:cubicBezTo>
                <a:cubicBezTo>
                  <a:pt x="1180" y="480"/>
                  <a:pt x="1179" y="480"/>
                  <a:pt x="1178" y="480"/>
                </a:cubicBezTo>
                <a:cubicBezTo>
                  <a:pt x="1176" y="480"/>
                  <a:pt x="1174" y="484"/>
                  <a:pt x="1175" y="486"/>
                </a:cubicBezTo>
                <a:moveTo>
                  <a:pt x="1173" y="501"/>
                </a:moveTo>
                <a:cubicBezTo>
                  <a:pt x="1173" y="500"/>
                  <a:pt x="1170" y="500"/>
                  <a:pt x="1171" y="502"/>
                </a:cubicBezTo>
                <a:cubicBezTo>
                  <a:pt x="1172" y="503"/>
                  <a:pt x="1173" y="502"/>
                  <a:pt x="1173" y="501"/>
                </a:cubicBezTo>
                <a:moveTo>
                  <a:pt x="1199" y="525"/>
                </a:moveTo>
                <a:cubicBezTo>
                  <a:pt x="1199" y="524"/>
                  <a:pt x="1200" y="525"/>
                  <a:pt x="1201" y="525"/>
                </a:cubicBezTo>
                <a:cubicBezTo>
                  <a:pt x="1201" y="526"/>
                  <a:pt x="1203" y="526"/>
                  <a:pt x="1204" y="525"/>
                </a:cubicBezTo>
                <a:cubicBezTo>
                  <a:pt x="1206" y="523"/>
                  <a:pt x="1200" y="524"/>
                  <a:pt x="1200" y="522"/>
                </a:cubicBezTo>
                <a:cubicBezTo>
                  <a:pt x="1200" y="522"/>
                  <a:pt x="1198" y="522"/>
                  <a:pt x="1196" y="522"/>
                </a:cubicBezTo>
                <a:cubicBezTo>
                  <a:pt x="1195" y="522"/>
                  <a:pt x="1193" y="522"/>
                  <a:pt x="1192" y="521"/>
                </a:cubicBezTo>
                <a:cubicBezTo>
                  <a:pt x="1190" y="520"/>
                  <a:pt x="1195" y="519"/>
                  <a:pt x="1196" y="518"/>
                </a:cubicBezTo>
                <a:cubicBezTo>
                  <a:pt x="1198" y="517"/>
                  <a:pt x="1195" y="517"/>
                  <a:pt x="1191" y="518"/>
                </a:cubicBezTo>
                <a:cubicBezTo>
                  <a:pt x="1190" y="519"/>
                  <a:pt x="1187" y="518"/>
                  <a:pt x="1186" y="518"/>
                </a:cubicBezTo>
                <a:cubicBezTo>
                  <a:pt x="1184" y="517"/>
                  <a:pt x="1183" y="516"/>
                  <a:pt x="1183" y="517"/>
                </a:cubicBezTo>
                <a:cubicBezTo>
                  <a:pt x="1183" y="519"/>
                  <a:pt x="1175" y="516"/>
                  <a:pt x="1174" y="515"/>
                </a:cubicBezTo>
                <a:cubicBezTo>
                  <a:pt x="1172" y="514"/>
                  <a:pt x="1165" y="512"/>
                  <a:pt x="1164" y="515"/>
                </a:cubicBezTo>
                <a:cubicBezTo>
                  <a:pt x="1162" y="517"/>
                  <a:pt x="1161" y="515"/>
                  <a:pt x="1162" y="517"/>
                </a:cubicBezTo>
                <a:cubicBezTo>
                  <a:pt x="1162" y="519"/>
                  <a:pt x="1164" y="518"/>
                  <a:pt x="1165" y="518"/>
                </a:cubicBezTo>
                <a:cubicBezTo>
                  <a:pt x="1166" y="518"/>
                  <a:pt x="1165" y="520"/>
                  <a:pt x="1167" y="520"/>
                </a:cubicBezTo>
                <a:cubicBezTo>
                  <a:pt x="1169" y="521"/>
                  <a:pt x="1174" y="522"/>
                  <a:pt x="1175" y="521"/>
                </a:cubicBezTo>
                <a:cubicBezTo>
                  <a:pt x="1175" y="520"/>
                  <a:pt x="1180" y="521"/>
                  <a:pt x="1183" y="523"/>
                </a:cubicBezTo>
                <a:cubicBezTo>
                  <a:pt x="1185" y="525"/>
                  <a:pt x="1191" y="525"/>
                  <a:pt x="1193" y="525"/>
                </a:cubicBezTo>
                <a:cubicBezTo>
                  <a:pt x="1194" y="525"/>
                  <a:pt x="1195" y="525"/>
                  <a:pt x="1196" y="525"/>
                </a:cubicBezTo>
                <a:cubicBezTo>
                  <a:pt x="1197" y="525"/>
                  <a:pt x="1198" y="526"/>
                  <a:pt x="1199" y="525"/>
                </a:cubicBezTo>
                <a:moveTo>
                  <a:pt x="1212" y="524"/>
                </a:moveTo>
                <a:cubicBezTo>
                  <a:pt x="1212" y="525"/>
                  <a:pt x="1210" y="525"/>
                  <a:pt x="1208" y="524"/>
                </a:cubicBezTo>
                <a:cubicBezTo>
                  <a:pt x="1207" y="523"/>
                  <a:pt x="1206" y="525"/>
                  <a:pt x="1206" y="526"/>
                </a:cubicBezTo>
                <a:cubicBezTo>
                  <a:pt x="1207" y="527"/>
                  <a:pt x="1209" y="529"/>
                  <a:pt x="1213" y="527"/>
                </a:cubicBezTo>
                <a:cubicBezTo>
                  <a:pt x="1216" y="526"/>
                  <a:pt x="1218" y="527"/>
                  <a:pt x="1219" y="526"/>
                </a:cubicBezTo>
                <a:cubicBezTo>
                  <a:pt x="1219" y="524"/>
                  <a:pt x="1213" y="522"/>
                  <a:pt x="1212" y="524"/>
                </a:cubicBezTo>
                <a:moveTo>
                  <a:pt x="1238" y="525"/>
                </a:moveTo>
                <a:cubicBezTo>
                  <a:pt x="1240" y="525"/>
                  <a:pt x="1242" y="524"/>
                  <a:pt x="1239" y="524"/>
                </a:cubicBezTo>
                <a:cubicBezTo>
                  <a:pt x="1237" y="524"/>
                  <a:pt x="1236" y="524"/>
                  <a:pt x="1235" y="524"/>
                </a:cubicBezTo>
                <a:cubicBezTo>
                  <a:pt x="1233" y="525"/>
                  <a:pt x="1232" y="525"/>
                  <a:pt x="1230" y="525"/>
                </a:cubicBezTo>
                <a:cubicBezTo>
                  <a:pt x="1226" y="523"/>
                  <a:pt x="1221" y="525"/>
                  <a:pt x="1222" y="526"/>
                </a:cubicBezTo>
                <a:cubicBezTo>
                  <a:pt x="1222" y="527"/>
                  <a:pt x="1225" y="527"/>
                  <a:pt x="1229" y="527"/>
                </a:cubicBezTo>
                <a:cubicBezTo>
                  <a:pt x="1232" y="527"/>
                  <a:pt x="1235" y="525"/>
                  <a:pt x="1238" y="525"/>
                </a:cubicBezTo>
                <a:moveTo>
                  <a:pt x="1222" y="532"/>
                </a:moveTo>
                <a:cubicBezTo>
                  <a:pt x="1223" y="532"/>
                  <a:pt x="1226" y="534"/>
                  <a:pt x="1226" y="532"/>
                </a:cubicBezTo>
                <a:cubicBezTo>
                  <a:pt x="1226" y="530"/>
                  <a:pt x="1218" y="528"/>
                  <a:pt x="1219" y="530"/>
                </a:cubicBezTo>
                <a:cubicBezTo>
                  <a:pt x="1219" y="531"/>
                  <a:pt x="1221" y="531"/>
                  <a:pt x="1222" y="532"/>
                </a:cubicBezTo>
                <a:moveTo>
                  <a:pt x="1239" y="533"/>
                </a:moveTo>
                <a:cubicBezTo>
                  <a:pt x="1241" y="534"/>
                  <a:pt x="1243" y="530"/>
                  <a:pt x="1245" y="529"/>
                </a:cubicBezTo>
                <a:cubicBezTo>
                  <a:pt x="1246" y="527"/>
                  <a:pt x="1254" y="525"/>
                  <a:pt x="1254" y="524"/>
                </a:cubicBezTo>
                <a:cubicBezTo>
                  <a:pt x="1255" y="524"/>
                  <a:pt x="1253" y="524"/>
                  <a:pt x="1251" y="524"/>
                </a:cubicBezTo>
                <a:cubicBezTo>
                  <a:pt x="1250" y="524"/>
                  <a:pt x="1249" y="524"/>
                  <a:pt x="1248" y="524"/>
                </a:cubicBezTo>
                <a:cubicBezTo>
                  <a:pt x="1246" y="524"/>
                  <a:pt x="1245" y="527"/>
                  <a:pt x="1242" y="528"/>
                </a:cubicBezTo>
                <a:cubicBezTo>
                  <a:pt x="1239" y="528"/>
                  <a:pt x="1237" y="532"/>
                  <a:pt x="1239" y="533"/>
                </a:cubicBezTo>
                <a:moveTo>
                  <a:pt x="1221" y="491"/>
                </a:moveTo>
                <a:cubicBezTo>
                  <a:pt x="1220" y="492"/>
                  <a:pt x="1220" y="496"/>
                  <a:pt x="1218" y="499"/>
                </a:cubicBezTo>
                <a:cubicBezTo>
                  <a:pt x="1216" y="503"/>
                  <a:pt x="1219" y="504"/>
                  <a:pt x="1221" y="504"/>
                </a:cubicBezTo>
                <a:cubicBezTo>
                  <a:pt x="1222" y="504"/>
                  <a:pt x="1222" y="507"/>
                  <a:pt x="1222" y="508"/>
                </a:cubicBezTo>
                <a:cubicBezTo>
                  <a:pt x="1221" y="510"/>
                  <a:pt x="1221" y="514"/>
                  <a:pt x="1222" y="513"/>
                </a:cubicBezTo>
                <a:cubicBezTo>
                  <a:pt x="1224" y="512"/>
                  <a:pt x="1226" y="510"/>
                  <a:pt x="1224" y="509"/>
                </a:cubicBezTo>
                <a:cubicBezTo>
                  <a:pt x="1223" y="508"/>
                  <a:pt x="1223" y="503"/>
                  <a:pt x="1224" y="501"/>
                </a:cubicBezTo>
                <a:cubicBezTo>
                  <a:pt x="1224" y="500"/>
                  <a:pt x="1228" y="501"/>
                  <a:pt x="1227" y="503"/>
                </a:cubicBezTo>
                <a:cubicBezTo>
                  <a:pt x="1226" y="505"/>
                  <a:pt x="1229" y="505"/>
                  <a:pt x="1229" y="507"/>
                </a:cubicBezTo>
                <a:cubicBezTo>
                  <a:pt x="1229" y="510"/>
                  <a:pt x="1231" y="508"/>
                  <a:pt x="1233" y="508"/>
                </a:cubicBezTo>
                <a:cubicBezTo>
                  <a:pt x="1235" y="507"/>
                  <a:pt x="1234" y="506"/>
                  <a:pt x="1233" y="504"/>
                </a:cubicBezTo>
                <a:cubicBezTo>
                  <a:pt x="1232" y="503"/>
                  <a:pt x="1234" y="501"/>
                  <a:pt x="1232" y="500"/>
                </a:cubicBezTo>
                <a:cubicBezTo>
                  <a:pt x="1230" y="498"/>
                  <a:pt x="1229" y="496"/>
                  <a:pt x="1231" y="496"/>
                </a:cubicBezTo>
                <a:cubicBezTo>
                  <a:pt x="1232" y="496"/>
                  <a:pt x="1238" y="493"/>
                  <a:pt x="1237" y="491"/>
                </a:cubicBezTo>
                <a:cubicBezTo>
                  <a:pt x="1237" y="490"/>
                  <a:pt x="1229" y="492"/>
                  <a:pt x="1228" y="494"/>
                </a:cubicBezTo>
                <a:cubicBezTo>
                  <a:pt x="1228" y="496"/>
                  <a:pt x="1223" y="494"/>
                  <a:pt x="1223" y="490"/>
                </a:cubicBezTo>
                <a:cubicBezTo>
                  <a:pt x="1224" y="486"/>
                  <a:pt x="1234" y="485"/>
                  <a:pt x="1237" y="487"/>
                </a:cubicBezTo>
                <a:cubicBezTo>
                  <a:pt x="1240" y="488"/>
                  <a:pt x="1244" y="484"/>
                  <a:pt x="1245" y="482"/>
                </a:cubicBezTo>
                <a:cubicBezTo>
                  <a:pt x="1246" y="480"/>
                  <a:pt x="1242" y="483"/>
                  <a:pt x="1240" y="484"/>
                </a:cubicBezTo>
                <a:cubicBezTo>
                  <a:pt x="1238" y="485"/>
                  <a:pt x="1232" y="484"/>
                  <a:pt x="1229" y="483"/>
                </a:cubicBezTo>
                <a:cubicBezTo>
                  <a:pt x="1227" y="482"/>
                  <a:pt x="1227" y="485"/>
                  <a:pt x="1224" y="485"/>
                </a:cubicBezTo>
                <a:cubicBezTo>
                  <a:pt x="1222" y="485"/>
                  <a:pt x="1222" y="491"/>
                  <a:pt x="1221" y="491"/>
                </a:cubicBezTo>
                <a:moveTo>
                  <a:pt x="1249" y="503"/>
                </a:moveTo>
                <a:cubicBezTo>
                  <a:pt x="1249" y="505"/>
                  <a:pt x="1253" y="506"/>
                  <a:pt x="1254" y="504"/>
                </a:cubicBezTo>
                <a:cubicBezTo>
                  <a:pt x="1255" y="502"/>
                  <a:pt x="1248" y="500"/>
                  <a:pt x="1249" y="503"/>
                </a:cubicBezTo>
                <a:moveTo>
                  <a:pt x="1257" y="502"/>
                </a:moveTo>
                <a:cubicBezTo>
                  <a:pt x="1258" y="504"/>
                  <a:pt x="1261" y="503"/>
                  <a:pt x="1263" y="503"/>
                </a:cubicBezTo>
                <a:cubicBezTo>
                  <a:pt x="1266" y="503"/>
                  <a:pt x="1267" y="505"/>
                  <a:pt x="1269" y="505"/>
                </a:cubicBezTo>
                <a:cubicBezTo>
                  <a:pt x="1270" y="505"/>
                  <a:pt x="1269" y="502"/>
                  <a:pt x="1266" y="501"/>
                </a:cubicBezTo>
                <a:cubicBezTo>
                  <a:pt x="1263" y="500"/>
                  <a:pt x="1257" y="501"/>
                  <a:pt x="1257" y="502"/>
                </a:cubicBezTo>
                <a:moveTo>
                  <a:pt x="1258" y="483"/>
                </a:moveTo>
                <a:cubicBezTo>
                  <a:pt x="1258" y="482"/>
                  <a:pt x="1257" y="478"/>
                  <a:pt x="1255" y="481"/>
                </a:cubicBezTo>
                <a:cubicBezTo>
                  <a:pt x="1253" y="484"/>
                  <a:pt x="1256" y="491"/>
                  <a:pt x="1257" y="490"/>
                </a:cubicBezTo>
                <a:cubicBezTo>
                  <a:pt x="1259" y="490"/>
                  <a:pt x="1256" y="487"/>
                  <a:pt x="1259" y="487"/>
                </a:cubicBezTo>
                <a:cubicBezTo>
                  <a:pt x="1262" y="487"/>
                  <a:pt x="1261" y="485"/>
                  <a:pt x="1261" y="484"/>
                </a:cubicBezTo>
                <a:cubicBezTo>
                  <a:pt x="1261" y="483"/>
                  <a:pt x="1260" y="483"/>
                  <a:pt x="1259" y="483"/>
                </a:cubicBezTo>
                <a:cubicBezTo>
                  <a:pt x="1259" y="483"/>
                  <a:pt x="1258" y="483"/>
                  <a:pt x="1258" y="483"/>
                </a:cubicBezTo>
                <a:moveTo>
                  <a:pt x="1340" y="518"/>
                </a:moveTo>
                <a:cubicBezTo>
                  <a:pt x="1343" y="518"/>
                  <a:pt x="1343" y="516"/>
                  <a:pt x="1341" y="515"/>
                </a:cubicBezTo>
                <a:cubicBezTo>
                  <a:pt x="1339" y="513"/>
                  <a:pt x="1333" y="513"/>
                  <a:pt x="1333" y="510"/>
                </a:cubicBezTo>
                <a:cubicBezTo>
                  <a:pt x="1333" y="508"/>
                  <a:pt x="1321" y="502"/>
                  <a:pt x="1316" y="501"/>
                </a:cubicBezTo>
                <a:cubicBezTo>
                  <a:pt x="1311" y="500"/>
                  <a:pt x="1300" y="495"/>
                  <a:pt x="1298" y="495"/>
                </a:cubicBezTo>
                <a:cubicBezTo>
                  <a:pt x="1297" y="495"/>
                  <a:pt x="1296" y="498"/>
                  <a:pt x="1295" y="498"/>
                </a:cubicBezTo>
                <a:cubicBezTo>
                  <a:pt x="1293" y="498"/>
                  <a:pt x="1291" y="502"/>
                  <a:pt x="1288" y="503"/>
                </a:cubicBezTo>
                <a:cubicBezTo>
                  <a:pt x="1285" y="504"/>
                  <a:pt x="1285" y="494"/>
                  <a:pt x="1283" y="492"/>
                </a:cubicBezTo>
                <a:cubicBezTo>
                  <a:pt x="1282" y="490"/>
                  <a:pt x="1274" y="489"/>
                  <a:pt x="1274" y="491"/>
                </a:cubicBezTo>
                <a:cubicBezTo>
                  <a:pt x="1273" y="493"/>
                  <a:pt x="1270" y="492"/>
                  <a:pt x="1270" y="494"/>
                </a:cubicBezTo>
                <a:cubicBezTo>
                  <a:pt x="1270" y="495"/>
                  <a:pt x="1271" y="495"/>
                  <a:pt x="1272" y="495"/>
                </a:cubicBezTo>
                <a:cubicBezTo>
                  <a:pt x="1274" y="495"/>
                  <a:pt x="1274" y="496"/>
                  <a:pt x="1275" y="498"/>
                </a:cubicBezTo>
                <a:cubicBezTo>
                  <a:pt x="1275" y="499"/>
                  <a:pt x="1280" y="498"/>
                  <a:pt x="1281" y="498"/>
                </a:cubicBezTo>
                <a:cubicBezTo>
                  <a:pt x="1282" y="498"/>
                  <a:pt x="1282" y="498"/>
                  <a:pt x="1282" y="499"/>
                </a:cubicBezTo>
                <a:cubicBezTo>
                  <a:pt x="1283" y="499"/>
                  <a:pt x="1282" y="500"/>
                  <a:pt x="1281" y="499"/>
                </a:cubicBezTo>
                <a:cubicBezTo>
                  <a:pt x="1280" y="499"/>
                  <a:pt x="1279" y="499"/>
                  <a:pt x="1279" y="500"/>
                </a:cubicBezTo>
                <a:cubicBezTo>
                  <a:pt x="1278" y="500"/>
                  <a:pt x="1278" y="500"/>
                  <a:pt x="1277" y="500"/>
                </a:cubicBezTo>
                <a:cubicBezTo>
                  <a:pt x="1276" y="500"/>
                  <a:pt x="1274" y="500"/>
                  <a:pt x="1275" y="501"/>
                </a:cubicBezTo>
                <a:cubicBezTo>
                  <a:pt x="1276" y="502"/>
                  <a:pt x="1277" y="502"/>
                  <a:pt x="1277" y="504"/>
                </a:cubicBezTo>
                <a:cubicBezTo>
                  <a:pt x="1277" y="506"/>
                  <a:pt x="1280" y="506"/>
                  <a:pt x="1280" y="504"/>
                </a:cubicBezTo>
                <a:cubicBezTo>
                  <a:pt x="1280" y="503"/>
                  <a:pt x="1282" y="505"/>
                  <a:pt x="1285" y="506"/>
                </a:cubicBezTo>
                <a:cubicBezTo>
                  <a:pt x="1288" y="506"/>
                  <a:pt x="1286" y="508"/>
                  <a:pt x="1288" y="508"/>
                </a:cubicBezTo>
                <a:cubicBezTo>
                  <a:pt x="1291" y="508"/>
                  <a:pt x="1298" y="510"/>
                  <a:pt x="1300" y="512"/>
                </a:cubicBezTo>
                <a:cubicBezTo>
                  <a:pt x="1303" y="514"/>
                  <a:pt x="1301" y="515"/>
                  <a:pt x="1303" y="517"/>
                </a:cubicBezTo>
                <a:cubicBezTo>
                  <a:pt x="1304" y="519"/>
                  <a:pt x="1305" y="521"/>
                  <a:pt x="1303" y="521"/>
                </a:cubicBezTo>
                <a:cubicBezTo>
                  <a:pt x="1300" y="521"/>
                  <a:pt x="1298" y="523"/>
                  <a:pt x="1299" y="524"/>
                </a:cubicBezTo>
                <a:cubicBezTo>
                  <a:pt x="1299" y="525"/>
                  <a:pt x="1307" y="523"/>
                  <a:pt x="1308" y="523"/>
                </a:cubicBezTo>
                <a:cubicBezTo>
                  <a:pt x="1310" y="523"/>
                  <a:pt x="1312" y="528"/>
                  <a:pt x="1317" y="528"/>
                </a:cubicBezTo>
                <a:cubicBezTo>
                  <a:pt x="1323" y="529"/>
                  <a:pt x="1322" y="526"/>
                  <a:pt x="1323" y="526"/>
                </a:cubicBezTo>
                <a:cubicBezTo>
                  <a:pt x="1324" y="526"/>
                  <a:pt x="1324" y="524"/>
                  <a:pt x="1325" y="522"/>
                </a:cubicBezTo>
                <a:cubicBezTo>
                  <a:pt x="1326" y="521"/>
                  <a:pt x="1331" y="522"/>
                  <a:pt x="1334" y="524"/>
                </a:cubicBezTo>
                <a:cubicBezTo>
                  <a:pt x="1337" y="527"/>
                  <a:pt x="1340" y="533"/>
                  <a:pt x="1343" y="533"/>
                </a:cubicBezTo>
                <a:cubicBezTo>
                  <a:pt x="1345" y="532"/>
                  <a:pt x="1347" y="533"/>
                  <a:pt x="1348" y="533"/>
                </a:cubicBezTo>
                <a:cubicBezTo>
                  <a:pt x="1350" y="534"/>
                  <a:pt x="1351" y="534"/>
                  <a:pt x="1352" y="534"/>
                </a:cubicBezTo>
                <a:cubicBezTo>
                  <a:pt x="1355" y="534"/>
                  <a:pt x="1353" y="532"/>
                  <a:pt x="1352" y="532"/>
                </a:cubicBezTo>
                <a:cubicBezTo>
                  <a:pt x="1351" y="531"/>
                  <a:pt x="1349" y="530"/>
                  <a:pt x="1349" y="529"/>
                </a:cubicBezTo>
                <a:cubicBezTo>
                  <a:pt x="1349" y="528"/>
                  <a:pt x="1346" y="528"/>
                  <a:pt x="1344" y="527"/>
                </a:cubicBezTo>
                <a:cubicBezTo>
                  <a:pt x="1343" y="526"/>
                  <a:pt x="1343" y="522"/>
                  <a:pt x="1341" y="521"/>
                </a:cubicBezTo>
                <a:cubicBezTo>
                  <a:pt x="1339" y="520"/>
                  <a:pt x="1338" y="518"/>
                  <a:pt x="1340" y="518"/>
                </a:cubicBezTo>
                <a:moveTo>
                  <a:pt x="1359" y="509"/>
                </a:moveTo>
                <a:cubicBezTo>
                  <a:pt x="1359" y="510"/>
                  <a:pt x="1357" y="511"/>
                  <a:pt x="1354" y="512"/>
                </a:cubicBezTo>
                <a:cubicBezTo>
                  <a:pt x="1352" y="513"/>
                  <a:pt x="1350" y="513"/>
                  <a:pt x="1348" y="512"/>
                </a:cubicBezTo>
                <a:cubicBezTo>
                  <a:pt x="1346" y="512"/>
                  <a:pt x="1345" y="512"/>
                  <a:pt x="1345" y="513"/>
                </a:cubicBezTo>
                <a:cubicBezTo>
                  <a:pt x="1344" y="514"/>
                  <a:pt x="1348" y="516"/>
                  <a:pt x="1352" y="516"/>
                </a:cubicBezTo>
                <a:cubicBezTo>
                  <a:pt x="1355" y="516"/>
                  <a:pt x="1360" y="512"/>
                  <a:pt x="1360" y="511"/>
                </a:cubicBezTo>
                <a:cubicBezTo>
                  <a:pt x="1360" y="510"/>
                  <a:pt x="1362" y="509"/>
                  <a:pt x="1362" y="508"/>
                </a:cubicBezTo>
                <a:cubicBezTo>
                  <a:pt x="1361" y="507"/>
                  <a:pt x="1359" y="508"/>
                  <a:pt x="1359" y="509"/>
                </a:cubicBezTo>
                <a:moveTo>
                  <a:pt x="1362" y="505"/>
                </a:moveTo>
                <a:cubicBezTo>
                  <a:pt x="1364" y="507"/>
                  <a:pt x="1363" y="509"/>
                  <a:pt x="1364" y="509"/>
                </a:cubicBezTo>
                <a:cubicBezTo>
                  <a:pt x="1367" y="508"/>
                  <a:pt x="1365" y="506"/>
                  <a:pt x="1363" y="505"/>
                </a:cubicBezTo>
                <a:cubicBezTo>
                  <a:pt x="1361" y="503"/>
                  <a:pt x="1359" y="502"/>
                  <a:pt x="1362" y="505"/>
                </a:cubicBezTo>
                <a:moveTo>
                  <a:pt x="1372" y="512"/>
                </a:moveTo>
                <a:cubicBezTo>
                  <a:pt x="1372" y="513"/>
                  <a:pt x="1376" y="519"/>
                  <a:pt x="1377" y="519"/>
                </a:cubicBezTo>
                <a:cubicBezTo>
                  <a:pt x="1380" y="517"/>
                  <a:pt x="1372" y="511"/>
                  <a:pt x="1372" y="512"/>
                </a:cubicBezTo>
                <a:moveTo>
                  <a:pt x="1059" y="447"/>
                </a:moveTo>
                <a:cubicBezTo>
                  <a:pt x="1057" y="447"/>
                  <a:pt x="1058" y="449"/>
                  <a:pt x="1057" y="451"/>
                </a:cubicBezTo>
                <a:cubicBezTo>
                  <a:pt x="1056" y="452"/>
                  <a:pt x="1057" y="454"/>
                  <a:pt x="1057" y="456"/>
                </a:cubicBezTo>
                <a:cubicBezTo>
                  <a:pt x="1057" y="459"/>
                  <a:pt x="1057" y="461"/>
                  <a:pt x="1059" y="463"/>
                </a:cubicBezTo>
                <a:cubicBezTo>
                  <a:pt x="1061" y="464"/>
                  <a:pt x="1065" y="460"/>
                  <a:pt x="1066" y="457"/>
                </a:cubicBezTo>
                <a:cubicBezTo>
                  <a:pt x="1066" y="453"/>
                  <a:pt x="1060" y="447"/>
                  <a:pt x="1059" y="447"/>
                </a:cubicBezTo>
                <a:moveTo>
                  <a:pt x="925" y="539"/>
                </a:moveTo>
                <a:cubicBezTo>
                  <a:pt x="925" y="537"/>
                  <a:pt x="924" y="540"/>
                  <a:pt x="924" y="541"/>
                </a:cubicBezTo>
                <a:cubicBezTo>
                  <a:pt x="923" y="541"/>
                  <a:pt x="923" y="543"/>
                  <a:pt x="923" y="544"/>
                </a:cubicBezTo>
                <a:cubicBezTo>
                  <a:pt x="923" y="545"/>
                  <a:pt x="921" y="546"/>
                  <a:pt x="920" y="546"/>
                </a:cubicBezTo>
                <a:cubicBezTo>
                  <a:pt x="919" y="545"/>
                  <a:pt x="918" y="546"/>
                  <a:pt x="918" y="547"/>
                </a:cubicBezTo>
                <a:cubicBezTo>
                  <a:pt x="919" y="549"/>
                  <a:pt x="918" y="549"/>
                  <a:pt x="918" y="550"/>
                </a:cubicBezTo>
                <a:cubicBezTo>
                  <a:pt x="919" y="551"/>
                  <a:pt x="917" y="552"/>
                  <a:pt x="915" y="552"/>
                </a:cubicBezTo>
                <a:cubicBezTo>
                  <a:pt x="913" y="552"/>
                  <a:pt x="911" y="556"/>
                  <a:pt x="909" y="555"/>
                </a:cubicBezTo>
                <a:cubicBezTo>
                  <a:pt x="908" y="555"/>
                  <a:pt x="907" y="555"/>
                  <a:pt x="906" y="556"/>
                </a:cubicBezTo>
                <a:cubicBezTo>
                  <a:pt x="905" y="556"/>
                  <a:pt x="905" y="556"/>
                  <a:pt x="904" y="556"/>
                </a:cubicBezTo>
                <a:cubicBezTo>
                  <a:pt x="902" y="556"/>
                  <a:pt x="903" y="560"/>
                  <a:pt x="902" y="562"/>
                </a:cubicBezTo>
                <a:cubicBezTo>
                  <a:pt x="901" y="564"/>
                  <a:pt x="901" y="567"/>
                  <a:pt x="903" y="570"/>
                </a:cubicBezTo>
                <a:cubicBezTo>
                  <a:pt x="904" y="572"/>
                  <a:pt x="905" y="575"/>
                  <a:pt x="902" y="578"/>
                </a:cubicBezTo>
                <a:cubicBezTo>
                  <a:pt x="899" y="582"/>
                  <a:pt x="899" y="586"/>
                  <a:pt x="900" y="588"/>
                </a:cubicBezTo>
                <a:cubicBezTo>
                  <a:pt x="901" y="591"/>
                  <a:pt x="901" y="595"/>
                  <a:pt x="903" y="596"/>
                </a:cubicBezTo>
                <a:cubicBezTo>
                  <a:pt x="904" y="598"/>
                  <a:pt x="909" y="600"/>
                  <a:pt x="910" y="598"/>
                </a:cubicBezTo>
                <a:cubicBezTo>
                  <a:pt x="912" y="597"/>
                  <a:pt x="913" y="599"/>
                  <a:pt x="915" y="597"/>
                </a:cubicBezTo>
                <a:cubicBezTo>
                  <a:pt x="916" y="595"/>
                  <a:pt x="919" y="585"/>
                  <a:pt x="921" y="579"/>
                </a:cubicBezTo>
                <a:cubicBezTo>
                  <a:pt x="923" y="572"/>
                  <a:pt x="926" y="564"/>
                  <a:pt x="925" y="562"/>
                </a:cubicBezTo>
                <a:cubicBezTo>
                  <a:pt x="925" y="561"/>
                  <a:pt x="927" y="559"/>
                  <a:pt x="926" y="558"/>
                </a:cubicBezTo>
                <a:cubicBezTo>
                  <a:pt x="925" y="556"/>
                  <a:pt x="926" y="553"/>
                  <a:pt x="927" y="555"/>
                </a:cubicBezTo>
                <a:cubicBezTo>
                  <a:pt x="928" y="556"/>
                  <a:pt x="929" y="556"/>
                  <a:pt x="930" y="554"/>
                </a:cubicBezTo>
                <a:cubicBezTo>
                  <a:pt x="930" y="552"/>
                  <a:pt x="928" y="549"/>
                  <a:pt x="928" y="546"/>
                </a:cubicBezTo>
                <a:cubicBezTo>
                  <a:pt x="928" y="543"/>
                  <a:pt x="926" y="541"/>
                  <a:pt x="925" y="539"/>
                </a:cubicBezTo>
                <a:moveTo>
                  <a:pt x="480" y="247"/>
                </a:moveTo>
                <a:cubicBezTo>
                  <a:pt x="482" y="246"/>
                  <a:pt x="480" y="244"/>
                  <a:pt x="478" y="245"/>
                </a:cubicBezTo>
                <a:cubicBezTo>
                  <a:pt x="476" y="246"/>
                  <a:pt x="471" y="253"/>
                  <a:pt x="471" y="255"/>
                </a:cubicBezTo>
                <a:cubicBezTo>
                  <a:pt x="471" y="257"/>
                  <a:pt x="471" y="259"/>
                  <a:pt x="469" y="259"/>
                </a:cubicBezTo>
                <a:cubicBezTo>
                  <a:pt x="467" y="259"/>
                  <a:pt x="465" y="260"/>
                  <a:pt x="467" y="261"/>
                </a:cubicBezTo>
                <a:cubicBezTo>
                  <a:pt x="468" y="262"/>
                  <a:pt x="463" y="265"/>
                  <a:pt x="466" y="266"/>
                </a:cubicBezTo>
                <a:cubicBezTo>
                  <a:pt x="467" y="267"/>
                  <a:pt x="468" y="267"/>
                  <a:pt x="469" y="266"/>
                </a:cubicBezTo>
                <a:cubicBezTo>
                  <a:pt x="470" y="266"/>
                  <a:pt x="471" y="266"/>
                  <a:pt x="472" y="266"/>
                </a:cubicBezTo>
                <a:cubicBezTo>
                  <a:pt x="474" y="267"/>
                  <a:pt x="476" y="267"/>
                  <a:pt x="478" y="265"/>
                </a:cubicBezTo>
                <a:cubicBezTo>
                  <a:pt x="479" y="264"/>
                  <a:pt x="480" y="265"/>
                  <a:pt x="480" y="266"/>
                </a:cubicBezTo>
                <a:cubicBezTo>
                  <a:pt x="481" y="266"/>
                  <a:pt x="481" y="266"/>
                  <a:pt x="482" y="266"/>
                </a:cubicBezTo>
                <a:cubicBezTo>
                  <a:pt x="484" y="266"/>
                  <a:pt x="481" y="268"/>
                  <a:pt x="481" y="269"/>
                </a:cubicBezTo>
                <a:cubicBezTo>
                  <a:pt x="481" y="271"/>
                  <a:pt x="483" y="269"/>
                  <a:pt x="485" y="268"/>
                </a:cubicBezTo>
                <a:cubicBezTo>
                  <a:pt x="486" y="267"/>
                  <a:pt x="488" y="268"/>
                  <a:pt x="487" y="269"/>
                </a:cubicBezTo>
                <a:cubicBezTo>
                  <a:pt x="487" y="270"/>
                  <a:pt x="491" y="272"/>
                  <a:pt x="493" y="270"/>
                </a:cubicBezTo>
                <a:cubicBezTo>
                  <a:pt x="494" y="268"/>
                  <a:pt x="491" y="264"/>
                  <a:pt x="491" y="266"/>
                </a:cubicBezTo>
                <a:cubicBezTo>
                  <a:pt x="490" y="267"/>
                  <a:pt x="489" y="265"/>
                  <a:pt x="490" y="264"/>
                </a:cubicBezTo>
                <a:cubicBezTo>
                  <a:pt x="492" y="262"/>
                  <a:pt x="490" y="262"/>
                  <a:pt x="489" y="263"/>
                </a:cubicBezTo>
                <a:cubicBezTo>
                  <a:pt x="487" y="263"/>
                  <a:pt x="488" y="259"/>
                  <a:pt x="489" y="258"/>
                </a:cubicBezTo>
                <a:cubicBezTo>
                  <a:pt x="490" y="258"/>
                  <a:pt x="486" y="256"/>
                  <a:pt x="486" y="257"/>
                </a:cubicBezTo>
                <a:cubicBezTo>
                  <a:pt x="486" y="259"/>
                  <a:pt x="482" y="258"/>
                  <a:pt x="482" y="257"/>
                </a:cubicBezTo>
                <a:cubicBezTo>
                  <a:pt x="481" y="255"/>
                  <a:pt x="479" y="255"/>
                  <a:pt x="480" y="254"/>
                </a:cubicBezTo>
                <a:cubicBezTo>
                  <a:pt x="481" y="253"/>
                  <a:pt x="477" y="253"/>
                  <a:pt x="477" y="254"/>
                </a:cubicBezTo>
                <a:cubicBezTo>
                  <a:pt x="476" y="256"/>
                  <a:pt x="475" y="253"/>
                  <a:pt x="477" y="251"/>
                </a:cubicBezTo>
                <a:cubicBezTo>
                  <a:pt x="479" y="249"/>
                  <a:pt x="478" y="248"/>
                  <a:pt x="480" y="247"/>
                </a:cubicBezTo>
                <a:moveTo>
                  <a:pt x="944" y="434"/>
                </a:moveTo>
                <a:cubicBezTo>
                  <a:pt x="945" y="436"/>
                  <a:pt x="948" y="434"/>
                  <a:pt x="948" y="434"/>
                </a:cubicBezTo>
                <a:cubicBezTo>
                  <a:pt x="948" y="433"/>
                  <a:pt x="942" y="433"/>
                  <a:pt x="944" y="434"/>
                </a:cubicBezTo>
                <a:moveTo>
                  <a:pt x="53" y="401"/>
                </a:moveTo>
                <a:cubicBezTo>
                  <a:pt x="51" y="401"/>
                  <a:pt x="52" y="407"/>
                  <a:pt x="53" y="406"/>
                </a:cubicBezTo>
                <a:cubicBezTo>
                  <a:pt x="54" y="405"/>
                  <a:pt x="56" y="405"/>
                  <a:pt x="56" y="404"/>
                </a:cubicBezTo>
                <a:cubicBezTo>
                  <a:pt x="57" y="403"/>
                  <a:pt x="55" y="400"/>
                  <a:pt x="53" y="401"/>
                </a:cubicBezTo>
                <a:moveTo>
                  <a:pt x="50" y="397"/>
                </a:moveTo>
                <a:cubicBezTo>
                  <a:pt x="49" y="397"/>
                  <a:pt x="49" y="400"/>
                  <a:pt x="50" y="399"/>
                </a:cubicBezTo>
                <a:cubicBezTo>
                  <a:pt x="52" y="398"/>
                  <a:pt x="51" y="397"/>
                  <a:pt x="50" y="397"/>
                </a:cubicBezTo>
                <a:moveTo>
                  <a:pt x="35" y="392"/>
                </a:moveTo>
                <a:cubicBezTo>
                  <a:pt x="36" y="394"/>
                  <a:pt x="37" y="393"/>
                  <a:pt x="38" y="392"/>
                </a:cubicBezTo>
                <a:cubicBezTo>
                  <a:pt x="38" y="391"/>
                  <a:pt x="34" y="391"/>
                  <a:pt x="35" y="392"/>
                </a:cubicBezTo>
                <a:moveTo>
                  <a:pt x="42" y="395"/>
                </a:moveTo>
                <a:cubicBezTo>
                  <a:pt x="43" y="397"/>
                  <a:pt x="44" y="397"/>
                  <a:pt x="45" y="396"/>
                </a:cubicBezTo>
                <a:cubicBezTo>
                  <a:pt x="45" y="394"/>
                  <a:pt x="41" y="394"/>
                  <a:pt x="42" y="395"/>
                </a:cubicBezTo>
                <a:moveTo>
                  <a:pt x="556" y="746"/>
                </a:moveTo>
                <a:cubicBezTo>
                  <a:pt x="556" y="747"/>
                  <a:pt x="558" y="747"/>
                  <a:pt x="560" y="748"/>
                </a:cubicBezTo>
                <a:cubicBezTo>
                  <a:pt x="561" y="749"/>
                  <a:pt x="563" y="752"/>
                  <a:pt x="565" y="750"/>
                </a:cubicBezTo>
                <a:cubicBezTo>
                  <a:pt x="566" y="747"/>
                  <a:pt x="556" y="745"/>
                  <a:pt x="556" y="746"/>
                </a:cubicBezTo>
                <a:moveTo>
                  <a:pt x="1010" y="716"/>
                </a:moveTo>
                <a:cubicBezTo>
                  <a:pt x="1010" y="715"/>
                  <a:pt x="1005" y="719"/>
                  <a:pt x="1009" y="721"/>
                </a:cubicBezTo>
                <a:cubicBezTo>
                  <a:pt x="1009" y="721"/>
                  <a:pt x="1010" y="721"/>
                  <a:pt x="1011" y="721"/>
                </a:cubicBezTo>
                <a:cubicBezTo>
                  <a:pt x="1011" y="720"/>
                  <a:pt x="1012" y="720"/>
                  <a:pt x="1012" y="721"/>
                </a:cubicBezTo>
                <a:cubicBezTo>
                  <a:pt x="1013" y="722"/>
                  <a:pt x="1015" y="721"/>
                  <a:pt x="1016" y="719"/>
                </a:cubicBezTo>
                <a:cubicBezTo>
                  <a:pt x="1016" y="717"/>
                  <a:pt x="1011" y="717"/>
                  <a:pt x="1010" y="716"/>
                </a:cubicBezTo>
                <a:moveTo>
                  <a:pt x="1380" y="518"/>
                </a:moveTo>
                <a:cubicBezTo>
                  <a:pt x="1380" y="518"/>
                  <a:pt x="1383" y="521"/>
                  <a:pt x="1383" y="521"/>
                </a:cubicBezTo>
                <a:cubicBezTo>
                  <a:pt x="1384" y="520"/>
                  <a:pt x="1380" y="517"/>
                  <a:pt x="1380" y="518"/>
                </a:cubicBezTo>
                <a:moveTo>
                  <a:pt x="1394" y="525"/>
                </a:moveTo>
                <a:cubicBezTo>
                  <a:pt x="1395" y="524"/>
                  <a:pt x="1388" y="521"/>
                  <a:pt x="1388" y="522"/>
                </a:cubicBezTo>
                <a:cubicBezTo>
                  <a:pt x="1388" y="523"/>
                  <a:pt x="1393" y="526"/>
                  <a:pt x="1394" y="525"/>
                </a:cubicBezTo>
                <a:moveTo>
                  <a:pt x="1393" y="529"/>
                </a:moveTo>
                <a:cubicBezTo>
                  <a:pt x="1394" y="531"/>
                  <a:pt x="1396" y="532"/>
                  <a:pt x="1398" y="532"/>
                </a:cubicBezTo>
                <a:cubicBezTo>
                  <a:pt x="1399" y="531"/>
                  <a:pt x="1393" y="527"/>
                  <a:pt x="1393" y="529"/>
                </a:cubicBezTo>
                <a:moveTo>
                  <a:pt x="1401" y="533"/>
                </a:moveTo>
                <a:cubicBezTo>
                  <a:pt x="1401" y="534"/>
                  <a:pt x="1404" y="536"/>
                  <a:pt x="1405" y="535"/>
                </a:cubicBezTo>
                <a:cubicBezTo>
                  <a:pt x="1406" y="534"/>
                  <a:pt x="1401" y="533"/>
                  <a:pt x="1401" y="533"/>
                </a:cubicBezTo>
                <a:moveTo>
                  <a:pt x="1398" y="525"/>
                </a:moveTo>
                <a:cubicBezTo>
                  <a:pt x="1397" y="527"/>
                  <a:pt x="1401" y="531"/>
                  <a:pt x="1401" y="531"/>
                </a:cubicBezTo>
                <a:cubicBezTo>
                  <a:pt x="1401" y="531"/>
                  <a:pt x="1401" y="529"/>
                  <a:pt x="1400" y="528"/>
                </a:cubicBezTo>
                <a:cubicBezTo>
                  <a:pt x="1399" y="526"/>
                  <a:pt x="1398" y="524"/>
                  <a:pt x="1398" y="525"/>
                </a:cubicBezTo>
                <a:moveTo>
                  <a:pt x="1366" y="612"/>
                </a:moveTo>
                <a:cubicBezTo>
                  <a:pt x="1367" y="611"/>
                  <a:pt x="1366" y="608"/>
                  <a:pt x="1365" y="609"/>
                </a:cubicBezTo>
                <a:cubicBezTo>
                  <a:pt x="1365" y="609"/>
                  <a:pt x="1365" y="604"/>
                  <a:pt x="1365" y="602"/>
                </a:cubicBezTo>
                <a:cubicBezTo>
                  <a:pt x="1365" y="599"/>
                  <a:pt x="1365" y="600"/>
                  <a:pt x="1364" y="601"/>
                </a:cubicBezTo>
                <a:cubicBezTo>
                  <a:pt x="1363" y="602"/>
                  <a:pt x="1361" y="598"/>
                  <a:pt x="1361" y="597"/>
                </a:cubicBezTo>
                <a:cubicBezTo>
                  <a:pt x="1361" y="597"/>
                  <a:pt x="1359" y="594"/>
                  <a:pt x="1358" y="594"/>
                </a:cubicBezTo>
                <a:cubicBezTo>
                  <a:pt x="1357" y="594"/>
                  <a:pt x="1357" y="594"/>
                  <a:pt x="1357" y="593"/>
                </a:cubicBezTo>
                <a:cubicBezTo>
                  <a:pt x="1357" y="593"/>
                  <a:pt x="1357" y="592"/>
                  <a:pt x="1356" y="592"/>
                </a:cubicBezTo>
                <a:cubicBezTo>
                  <a:pt x="1354" y="593"/>
                  <a:pt x="1354" y="590"/>
                  <a:pt x="1354" y="588"/>
                </a:cubicBezTo>
                <a:cubicBezTo>
                  <a:pt x="1354" y="587"/>
                  <a:pt x="1354" y="587"/>
                  <a:pt x="1354" y="587"/>
                </a:cubicBezTo>
                <a:cubicBezTo>
                  <a:pt x="1353" y="587"/>
                  <a:pt x="1353" y="587"/>
                  <a:pt x="1353" y="586"/>
                </a:cubicBezTo>
                <a:cubicBezTo>
                  <a:pt x="1352" y="586"/>
                  <a:pt x="1351" y="586"/>
                  <a:pt x="1350" y="587"/>
                </a:cubicBezTo>
                <a:cubicBezTo>
                  <a:pt x="1349" y="587"/>
                  <a:pt x="1349" y="585"/>
                  <a:pt x="1349" y="584"/>
                </a:cubicBezTo>
                <a:cubicBezTo>
                  <a:pt x="1349" y="583"/>
                  <a:pt x="1349" y="582"/>
                  <a:pt x="1348" y="581"/>
                </a:cubicBezTo>
                <a:cubicBezTo>
                  <a:pt x="1346" y="580"/>
                  <a:pt x="1346" y="579"/>
                  <a:pt x="1346" y="578"/>
                </a:cubicBezTo>
                <a:cubicBezTo>
                  <a:pt x="1346" y="576"/>
                  <a:pt x="1338" y="572"/>
                  <a:pt x="1336" y="572"/>
                </a:cubicBezTo>
                <a:cubicBezTo>
                  <a:pt x="1335" y="571"/>
                  <a:pt x="1336" y="570"/>
                  <a:pt x="1335" y="569"/>
                </a:cubicBezTo>
                <a:cubicBezTo>
                  <a:pt x="1335" y="568"/>
                  <a:pt x="1334" y="566"/>
                  <a:pt x="1334" y="564"/>
                </a:cubicBezTo>
                <a:cubicBezTo>
                  <a:pt x="1334" y="562"/>
                  <a:pt x="1332" y="561"/>
                  <a:pt x="1332" y="559"/>
                </a:cubicBezTo>
                <a:cubicBezTo>
                  <a:pt x="1332" y="558"/>
                  <a:pt x="1331" y="556"/>
                  <a:pt x="1331" y="554"/>
                </a:cubicBezTo>
                <a:cubicBezTo>
                  <a:pt x="1331" y="552"/>
                  <a:pt x="1328" y="552"/>
                  <a:pt x="1328" y="551"/>
                </a:cubicBezTo>
                <a:cubicBezTo>
                  <a:pt x="1328" y="550"/>
                  <a:pt x="1327" y="551"/>
                  <a:pt x="1325" y="551"/>
                </a:cubicBezTo>
                <a:cubicBezTo>
                  <a:pt x="1323" y="551"/>
                  <a:pt x="1323" y="549"/>
                  <a:pt x="1324" y="547"/>
                </a:cubicBezTo>
                <a:cubicBezTo>
                  <a:pt x="1324" y="544"/>
                  <a:pt x="1323" y="541"/>
                  <a:pt x="1322" y="540"/>
                </a:cubicBezTo>
                <a:cubicBezTo>
                  <a:pt x="1320" y="539"/>
                  <a:pt x="1320" y="535"/>
                  <a:pt x="1320" y="535"/>
                </a:cubicBezTo>
                <a:cubicBezTo>
                  <a:pt x="1319" y="534"/>
                  <a:pt x="1317" y="536"/>
                  <a:pt x="1317" y="538"/>
                </a:cubicBezTo>
                <a:cubicBezTo>
                  <a:pt x="1317" y="539"/>
                  <a:pt x="1317" y="540"/>
                  <a:pt x="1316" y="541"/>
                </a:cubicBezTo>
                <a:cubicBezTo>
                  <a:pt x="1315" y="542"/>
                  <a:pt x="1316" y="545"/>
                  <a:pt x="1315" y="546"/>
                </a:cubicBezTo>
                <a:cubicBezTo>
                  <a:pt x="1314" y="547"/>
                  <a:pt x="1315" y="551"/>
                  <a:pt x="1315" y="553"/>
                </a:cubicBezTo>
                <a:cubicBezTo>
                  <a:pt x="1315" y="556"/>
                  <a:pt x="1315" y="558"/>
                  <a:pt x="1314" y="560"/>
                </a:cubicBezTo>
                <a:cubicBezTo>
                  <a:pt x="1312" y="561"/>
                  <a:pt x="1312" y="564"/>
                  <a:pt x="1310" y="565"/>
                </a:cubicBezTo>
                <a:cubicBezTo>
                  <a:pt x="1308" y="566"/>
                  <a:pt x="1305" y="564"/>
                  <a:pt x="1305" y="563"/>
                </a:cubicBezTo>
                <a:cubicBezTo>
                  <a:pt x="1305" y="561"/>
                  <a:pt x="1302" y="561"/>
                  <a:pt x="1301" y="561"/>
                </a:cubicBezTo>
                <a:cubicBezTo>
                  <a:pt x="1300" y="561"/>
                  <a:pt x="1299" y="559"/>
                  <a:pt x="1297" y="558"/>
                </a:cubicBezTo>
                <a:cubicBezTo>
                  <a:pt x="1296" y="557"/>
                  <a:pt x="1295" y="557"/>
                  <a:pt x="1294" y="557"/>
                </a:cubicBezTo>
                <a:cubicBezTo>
                  <a:pt x="1294" y="557"/>
                  <a:pt x="1293" y="557"/>
                  <a:pt x="1293" y="556"/>
                </a:cubicBezTo>
                <a:cubicBezTo>
                  <a:pt x="1292" y="554"/>
                  <a:pt x="1291" y="554"/>
                  <a:pt x="1290" y="553"/>
                </a:cubicBezTo>
                <a:cubicBezTo>
                  <a:pt x="1288" y="552"/>
                  <a:pt x="1289" y="552"/>
                  <a:pt x="1290" y="551"/>
                </a:cubicBezTo>
                <a:cubicBezTo>
                  <a:pt x="1292" y="550"/>
                  <a:pt x="1291" y="548"/>
                  <a:pt x="1291" y="547"/>
                </a:cubicBezTo>
                <a:cubicBezTo>
                  <a:pt x="1290" y="546"/>
                  <a:pt x="1291" y="546"/>
                  <a:pt x="1293" y="545"/>
                </a:cubicBezTo>
                <a:cubicBezTo>
                  <a:pt x="1295" y="544"/>
                  <a:pt x="1293" y="543"/>
                  <a:pt x="1295" y="542"/>
                </a:cubicBezTo>
                <a:cubicBezTo>
                  <a:pt x="1296" y="542"/>
                  <a:pt x="1295" y="541"/>
                  <a:pt x="1294" y="540"/>
                </a:cubicBezTo>
                <a:cubicBezTo>
                  <a:pt x="1292" y="540"/>
                  <a:pt x="1293" y="542"/>
                  <a:pt x="1292" y="542"/>
                </a:cubicBezTo>
                <a:cubicBezTo>
                  <a:pt x="1292" y="542"/>
                  <a:pt x="1292" y="542"/>
                  <a:pt x="1291" y="541"/>
                </a:cubicBezTo>
                <a:cubicBezTo>
                  <a:pt x="1291" y="540"/>
                  <a:pt x="1291" y="540"/>
                  <a:pt x="1291" y="540"/>
                </a:cubicBezTo>
                <a:cubicBezTo>
                  <a:pt x="1290" y="540"/>
                  <a:pt x="1288" y="542"/>
                  <a:pt x="1287" y="541"/>
                </a:cubicBezTo>
                <a:cubicBezTo>
                  <a:pt x="1286" y="540"/>
                  <a:pt x="1281" y="539"/>
                  <a:pt x="1279" y="539"/>
                </a:cubicBezTo>
                <a:cubicBezTo>
                  <a:pt x="1277" y="538"/>
                  <a:pt x="1276" y="536"/>
                  <a:pt x="1275" y="536"/>
                </a:cubicBezTo>
                <a:cubicBezTo>
                  <a:pt x="1274" y="537"/>
                  <a:pt x="1275" y="537"/>
                  <a:pt x="1277" y="539"/>
                </a:cubicBezTo>
                <a:cubicBezTo>
                  <a:pt x="1278" y="540"/>
                  <a:pt x="1272" y="541"/>
                  <a:pt x="1270" y="541"/>
                </a:cubicBezTo>
                <a:cubicBezTo>
                  <a:pt x="1269" y="541"/>
                  <a:pt x="1269" y="541"/>
                  <a:pt x="1270" y="541"/>
                </a:cubicBezTo>
                <a:cubicBezTo>
                  <a:pt x="1270" y="542"/>
                  <a:pt x="1270" y="542"/>
                  <a:pt x="1269" y="542"/>
                </a:cubicBezTo>
                <a:cubicBezTo>
                  <a:pt x="1267" y="542"/>
                  <a:pt x="1267" y="545"/>
                  <a:pt x="1266" y="546"/>
                </a:cubicBezTo>
                <a:cubicBezTo>
                  <a:pt x="1265" y="547"/>
                  <a:pt x="1266" y="548"/>
                  <a:pt x="1264" y="549"/>
                </a:cubicBezTo>
                <a:cubicBezTo>
                  <a:pt x="1263" y="550"/>
                  <a:pt x="1263" y="551"/>
                  <a:pt x="1264" y="553"/>
                </a:cubicBezTo>
                <a:cubicBezTo>
                  <a:pt x="1266" y="554"/>
                  <a:pt x="1264" y="555"/>
                  <a:pt x="1262" y="553"/>
                </a:cubicBezTo>
                <a:cubicBezTo>
                  <a:pt x="1261" y="552"/>
                  <a:pt x="1259" y="552"/>
                  <a:pt x="1260" y="553"/>
                </a:cubicBezTo>
                <a:cubicBezTo>
                  <a:pt x="1260" y="555"/>
                  <a:pt x="1258" y="554"/>
                  <a:pt x="1258" y="552"/>
                </a:cubicBezTo>
                <a:cubicBezTo>
                  <a:pt x="1258" y="551"/>
                  <a:pt x="1256" y="551"/>
                  <a:pt x="1256" y="550"/>
                </a:cubicBezTo>
                <a:cubicBezTo>
                  <a:pt x="1255" y="549"/>
                  <a:pt x="1253" y="548"/>
                  <a:pt x="1252" y="548"/>
                </a:cubicBezTo>
                <a:cubicBezTo>
                  <a:pt x="1251" y="548"/>
                  <a:pt x="1251" y="549"/>
                  <a:pt x="1250" y="549"/>
                </a:cubicBezTo>
                <a:cubicBezTo>
                  <a:pt x="1249" y="549"/>
                  <a:pt x="1248" y="550"/>
                  <a:pt x="1248" y="551"/>
                </a:cubicBezTo>
                <a:cubicBezTo>
                  <a:pt x="1249" y="552"/>
                  <a:pt x="1248" y="552"/>
                  <a:pt x="1247" y="551"/>
                </a:cubicBezTo>
                <a:cubicBezTo>
                  <a:pt x="1246" y="551"/>
                  <a:pt x="1246" y="551"/>
                  <a:pt x="1245" y="551"/>
                </a:cubicBezTo>
                <a:cubicBezTo>
                  <a:pt x="1244" y="551"/>
                  <a:pt x="1245" y="553"/>
                  <a:pt x="1244" y="553"/>
                </a:cubicBezTo>
                <a:cubicBezTo>
                  <a:pt x="1244" y="553"/>
                  <a:pt x="1244" y="555"/>
                  <a:pt x="1242" y="555"/>
                </a:cubicBezTo>
                <a:cubicBezTo>
                  <a:pt x="1241" y="555"/>
                  <a:pt x="1241" y="557"/>
                  <a:pt x="1242" y="559"/>
                </a:cubicBezTo>
                <a:cubicBezTo>
                  <a:pt x="1242" y="560"/>
                  <a:pt x="1241" y="559"/>
                  <a:pt x="1240" y="559"/>
                </a:cubicBezTo>
                <a:cubicBezTo>
                  <a:pt x="1240" y="559"/>
                  <a:pt x="1239" y="558"/>
                  <a:pt x="1238" y="558"/>
                </a:cubicBezTo>
                <a:cubicBezTo>
                  <a:pt x="1237" y="559"/>
                  <a:pt x="1239" y="560"/>
                  <a:pt x="1239" y="562"/>
                </a:cubicBezTo>
                <a:cubicBezTo>
                  <a:pt x="1239" y="563"/>
                  <a:pt x="1238" y="563"/>
                  <a:pt x="1238" y="564"/>
                </a:cubicBezTo>
                <a:cubicBezTo>
                  <a:pt x="1237" y="564"/>
                  <a:pt x="1236" y="562"/>
                  <a:pt x="1236" y="561"/>
                </a:cubicBezTo>
                <a:cubicBezTo>
                  <a:pt x="1236" y="559"/>
                  <a:pt x="1235" y="560"/>
                  <a:pt x="1233" y="562"/>
                </a:cubicBezTo>
                <a:cubicBezTo>
                  <a:pt x="1231" y="564"/>
                  <a:pt x="1233" y="567"/>
                  <a:pt x="1233" y="567"/>
                </a:cubicBezTo>
                <a:cubicBezTo>
                  <a:pt x="1232" y="568"/>
                  <a:pt x="1228" y="571"/>
                  <a:pt x="1227" y="573"/>
                </a:cubicBezTo>
                <a:cubicBezTo>
                  <a:pt x="1225" y="576"/>
                  <a:pt x="1220" y="574"/>
                  <a:pt x="1219" y="575"/>
                </a:cubicBezTo>
                <a:cubicBezTo>
                  <a:pt x="1218" y="576"/>
                  <a:pt x="1216" y="576"/>
                  <a:pt x="1215" y="577"/>
                </a:cubicBezTo>
                <a:cubicBezTo>
                  <a:pt x="1214" y="578"/>
                  <a:pt x="1211" y="580"/>
                  <a:pt x="1211" y="578"/>
                </a:cubicBezTo>
                <a:cubicBezTo>
                  <a:pt x="1211" y="577"/>
                  <a:pt x="1207" y="578"/>
                  <a:pt x="1206" y="580"/>
                </a:cubicBezTo>
                <a:cubicBezTo>
                  <a:pt x="1204" y="581"/>
                  <a:pt x="1202" y="583"/>
                  <a:pt x="1201" y="583"/>
                </a:cubicBezTo>
                <a:cubicBezTo>
                  <a:pt x="1199" y="583"/>
                  <a:pt x="1199" y="585"/>
                  <a:pt x="1198" y="586"/>
                </a:cubicBezTo>
                <a:cubicBezTo>
                  <a:pt x="1198" y="586"/>
                  <a:pt x="1198" y="584"/>
                  <a:pt x="1198" y="583"/>
                </a:cubicBezTo>
                <a:cubicBezTo>
                  <a:pt x="1198" y="582"/>
                  <a:pt x="1196" y="584"/>
                  <a:pt x="1196" y="586"/>
                </a:cubicBezTo>
                <a:cubicBezTo>
                  <a:pt x="1195" y="588"/>
                  <a:pt x="1197" y="589"/>
                  <a:pt x="1196" y="591"/>
                </a:cubicBezTo>
                <a:cubicBezTo>
                  <a:pt x="1194" y="593"/>
                  <a:pt x="1193" y="595"/>
                  <a:pt x="1195" y="598"/>
                </a:cubicBezTo>
                <a:cubicBezTo>
                  <a:pt x="1197" y="600"/>
                  <a:pt x="1198" y="602"/>
                  <a:pt x="1197" y="603"/>
                </a:cubicBezTo>
                <a:cubicBezTo>
                  <a:pt x="1197" y="604"/>
                  <a:pt x="1197" y="603"/>
                  <a:pt x="1196" y="602"/>
                </a:cubicBezTo>
                <a:cubicBezTo>
                  <a:pt x="1196" y="602"/>
                  <a:pt x="1195" y="601"/>
                  <a:pt x="1195" y="601"/>
                </a:cubicBezTo>
                <a:cubicBezTo>
                  <a:pt x="1194" y="602"/>
                  <a:pt x="1197" y="603"/>
                  <a:pt x="1196" y="604"/>
                </a:cubicBezTo>
                <a:cubicBezTo>
                  <a:pt x="1196" y="605"/>
                  <a:pt x="1195" y="604"/>
                  <a:pt x="1195" y="603"/>
                </a:cubicBezTo>
                <a:cubicBezTo>
                  <a:pt x="1194" y="602"/>
                  <a:pt x="1193" y="602"/>
                  <a:pt x="1193" y="602"/>
                </a:cubicBezTo>
                <a:cubicBezTo>
                  <a:pt x="1193" y="603"/>
                  <a:pt x="1197" y="609"/>
                  <a:pt x="1197" y="612"/>
                </a:cubicBezTo>
                <a:cubicBezTo>
                  <a:pt x="1198" y="614"/>
                  <a:pt x="1201" y="616"/>
                  <a:pt x="1201" y="620"/>
                </a:cubicBezTo>
                <a:cubicBezTo>
                  <a:pt x="1201" y="623"/>
                  <a:pt x="1204" y="628"/>
                  <a:pt x="1205" y="629"/>
                </a:cubicBezTo>
                <a:cubicBezTo>
                  <a:pt x="1205" y="630"/>
                  <a:pt x="1204" y="632"/>
                  <a:pt x="1204" y="635"/>
                </a:cubicBezTo>
                <a:cubicBezTo>
                  <a:pt x="1204" y="638"/>
                  <a:pt x="1203" y="638"/>
                  <a:pt x="1201" y="638"/>
                </a:cubicBezTo>
                <a:cubicBezTo>
                  <a:pt x="1200" y="638"/>
                  <a:pt x="1201" y="641"/>
                  <a:pt x="1203" y="641"/>
                </a:cubicBezTo>
                <a:cubicBezTo>
                  <a:pt x="1204" y="641"/>
                  <a:pt x="1204" y="643"/>
                  <a:pt x="1206" y="644"/>
                </a:cubicBezTo>
                <a:cubicBezTo>
                  <a:pt x="1208" y="645"/>
                  <a:pt x="1212" y="645"/>
                  <a:pt x="1214" y="645"/>
                </a:cubicBezTo>
                <a:cubicBezTo>
                  <a:pt x="1216" y="645"/>
                  <a:pt x="1216" y="642"/>
                  <a:pt x="1218" y="642"/>
                </a:cubicBezTo>
                <a:cubicBezTo>
                  <a:pt x="1220" y="642"/>
                  <a:pt x="1220" y="642"/>
                  <a:pt x="1221" y="640"/>
                </a:cubicBezTo>
                <a:cubicBezTo>
                  <a:pt x="1222" y="639"/>
                  <a:pt x="1227" y="639"/>
                  <a:pt x="1232" y="640"/>
                </a:cubicBezTo>
                <a:cubicBezTo>
                  <a:pt x="1237" y="640"/>
                  <a:pt x="1239" y="638"/>
                  <a:pt x="1240" y="636"/>
                </a:cubicBezTo>
                <a:cubicBezTo>
                  <a:pt x="1241" y="635"/>
                  <a:pt x="1244" y="634"/>
                  <a:pt x="1246" y="633"/>
                </a:cubicBezTo>
                <a:cubicBezTo>
                  <a:pt x="1247" y="632"/>
                  <a:pt x="1248" y="632"/>
                  <a:pt x="1252" y="632"/>
                </a:cubicBezTo>
                <a:cubicBezTo>
                  <a:pt x="1256" y="632"/>
                  <a:pt x="1259" y="630"/>
                  <a:pt x="1261" y="629"/>
                </a:cubicBezTo>
                <a:cubicBezTo>
                  <a:pt x="1264" y="628"/>
                  <a:pt x="1268" y="629"/>
                  <a:pt x="1270" y="628"/>
                </a:cubicBezTo>
                <a:cubicBezTo>
                  <a:pt x="1272" y="628"/>
                  <a:pt x="1272" y="628"/>
                  <a:pt x="1273" y="629"/>
                </a:cubicBezTo>
                <a:cubicBezTo>
                  <a:pt x="1274" y="630"/>
                  <a:pt x="1274" y="631"/>
                  <a:pt x="1276" y="631"/>
                </a:cubicBezTo>
                <a:cubicBezTo>
                  <a:pt x="1277" y="630"/>
                  <a:pt x="1278" y="631"/>
                  <a:pt x="1279" y="631"/>
                </a:cubicBezTo>
                <a:cubicBezTo>
                  <a:pt x="1279" y="631"/>
                  <a:pt x="1280" y="631"/>
                  <a:pt x="1281" y="631"/>
                </a:cubicBezTo>
                <a:cubicBezTo>
                  <a:pt x="1282" y="631"/>
                  <a:pt x="1282" y="632"/>
                  <a:pt x="1283" y="632"/>
                </a:cubicBezTo>
                <a:cubicBezTo>
                  <a:pt x="1284" y="633"/>
                  <a:pt x="1284" y="634"/>
                  <a:pt x="1283" y="635"/>
                </a:cubicBezTo>
                <a:cubicBezTo>
                  <a:pt x="1282" y="636"/>
                  <a:pt x="1285" y="636"/>
                  <a:pt x="1287" y="639"/>
                </a:cubicBezTo>
                <a:cubicBezTo>
                  <a:pt x="1289" y="641"/>
                  <a:pt x="1287" y="641"/>
                  <a:pt x="1288" y="643"/>
                </a:cubicBezTo>
                <a:cubicBezTo>
                  <a:pt x="1289" y="645"/>
                  <a:pt x="1290" y="645"/>
                  <a:pt x="1292" y="642"/>
                </a:cubicBezTo>
                <a:cubicBezTo>
                  <a:pt x="1293" y="639"/>
                  <a:pt x="1296" y="641"/>
                  <a:pt x="1296" y="639"/>
                </a:cubicBezTo>
                <a:cubicBezTo>
                  <a:pt x="1296" y="637"/>
                  <a:pt x="1298" y="634"/>
                  <a:pt x="1299" y="635"/>
                </a:cubicBezTo>
                <a:cubicBezTo>
                  <a:pt x="1301" y="636"/>
                  <a:pt x="1298" y="637"/>
                  <a:pt x="1298" y="641"/>
                </a:cubicBezTo>
                <a:cubicBezTo>
                  <a:pt x="1297" y="646"/>
                  <a:pt x="1295" y="643"/>
                  <a:pt x="1295" y="644"/>
                </a:cubicBezTo>
                <a:cubicBezTo>
                  <a:pt x="1295" y="646"/>
                  <a:pt x="1299" y="646"/>
                  <a:pt x="1299" y="644"/>
                </a:cubicBezTo>
                <a:cubicBezTo>
                  <a:pt x="1299" y="642"/>
                  <a:pt x="1300" y="641"/>
                  <a:pt x="1301" y="643"/>
                </a:cubicBezTo>
                <a:cubicBezTo>
                  <a:pt x="1303" y="645"/>
                  <a:pt x="1300" y="647"/>
                  <a:pt x="1301" y="648"/>
                </a:cubicBezTo>
                <a:cubicBezTo>
                  <a:pt x="1301" y="648"/>
                  <a:pt x="1302" y="648"/>
                  <a:pt x="1302" y="648"/>
                </a:cubicBezTo>
                <a:cubicBezTo>
                  <a:pt x="1303" y="648"/>
                  <a:pt x="1303" y="647"/>
                  <a:pt x="1304" y="647"/>
                </a:cubicBezTo>
                <a:cubicBezTo>
                  <a:pt x="1305" y="648"/>
                  <a:pt x="1308" y="651"/>
                  <a:pt x="1307" y="653"/>
                </a:cubicBezTo>
                <a:cubicBezTo>
                  <a:pt x="1307" y="655"/>
                  <a:pt x="1306" y="657"/>
                  <a:pt x="1310" y="659"/>
                </a:cubicBezTo>
                <a:cubicBezTo>
                  <a:pt x="1313" y="660"/>
                  <a:pt x="1312" y="661"/>
                  <a:pt x="1314" y="661"/>
                </a:cubicBezTo>
                <a:cubicBezTo>
                  <a:pt x="1316" y="661"/>
                  <a:pt x="1321" y="662"/>
                  <a:pt x="1323" y="664"/>
                </a:cubicBezTo>
                <a:cubicBezTo>
                  <a:pt x="1324" y="665"/>
                  <a:pt x="1327" y="663"/>
                  <a:pt x="1328" y="660"/>
                </a:cubicBezTo>
                <a:cubicBezTo>
                  <a:pt x="1329" y="658"/>
                  <a:pt x="1331" y="660"/>
                  <a:pt x="1330" y="661"/>
                </a:cubicBezTo>
                <a:cubicBezTo>
                  <a:pt x="1328" y="662"/>
                  <a:pt x="1330" y="664"/>
                  <a:pt x="1330" y="662"/>
                </a:cubicBezTo>
                <a:cubicBezTo>
                  <a:pt x="1331" y="661"/>
                  <a:pt x="1331" y="660"/>
                  <a:pt x="1332" y="662"/>
                </a:cubicBezTo>
                <a:cubicBezTo>
                  <a:pt x="1332" y="663"/>
                  <a:pt x="1334" y="663"/>
                  <a:pt x="1334" y="664"/>
                </a:cubicBezTo>
                <a:cubicBezTo>
                  <a:pt x="1335" y="665"/>
                  <a:pt x="1336" y="666"/>
                  <a:pt x="1336" y="665"/>
                </a:cubicBezTo>
                <a:cubicBezTo>
                  <a:pt x="1336" y="664"/>
                  <a:pt x="1336" y="663"/>
                  <a:pt x="1338" y="663"/>
                </a:cubicBezTo>
                <a:cubicBezTo>
                  <a:pt x="1339" y="662"/>
                  <a:pt x="1340" y="661"/>
                  <a:pt x="1342" y="660"/>
                </a:cubicBezTo>
                <a:cubicBezTo>
                  <a:pt x="1343" y="659"/>
                  <a:pt x="1350" y="658"/>
                  <a:pt x="1351" y="658"/>
                </a:cubicBezTo>
                <a:cubicBezTo>
                  <a:pt x="1351" y="658"/>
                  <a:pt x="1352" y="653"/>
                  <a:pt x="1352" y="650"/>
                </a:cubicBezTo>
                <a:cubicBezTo>
                  <a:pt x="1352" y="647"/>
                  <a:pt x="1355" y="646"/>
                  <a:pt x="1355" y="643"/>
                </a:cubicBezTo>
                <a:cubicBezTo>
                  <a:pt x="1356" y="640"/>
                  <a:pt x="1359" y="634"/>
                  <a:pt x="1360" y="634"/>
                </a:cubicBezTo>
                <a:cubicBezTo>
                  <a:pt x="1361" y="634"/>
                  <a:pt x="1362" y="633"/>
                  <a:pt x="1362" y="631"/>
                </a:cubicBezTo>
                <a:cubicBezTo>
                  <a:pt x="1362" y="629"/>
                  <a:pt x="1365" y="627"/>
                  <a:pt x="1365" y="625"/>
                </a:cubicBezTo>
                <a:cubicBezTo>
                  <a:pt x="1365" y="623"/>
                  <a:pt x="1366" y="621"/>
                  <a:pt x="1366" y="620"/>
                </a:cubicBezTo>
                <a:cubicBezTo>
                  <a:pt x="1365" y="619"/>
                  <a:pt x="1365" y="617"/>
                  <a:pt x="1366" y="616"/>
                </a:cubicBezTo>
                <a:cubicBezTo>
                  <a:pt x="1367" y="614"/>
                  <a:pt x="1365" y="612"/>
                  <a:pt x="1366" y="612"/>
                </a:cubicBezTo>
                <a:moveTo>
                  <a:pt x="1266" y="539"/>
                </a:moveTo>
                <a:cubicBezTo>
                  <a:pt x="1267" y="540"/>
                  <a:pt x="1272" y="539"/>
                  <a:pt x="1272" y="538"/>
                </a:cubicBezTo>
                <a:cubicBezTo>
                  <a:pt x="1272" y="537"/>
                  <a:pt x="1265" y="538"/>
                  <a:pt x="1266" y="539"/>
                </a:cubicBezTo>
                <a:moveTo>
                  <a:pt x="1293" y="650"/>
                </a:moveTo>
                <a:cubicBezTo>
                  <a:pt x="1294" y="651"/>
                  <a:pt x="1298" y="650"/>
                  <a:pt x="1298" y="649"/>
                </a:cubicBezTo>
                <a:cubicBezTo>
                  <a:pt x="1299" y="648"/>
                  <a:pt x="1292" y="649"/>
                  <a:pt x="1293" y="650"/>
                </a:cubicBezTo>
                <a:moveTo>
                  <a:pt x="1336" y="676"/>
                </a:moveTo>
                <a:cubicBezTo>
                  <a:pt x="1334" y="676"/>
                  <a:pt x="1333" y="675"/>
                  <a:pt x="1331" y="675"/>
                </a:cubicBezTo>
                <a:cubicBezTo>
                  <a:pt x="1330" y="674"/>
                  <a:pt x="1329" y="674"/>
                  <a:pt x="1328" y="674"/>
                </a:cubicBezTo>
                <a:cubicBezTo>
                  <a:pt x="1327" y="674"/>
                  <a:pt x="1332" y="680"/>
                  <a:pt x="1330" y="682"/>
                </a:cubicBezTo>
                <a:cubicBezTo>
                  <a:pt x="1329" y="684"/>
                  <a:pt x="1334" y="688"/>
                  <a:pt x="1336" y="689"/>
                </a:cubicBezTo>
                <a:cubicBezTo>
                  <a:pt x="1337" y="689"/>
                  <a:pt x="1337" y="688"/>
                  <a:pt x="1337" y="688"/>
                </a:cubicBezTo>
                <a:cubicBezTo>
                  <a:pt x="1338" y="687"/>
                  <a:pt x="1338" y="687"/>
                  <a:pt x="1338" y="687"/>
                </a:cubicBezTo>
                <a:cubicBezTo>
                  <a:pt x="1340" y="687"/>
                  <a:pt x="1339" y="686"/>
                  <a:pt x="1339" y="685"/>
                </a:cubicBezTo>
                <a:cubicBezTo>
                  <a:pt x="1339" y="684"/>
                  <a:pt x="1340" y="685"/>
                  <a:pt x="1340" y="685"/>
                </a:cubicBezTo>
                <a:cubicBezTo>
                  <a:pt x="1341" y="685"/>
                  <a:pt x="1341" y="686"/>
                  <a:pt x="1342" y="685"/>
                </a:cubicBezTo>
                <a:cubicBezTo>
                  <a:pt x="1343" y="685"/>
                  <a:pt x="1341" y="681"/>
                  <a:pt x="1343" y="681"/>
                </a:cubicBezTo>
                <a:cubicBezTo>
                  <a:pt x="1344" y="681"/>
                  <a:pt x="1343" y="676"/>
                  <a:pt x="1343" y="674"/>
                </a:cubicBezTo>
                <a:cubicBezTo>
                  <a:pt x="1342" y="673"/>
                  <a:pt x="1338" y="675"/>
                  <a:pt x="1336" y="676"/>
                </a:cubicBezTo>
                <a:moveTo>
                  <a:pt x="1454" y="675"/>
                </a:moveTo>
                <a:cubicBezTo>
                  <a:pt x="1453" y="674"/>
                  <a:pt x="1452" y="675"/>
                  <a:pt x="1451" y="676"/>
                </a:cubicBezTo>
                <a:cubicBezTo>
                  <a:pt x="1450" y="676"/>
                  <a:pt x="1449" y="676"/>
                  <a:pt x="1449" y="675"/>
                </a:cubicBezTo>
                <a:cubicBezTo>
                  <a:pt x="1448" y="674"/>
                  <a:pt x="1447" y="673"/>
                  <a:pt x="1446" y="674"/>
                </a:cubicBezTo>
                <a:cubicBezTo>
                  <a:pt x="1445" y="676"/>
                  <a:pt x="1446" y="676"/>
                  <a:pt x="1444" y="678"/>
                </a:cubicBezTo>
                <a:cubicBezTo>
                  <a:pt x="1442" y="680"/>
                  <a:pt x="1443" y="680"/>
                  <a:pt x="1441" y="684"/>
                </a:cubicBezTo>
                <a:cubicBezTo>
                  <a:pt x="1438" y="688"/>
                  <a:pt x="1430" y="690"/>
                  <a:pt x="1429" y="692"/>
                </a:cubicBezTo>
                <a:cubicBezTo>
                  <a:pt x="1428" y="694"/>
                  <a:pt x="1424" y="695"/>
                  <a:pt x="1424" y="697"/>
                </a:cubicBezTo>
                <a:cubicBezTo>
                  <a:pt x="1424" y="698"/>
                  <a:pt x="1421" y="699"/>
                  <a:pt x="1423" y="701"/>
                </a:cubicBezTo>
                <a:cubicBezTo>
                  <a:pt x="1424" y="703"/>
                  <a:pt x="1425" y="702"/>
                  <a:pt x="1427" y="703"/>
                </a:cubicBezTo>
                <a:cubicBezTo>
                  <a:pt x="1428" y="704"/>
                  <a:pt x="1429" y="703"/>
                  <a:pt x="1430" y="704"/>
                </a:cubicBezTo>
                <a:cubicBezTo>
                  <a:pt x="1430" y="705"/>
                  <a:pt x="1434" y="705"/>
                  <a:pt x="1437" y="702"/>
                </a:cubicBezTo>
                <a:cubicBezTo>
                  <a:pt x="1440" y="700"/>
                  <a:pt x="1439" y="698"/>
                  <a:pt x="1440" y="697"/>
                </a:cubicBezTo>
                <a:cubicBezTo>
                  <a:pt x="1441" y="697"/>
                  <a:pt x="1442" y="694"/>
                  <a:pt x="1442" y="693"/>
                </a:cubicBezTo>
                <a:cubicBezTo>
                  <a:pt x="1443" y="692"/>
                  <a:pt x="1444" y="690"/>
                  <a:pt x="1447" y="690"/>
                </a:cubicBezTo>
                <a:cubicBezTo>
                  <a:pt x="1450" y="690"/>
                  <a:pt x="1449" y="689"/>
                  <a:pt x="1448" y="688"/>
                </a:cubicBezTo>
                <a:cubicBezTo>
                  <a:pt x="1448" y="686"/>
                  <a:pt x="1451" y="686"/>
                  <a:pt x="1451" y="684"/>
                </a:cubicBezTo>
                <a:cubicBezTo>
                  <a:pt x="1451" y="682"/>
                  <a:pt x="1455" y="680"/>
                  <a:pt x="1455" y="678"/>
                </a:cubicBezTo>
                <a:cubicBezTo>
                  <a:pt x="1454" y="677"/>
                  <a:pt x="1455" y="676"/>
                  <a:pt x="1454" y="675"/>
                </a:cubicBezTo>
                <a:moveTo>
                  <a:pt x="1427" y="707"/>
                </a:moveTo>
                <a:cubicBezTo>
                  <a:pt x="1427" y="708"/>
                  <a:pt x="1430" y="707"/>
                  <a:pt x="1428" y="705"/>
                </a:cubicBezTo>
                <a:cubicBezTo>
                  <a:pt x="1427" y="704"/>
                  <a:pt x="1425" y="707"/>
                  <a:pt x="1427" y="707"/>
                </a:cubicBezTo>
                <a:moveTo>
                  <a:pt x="1469" y="660"/>
                </a:moveTo>
                <a:cubicBezTo>
                  <a:pt x="1469" y="661"/>
                  <a:pt x="1467" y="659"/>
                  <a:pt x="1465" y="659"/>
                </a:cubicBezTo>
                <a:cubicBezTo>
                  <a:pt x="1464" y="659"/>
                  <a:pt x="1463" y="658"/>
                  <a:pt x="1463" y="657"/>
                </a:cubicBezTo>
                <a:cubicBezTo>
                  <a:pt x="1463" y="655"/>
                  <a:pt x="1462" y="653"/>
                  <a:pt x="1461" y="653"/>
                </a:cubicBezTo>
                <a:cubicBezTo>
                  <a:pt x="1459" y="654"/>
                  <a:pt x="1461" y="655"/>
                  <a:pt x="1461" y="656"/>
                </a:cubicBezTo>
                <a:cubicBezTo>
                  <a:pt x="1460" y="657"/>
                  <a:pt x="1460" y="655"/>
                  <a:pt x="1459" y="655"/>
                </a:cubicBezTo>
                <a:cubicBezTo>
                  <a:pt x="1458" y="655"/>
                  <a:pt x="1457" y="654"/>
                  <a:pt x="1457" y="652"/>
                </a:cubicBezTo>
                <a:cubicBezTo>
                  <a:pt x="1457" y="650"/>
                  <a:pt x="1456" y="650"/>
                  <a:pt x="1456" y="648"/>
                </a:cubicBezTo>
                <a:cubicBezTo>
                  <a:pt x="1456" y="646"/>
                  <a:pt x="1452" y="644"/>
                  <a:pt x="1451" y="644"/>
                </a:cubicBezTo>
                <a:cubicBezTo>
                  <a:pt x="1449" y="644"/>
                  <a:pt x="1451" y="648"/>
                  <a:pt x="1452" y="649"/>
                </a:cubicBezTo>
                <a:cubicBezTo>
                  <a:pt x="1453" y="650"/>
                  <a:pt x="1455" y="651"/>
                  <a:pt x="1455" y="652"/>
                </a:cubicBezTo>
                <a:cubicBezTo>
                  <a:pt x="1455" y="653"/>
                  <a:pt x="1456" y="655"/>
                  <a:pt x="1457" y="655"/>
                </a:cubicBezTo>
                <a:cubicBezTo>
                  <a:pt x="1458" y="656"/>
                  <a:pt x="1457" y="659"/>
                  <a:pt x="1457" y="662"/>
                </a:cubicBezTo>
                <a:cubicBezTo>
                  <a:pt x="1457" y="664"/>
                  <a:pt x="1455" y="664"/>
                  <a:pt x="1453" y="665"/>
                </a:cubicBezTo>
                <a:cubicBezTo>
                  <a:pt x="1452" y="667"/>
                  <a:pt x="1457" y="669"/>
                  <a:pt x="1459" y="670"/>
                </a:cubicBezTo>
                <a:cubicBezTo>
                  <a:pt x="1461" y="672"/>
                  <a:pt x="1457" y="676"/>
                  <a:pt x="1458" y="677"/>
                </a:cubicBezTo>
                <a:cubicBezTo>
                  <a:pt x="1458" y="678"/>
                  <a:pt x="1459" y="678"/>
                  <a:pt x="1461" y="678"/>
                </a:cubicBezTo>
                <a:cubicBezTo>
                  <a:pt x="1464" y="677"/>
                  <a:pt x="1465" y="673"/>
                  <a:pt x="1466" y="671"/>
                </a:cubicBezTo>
                <a:cubicBezTo>
                  <a:pt x="1468" y="670"/>
                  <a:pt x="1467" y="668"/>
                  <a:pt x="1467" y="667"/>
                </a:cubicBezTo>
                <a:cubicBezTo>
                  <a:pt x="1468" y="666"/>
                  <a:pt x="1469" y="666"/>
                  <a:pt x="1470" y="666"/>
                </a:cubicBezTo>
                <a:cubicBezTo>
                  <a:pt x="1471" y="666"/>
                  <a:pt x="1471" y="663"/>
                  <a:pt x="1472" y="663"/>
                </a:cubicBezTo>
                <a:cubicBezTo>
                  <a:pt x="1473" y="663"/>
                  <a:pt x="1473" y="662"/>
                  <a:pt x="1473" y="660"/>
                </a:cubicBezTo>
                <a:cubicBezTo>
                  <a:pt x="1474" y="658"/>
                  <a:pt x="1470" y="658"/>
                  <a:pt x="1469" y="660"/>
                </a:cubicBezTo>
                <a:moveTo>
                  <a:pt x="1469" y="567"/>
                </a:moveTo>
                <a:cubicBezTo>
                  <a:pt x="1471" y="569"/>
                  <a:pt x="1474" y="569"/>
                  <a:pt x="1474" y="566"/>
                </a:cubicBezTo>
                <a:cubicBezTo>
                  <a:pt x="1474" y="563"/>
                  <a:pt x="1468" y="566"/>
                  <a:pt x="1469" y="567"/>
                </a:cubicBezTo>
                <a:moveTo>
                  <a:pt x="1475" y="562"/>
                </a:moveTo>
                <a:cubicBezTo>
                  <a:pt x="1476" y="563"/>
                  <a:pt x="1479" y="562"/>
                  <a:pt x="1479" y="560"/>
                </a:cubicBezTo>
                <a:cubicBezTo>
                  <a:pt x="1479" y="558"/>
                  <a:pt x="1473" y="562"/>
                  <a:pt x="1475" y="562"/>
                </a:cubicBezTo>
                <a:moveTo>
                  <a:pt x="150" y="231"/>
                </a:moveTo>
                <a:cubicBezTo>
                  <a:pt x="147" y="233"/>
                  <a:pt x="155" y="242"/>
                  <a:pt x="157" y="240"/>
                </a:cubicBezTo>
                <a:cubicBezTo>
                  <a:pt x="158" y="240"/>
                  <a:pt x="155" y="236"/>
                  <a:pt x="155" y="234"/>
                </a:cubicBezTo>
                <a:cubicBezTo>
                  <a:pt x="155" y="232"/>
                  <a:pt x="154" y="229"/>
                  <a:pt x="150" y="231"/>
                </a:cubicBezTo>
                <a:moveTo>
                  <a:pt x="565" y="510"/>
                </a:moveTo>
                <a:cubicBezTo>
                  <a:pt x="563" y="510"/>
                  <a:pt x="559" y="509"/>
                  <a:pt x="554" y="504"/>
                </a:cubicBezTo>
                <a:cubicBezTo>
                  <a:pt x="550" y="499"/>
                  <a:pt x="545" y="500"/>
                  <a:pt x="542" y="500"/>
                </a:cubicBezTo>
                <a:cubicBezTo>
                  <a:pt x="539" y="501"/>
                  <a:pt x="536" y="499"/>
                  <a:pt x="534" y="498"/>
                </a:cubicBezTo>
                <a:cubicBezTo>
                  <a:pt x="532" y="498"/>
                  <a:pt x="530" y="501"/>
                  <a:pt x="528" y="501"/>
                </a:cubicBezTo>
                <a:cubicBezTo>
                  <a:pt x="527" y="502"/>
                  <a:pt x="529" y="499"/>
                  <a:pt x="529" y="497"/>
                </a:cubicBezTo>
                <a:cubicBezTo>
                  <a:pt x="529" y="495"/>
                  <a:pt x="523" y="493"/>
                  <a:pt x="519" y="491"/>
                </a:cubicBezTo>
                <a:cubicBezTo>
                  <a:pt x="515" y="489"/>
                  <a:pt x="513" y="490"/>
                  <a:pt x="513" y="493"/>
                </a:cubicBezTo>
                <a:cubicBezTo>
                  <a:pt x="513" y="494"/>
                  <a:pt x="512" y="494"/>
                  <a:pt x="512" y="494"/>
                </a:cubicBezTo>
                <a:cubicBezTo>
                  <a:pt x="511" y="494"/>
                  <a:pt x="510" y="494"/>
                  <a:pt x="510" y="495"/>
                </a:cubicBezTo>
                <a:cubicBezTo>
                  <a:pt x="508" y="498"/>
                  <a:pt x="506" y="496"/>
                  <a:pt x="508" y="495"/>
                </a:cubicBezTo>
                <a:cubicBezTo>
                  <a:pt x="509" y="494"/>
                  <a:pt x="511" y="492"/>
                  <a:pt x="511" y="490"/>
                </a:cubicBezTo>
                <a:cubicBezTo>
                  <a:pt x="512" y="488"/>
                  <a:pt x="505" y="487"/>
                  <a:pt x="503" y="488"/>
                </a:cubicBezTo>
                <a:cubicBezTo>
                  <a:pt x="500" y="489"/>
                  <a:pt x="502" y="492"/>
                  <a:pt x="500" y="491"/>
                </a:cubicBezTo>
                <a:cubicBezTo>
                  <a:pt x="498" y="490"/>
                  <a:pt x="500" y="488"/>
                  <a:pt x="501" y="488"/>
                </a:cubicBezTo>
                <a:cubicBezTo>
                  <a:pt x="503" y="488"/>
                  <a:pt x="504" y="485"/>
                  <a:pt x="505" y="483"/>
                </a:cubicBezTo>
                <a:cubicBezTo>
                  <a:pt x="506" y="480"/>
                  <a:pt x="503" y="480"/>
                  <a:pt x="502" y="478"/>
                </a:cubicBezTo>
                <a:cubicBezTo>
                  <a:pt x="500" y="476"/>
                  <a:pt x="500" y="471"/>
                  <a:pt x="499" y="470"/>
                </a:cubicBezTo>
                <a:cubicBezTo>
                  <a:pt x="497" y="469"/>
                  <a:pt x="494" y="465"/>
                  <a:pt x="491" y="464"/>
                </a:cubicBezTo>
                <a:cubicBezTo>
                  <a:pt x="489" y="464"/>
                  <a:pt x="486" y="462"/>
                  <a:pt x="484" y="462"/>
                </a:cubicBezTo>
                <a:cubicBezTo>
                  <a:pt x="481" y="462"/>
                  <a:pt x="479" y="463"/>
                  <a:pt x="478" y="462"/>
                </a:cubicBezTo>
                <a:cubicBezTo>
                  <a:pt x="477" y="461"/>
                  <a:pt x="476" y="461"/>
                  <a:pt x="475" y="462"/>
                </a:cubicBezTo>
                <a:cubicBezTo>
                  <a:pt x="474" y="463"/>
                  <a:pt x="472" y="459"/>
                  <a:pt x="471" y="459"/>
                </a:cubicBezTo>
                <a:cubicBezTo>
                  <a:pt x="470" y="459"/>
                  <a:pt x="468" y="458"/>
                  <a:pt x="468" y="456"/>
                </a:cubicBezTo>
                <a:cubicBezTo>
                  <a:pt x="469" y="454"/>
                  <a:pt x="466" y="454"/>
                  <a:pt x="464" y="452"/>
                </a:cubicBezTo>
                <a:cubicBezTo>
                  <a:pt x="463" y="451"/>
                  <a:pt x="458" y="451"/>
                  <a:pt x="457" y="451"/>
                </a:cubicBezTo>
                <a:cubicBezTo>
                  <a:pt x="455" y="451"/>
                  <a:pt x="458" y="449"/>
                  <a:pt x="458" y="447"/>
                </a:cubicBezTo>
                <a:cubicBezTo>
                  <a:pt x="458" y="446"/>
                  <a:pt x="453" y="445"/>
                  <a:pt x="451" y="445"/>
                </a:cubicBezTo>
                <a:cubicBezTo>
                  <a:pt x="450" y="445"/>
                  <a:pt x="450" y="443"/>
                  <a:pt x="452" y="443"/>
                </a:cubicBezTo>
                <a:cubicBezTo>
                  <a:pt x="454" y="443"/>
                  <a:pt x="451" y="441"/>
                  <a:pt x="448" y="442"/>
                </a:cubicBezTo>
                <a:cubicBezTo>
                  <a:pt x="446" y="442"/>
                  <a:pt x="442" y="443"/>
                  <a:pt x="440" y="445"/>
                </a:cubicBezTo>
                <a:cubicBezTo>
                  <a:pt x="439" y="445"/>
                  <a:pt x="438" y="444"/>
                  <a:pt x="436" y="443"/>
                </a:cubicBezTo>
                <a:cubicBezTo>
                  <a:pt x="435" y="443"/>
                  <a:pt x="433" y="442"/>
                  <a:pt x="432" y="442"/>
                </a:cubicBezTo>
                <a:cubicBezTo>
                  <a:pt x="430" y="443"/>
                  <a:pt x="426" y="443"/>
                  <a:pt x="427" y="441"/>
                </a:cubicBezTo>
                <a:cubicBezTo>
                  <a:pt x="427" y="439"/>
                  <a:pt x="426" y="438"/>
                  <a:pt x="423" y="438"/>
                </a:cubicBezTo>
                <a:cubicBezTo>
                  <a:pt x="421" y="438"/>
                  <a:pt x="421" y="436"/>
                  <a:pt x="420" y="436"/>
                </a:cubicBezTo>
                <a:cubicBezTo>
                  <a:pt x="418" y="436"/>
                  <a:pt x="420" y="438"/>
                  <a:pt x="418" y="438"/>
                </a:cubicBezTo>
                <a:cubicBezTo>
                  <a:pt x="417" y="439"/>
                  <a:pt x="413" y="440"/>
                  <a:pt x="413" y="442"/>
                </a:cubicBezTo>
                <a:cubicBezTo>
                  <a:pt x="412" y="443"/>
                  <a:pt x="415" y="446"/>
                  <a:pt x="414" y="448"/>
                </a:cubicBezTo>
                <a:cubicBezTo>
                  <a:pt x="413" y="450"/>
                  <a:pt x="410" y="448"/>
                  <a:pt x="410" y="446"/>
                </a:cubicBezTo>
                <a:cubicBezTo>
                  <a:pt x="409" y="445"/>
                  <a:pt x="412" y="442"/>
                  <a:pt x="411" y="441"/>
                </a:cubicBezTo>
                <a:cubicBezTo>
                  <a:pt x="411" y="440"/>
                  <a:pt x="410" y="437"/>
                  <a:pt x="412" y="437"/>
                </a:cubicBezTo>
                <a:cubicBezTo>
                  <a:pt x="414" y="437"/>
                  <a:pt x="415" y="435"/>
                  <a:pt x="413" y="434"/>
                </a:cubicBezTo>
                <a:cubicBezTo>
                  <a:pt x="411" y="433"/>
                  <a:pt x="410" y="436"/>
                  <a:pt x="408" y="437"/>
                </a:cubicBezTo>
                <a:cubicBezTo>
                  <a:pt x="406" y="437"/>
                  <a:pt x="406" y="438"/>
                  <a:pt x="405" y="439"/>
                </a:cubicBezTo>
                <a:cubicBezTo>
                  <a:pt x="403" y="439"/>
                  <a:pt x="401" y="439"/>
                  <a:pt x="401" y="440"/>
                </a:cubicBezTo>
                <a:cubicBezTo>
                  <a:pt x="401" y="441"/>
                  <a:pt x="400" y="440"/>
                  <a:pt x="399" y="440"/>
                </a:cubicBezTo>
                <a:cubicBezTo>
                  <a:pt x="398" y="439"/>
                  <a:pt x="395" y="442"/>
                  <a:pt x="395" y="443"/>
                </a:cubicBezTo>
                <a:cubicBezTo>
                  <a:pt x="395" y="445"/>
                  <a:pt x="395" y="446"/>
                  <a:pt x="393" y="447"/>
                </a:cubicBezTo>
                <a:cubicBezTo>
                  <a:pt x="391" y="449"/>
                  <a:pt x="390" y="451"/>
                  <a:pt x="389" y="452"/>
                </a:cubicBezTo>
                <a:cubicBezTo>
                  <a:pt x="388" y="454"/>
                  <a:pt x="387" y="452"/>
                  <a:pt x="385" y="449"/>
                </a:cubicBezTo>
                <a:cubicBezTo>
                  <a:pt x="384" y="447"/>
                  <a:pt x="381" y="447"/>
                  <a:pt x="379" y="446"/>
                </a:cubicBezTo>
                <a:cubicBezTo>
                  <a:pt x="378" y="446"/>
                  <a:pt x="376" y="447"/>
                  <a:pt x="373" y="449"/>
                </a:cubicBezTo>
                <a:cubicBezTo>
                  <a:pt x="371" y="451"/>
                  <a:pt x="369" y="450"/>
                  <a:pt x="367" y="449"/>
                </a:cubicBezTo>
                <a:cubicBezTo>
                  <a:pt x="365" y="447"/>
                  <a:pt x="360" y="442"/>
                  <a:pt x="360" y="440"/>
                </a:cubicBezTo>
                <a:cubicBezTo>
                  <a:pt x="359" y="439"/>
                  <a:pt x="360" y="437"/>
                  <a:pt x="361" y="435"/>
                </a:cubicBezTo>
                <a:cubicBezTo>
                  <a:pt x="361" y="433"/>
                  <a:pt x="360" y="429"/>
                  <a:pt x="361" y="428"/>
                </a:cubicBezTo>
                <a:cubicBezTo>
                  <a:pt x="362" y="427"/>
                  <a:pt x="362" y="426"/>
                  <a:pt x="362" y="423"/>
                </a:cubicBezTo>
                <a:cubicBezTo>
                  <a:pt x="363" y="421"/>
                  <a:pt x="360" y="422"/>
                  <a:pt x="358" y="420"/>
                </a:cubicBezTo>
                <a:cubicBezTo>
                  <a:pt x="355" y="417"/>
                  <a:pt x="351" y="418"/>
                  <a:pt x="348" y="419"/>
                </a:cubicBezTo>
                <a:cubicBezTo>
                  <a:pt x="347" y="420"/>
                  <a:pt x="346" y="420"/>
                  <a:pt x="345" y="419"/>
                </a:cubicBezTo>
                <a:cubicBezTo>
                  <a:pt x="344" y="419"/>
                  <a:pt x="342" y="419"/>
                  <a:pt x="341" y="420"/>
                </a:cubicBezTo>
                <a:cubicBezTo>
                  <a:pt x="338" y="421"/>
                  <a:pt x="338" y="418"/>
                  <a:pt x="340" y="417"/>
                </a:cubicBezTo>
                <a:cubicBezTo>
                  <a:pt x="342" y="415"/>
                  <a:pt x="339" y="410"/>
                  <a:pt x="341" y="410"/>
                </a:cubicBezTo>
                <a:cubicBezTo>
                  <a:pt x="343" y="409"/>
                  <a:pt x="344" y="406"/>
                  <a:pt x="344" y="403"/>
                </a:cubicBezTo>
                <a:cubicBezTo>
                  <a:pt x="344" y="401"/>
                  <a:pt x="344" y="400"/>
                  <a:pt x="345" y="399"/>
                </a:cubicBezTo>
                <a:cubicBezTo>
                  <a:pt x="346" y="397"/>
                  <a:pt x="348" y="397"/>
                  <a:pt x="347" y="395"/>
                </a:cubicBezTo>
                <a:cubicBezTo>
                  <a:pt x="347" y="394"/>
                  <a:pt x="346" y="394"/>
                  <a:pt x="345" y="394"/>
                </a:cubicBezTo>
                <a:cubicBezTo>
                  <a:pt x="345" y="394"/>
                  <a:pt x="344" y="394"/>
                  <a:pt x="344" y="394"/>
                </a:cubicBezTo>
                <a:cubicBezTo>
                  <a:pt x="342" y="393"/>
                  <a:pt x="341" y="394"/>
                  <a:pt x="337" y="394"/>
                </a:cubicBezTo>
                <a:cubicBezTo>
                  <a:pt x="333" y="395"/>
                  <a:pt x="331" y="397"/>
                  <a:pt x="331" y="399"/>
                </a:cubicBezTo>
                <a:cubicBezTo>
                  <a:pt x="332" y="402"/>
                  <a:pt x="330" y="401"/>
                  <a:pt x="330" y="403"/>
                </a:cubicBezTo>
                <a:cubicBezTo>
                  <a:pt x="330" y="405"/>
                  <a:pt x="327" y="406"/>
                  <a:pt x="327" y="407"/>
                </a:cubicBezTo>
                <a:cubicBezTo>
                  <a:pt x="327" y="408"/>
                  <a:pt x="325" y="407"/>
                  <a:pt x="324" y="407"/>
                </a:cubicBezTo>
                <a:cubicBezTo>
                  <a:pt x="323" y="406"/>
                  <a:pt x="315" y="408"/>
                  <a:pt x="314" y="409"/>
                </a:cubicBezTo>
                <a:cubicBezTo>
                  <a:pt x="314" y="409"/>
                  <a:pt x="313" y="408"/>
                  <a:pt x="312" y="408"/>
                </a:cubicBezTo>
                <a:cubicBezTo>
                  <a:pt x="311" y="407"/>
                  <a:pt x="310" y="406"/>
                  <a:pt x="309" y="406"/>
                </a:cubicBezTo>
                <a:cubicBezTo>
                  <a:pt x="308" y="407"/>
                  <a:pt x="307" y="404"/>
                  <a:pt x="307" y="402"/>
                </a:cubicBezTo>
                <a:cubicBezTo>
                  <a:pt x="307" y="400"/>
                  <a:pt x="304" y="398"/>
                  <a:pt x="302" y="397"/>
                </a:cubicBezTo>
                <a:cubicBezTo>
                  <a:pt x="301" y="395"/>
                  <a:pt x="301" y="391"/>
                  <a:pt x="301" y="388"/>
                </a:cubicBezTo>
                <a:cubicBezTo>
                  <a:pt x="301" y="386"/>
                  <a:pt x="300" y="381"/>
                  <a:pt x="302" y="376"/>
                </a:cubicBezTo>
                <a:cubicBezTo>
                  <a:pt x="304" y="371"/>
                  <a:pt x="299" y="371"/>
                  <a:pt x="301" y="369"/>
                </a:cubicBezTo>
                <a:cubicBezTo>
                  <a:pt x="304" y="367"/>
                  <a:pt x="301" y="366"/>
                  <a:pt x="302" y="365"/>
                </a:cubicBezTo>
                <a:cubicBezTo>
                  <a:pt x="303" y="364"/>
                  <a:pt x="305" y="364"/>
                  <a:pt x="305" y="362"/>
                </a:cubicBezTo>
                <a:cubicBezTo>
                  <a:pt x="305" y="361"/>
                  <a:pt x="306" y="361"/>
                  <a:pt x="308" y="362"/>
                </a:cubicBezTo>
                <a:cubicBezTo>
                  <a:pt x="310" y="362"/>
                  <a:pt x="312" y="359"/>
                  <a:pt x="312" y="358"/>
                </a:cubicBezTo>
                <a:cubicBezTo>
                  <a:pt x="312" y="357"/>
                  <a:pt x="312" y="357"/>
                  <a:pt x="314" y="357"/>
                </a:cubicBezTo>
                <a:cubicBezTo>
                  <a:pt x="315" y="357"/>
                  <a:pt x="315" y="357"/>
                  <a:pt x="316" y="356"/>
                </a:cubicBezTo>
                <a:cubicBezTo>
                  <a:pt x="316" y="356"/>
                  <a:pt x="316" y="355"/>
                  <a:pt x="317" y="355"/>
                </a:cubicBezTo>
                <a:cubicBezTo>
                  <a:pt x="318" y="356"/>
                  <a:pt x="319" y="357"/>
                  <a:pt x="319" y="356"/>
                </a:cubicBezTo>
                <a:cubicBezTo>
                  <a:pt x="319" y="355"/>
                  <a:pt x="320" y="355"/>
                  <a:pt x="321" y="356"/>
                </a:cubicBezTo>
                <a:cubicBezTo>
                  <a:pt x="322" y="357"/>
                  <a:pt x="324" y="358"/>
                  <a:pt x="325" y="356"/>
                </a:cubicBezTo>
                <a:cubicBezTo>
                  <a:pt x="325" y="355"/>
                  <a:pt x="326" y="356"/>
                  <a:pt x="327" y="358"/>
                </a:cubicBezTo>
                <a:cubicBezTo>
                  <a:pt x="328" y="359"/>
                  <a:pt x="329" y="359"/>
                  <a:pt x="330" y="359"/>
                </a:cubicBezTo>
                <a:cubicBezTo>
                  <a:pt x="330" y="359"/>
                  <a:pt x="331" y="359"/>
                  <a:pt x="331" y="359"/>
                </a:cubicBezTo>
                <a:cubicBezTo>
                  <a:pt x="333" y="359"/>
                  <a:pt x="333" y="358"/>
                  <a:pt x="333" y="357"/>
                </a:cubicBezTo>
                <a:cubicBezTo>
                  <a:pt x="333" y="356"/>
                  <a:pt x="335" y="360"/>
                  <a:pt x="337" y="360"/>
                </a:cubicBezTo>
                <a:cubicBezTo>
                  <a:pt x="338" y="360"/>
                  <a:pt x="337" y="359"/>
                  <a:pt x="336" y="358"/>
                </a:cubicBezTo>
                <a:cubicBezTo>
                  <a:pt x="334" y="357"/>
                  <a:pt x="336" y="356"/>
                  <a:pt x="335" y="355"/>
                </a:cubicBezTo>
                <a:cubicBezTo>
                  <a:pt x="334" y="354"/>
                  <a:pt x="336" y="353"/>
                  <a:pt x="339" y="353"/>
                </a:cubicBezTo>
                <a:cubicBezTo>
                  <a:pt x="341" y="353"/>
                  <a:pt x="341" y="354"/>
                  <a:pt x="342" y="353"/>
                </a:cubicBezTo>
                <a:cubicBezTo>
                  <a:pt x="342" y="351"/>
                  <a:pt x="343" y="353"/>
                  <a:pt x="343" y="354"/>
                </a:cubicBezTo>
                <a:cubicBezTo>
                  <a:pt x="343" y="355"/>
                  <a:pt x="347" y="353"/>
                  <a:pt x="349" y="353"/>
                </a:cubicBezTo>
                <a:cubicBezTo>
                  <a:pt x="351" y="353"/>
                  <a:pt x="353" y="355"/>
                  <a:pt x="353" y="356"/>
                </a:cubicBezTo>
                <a:cubicBezTo>
                  <a:pt x="353" y="357"/>
                  <a:pt x="354" y="358"/>
                  <a:pt x="356" y="356"/>
                </a:cubicBezTo>
                <a:cubicBezTo>
                  <a:pt x="357" y="355"/>
                  <a:pt x="358" y="354"/>
                  <a:pt x="360" y="355"/>
                </a:cubicBezTo>
                <a:cubicBezTo>
                  <a:pt x="361" y="356"/>
                  <a:pt x="362" y="358"/>
                  <a:pt x="364" y="360"/>
                </a:cubicBezTo>
                <a:cubicBezTo>
                  <a:pt x="366" y="361"/>
                  <a:pt x="363" y="363"/>
                  <a:pt x="364" y="365"/>
                </a:cubicBezTo>
                <a:cubicBezTo>
                  <a:pt x="365" y="366"/>
                  <a:pt x="364" y="368"/>
                  <a:pt x="366" y="369"/>
                </a:cubicBezTo>
                <a:cubicBezTo>
                  <a:pt x="368" y="370"/>
                  <a:pt x="366" y="373"/>
                  <a:pt x="368" y="373"/>
                </a:cubicBezTo>
                <a:cubicBezTo>
                  <a:pt x="369" y="374"/>
                  <a:pt x="370" y="376"/>
                  <a:pt x="370" y="377"/>
                </a:cubicBezTo>
                <a:cubicBezTo>
                  <a:pt x="371" y="378"/>
                  <a:pt x="373" y="379"/>
                  <a:pt x="374" y="378"/>
                </a:cubicBezTo>
                <a:cubicBezTo>
                  <a:pt x="374" y="376"/>
                  <a:pt x="375" y="374"/>
                  <a:pt x="376" y="373"/>
                </a:cubicBezTo>
                <a:cubicBezTo>
                  <a:pt x="376" y="371"/>
                  <a:pt x="374" y="366"/>
                  <a:pt x="373" y="364"/>
                </a:cubicBezTo>
                <a:cubicBezTo>
                  <a:pt x="372" y="362"/>
                  <a:pt x="373" y="362"/>
                  <a:pt x="372" y="360"/>
                </a:cubicBezTo>
                <a:cubicBezTo>
                  <a:pt x="370" y="358"/>
                  <a:pt x="369" y="354"/>
                  <a:pt x="370" y="352"/>
                </a:cubicBezTo>
                <a:cubicBezTo>
                  <a:pt x="370" y="349"/>
                  <a:pt x="373" y="344"/>
                  <a:pt x="375" y="343"/>
                </a:cubicBezTo>
                <a:cubicBezTo>
                  <a:pt x="376" y="341"/>
                  <a:pt x="378" y="342"/>
                  <a:pt x="378" y="341"/>
                </a:cubicBezTo>
                <a:cubicBezTo>
                  <a:pt x="379" y="339"/>
                  <a:pt x="381" y="337"/>
                  <a:pt x="382" y="337"/>
                </a:cubicBezTo>
                <a:cubicBezTo>
                  <a:pt x="383" y="337"/>
                  <a:pt x="384" y="337"/>
                  <a:pt x="384" y="336"/>
                </a:cubicBezTo>
                <a:cubicBezTo>
                  <a:pt x="385" y="335"/>
                  <a:pt x="386" y="334"/>
                  <a:pt x="389" y="333"/>
                </a:cubicBezTo>
                <a:cubicBezTo>
                  <a:pt x="391" y="333"/>
                  <a:pt x="390" y="331"/>
                  <a:pt x="389" y="330"/>
                </a:cubicBezTo>
                <a:cubicBezTo>
                  <a:pt x="389" y="329"/>
                  <a:pt x="390" y="328"/>
                  <a:pt x="390" y="329"/>
                </a:cubicBezTo>
                <a:cubicBezTo>
                  <a:pt x="391" y="330"/>
                  <a:pt x="392" y="330"/>
                  <a:pt x="393" y="329"/>
                </a:cubicBezTo>
                <a:cubicBezTo>
                  <a:pt x="394" y="328"/>
                  <a:pt x="396" y="327"/>
                  <a:pt x="394" y="326"/>
                </a:cubicBezTo>
                <a:cubicBezTo>
                  <a:pt x="392" y="326"/>
                  <a:pt x="392" y="326"/>
                  <a:pt x="393" y="325"/>
                </a:cubicBezTo>
                <a:cubicBezTo>
                  <a:pt x="394" y="325"/>
                  <a:pt x="393" y="322"/>
                  <a:pt x="391" y="322"/>
                </a:cubicBezTo>
                <a:cubicBezTo>
                  <a:pt x="390" y="322"/>
                  <a:pt x="390" y="321"/>
                  <a:pt x="391" y="320"/>
                </a:cubicBezTo>
                <a:cubicBezTo>
                  <a:pt x="392" y="319"/>
                  <a:pt x="390" y="317"/>
                  <a:pt x="389" y="316"/>
                </a:cubicBezTo>
                <a:cubicBezTo>
                  <a:pt x="387" y="316"/>
                  <a:pt x="389" y="315"/>
                  <a:pt x="390" y="315"/>
                </a:cubicBezTo>
                <a:cubicBezTo>
                  <a:pt x="391" y="315"/>
                  <a:pt x="390" y="310"/>
                  <a:pt x="391" y="309"/>
                </a:cubicBezTo>
                <a:cubicBezTo>
                  <a:pt x="391" y="308"/>
                  <a:pt x="393" y="308"/>
                  <a:pt x="392" y="309"/>
                </a:cubicBezTo>
                <a:cubicBezTo>
                  <a:pt x="392" y="310"/>
                  <a:pt x="391" y="312"/>
                  <a:pt x="392" y="314"/>
                </a:cubicBezTo>
                <a:cubicBezTo>
                  <a:pt x="393" y="315"/>
                  <a:pt x="394" y="316"/>
                  <a:pt x="393" y="319"/>
                </a:cubicBezTo>
                <a:cubicBezTo>
                  <a:pt x="393" y="321"/>
                  <a:pt x="394" y="320"/>
                  <a:pt x="395" y="317"/>
                </a:cubicBezTo>
                <a:cubicBezTo>
                  <a:pt x="396" y="315"/>
                  <a:pt x="397" y="312"/>
                  <a:pt x="396" y="312"/>
                </a:cubicBezTo>
                <a:cubicBezTo>
                  <a:pt x="395" y="312"/>
                  <a:pt x="395" y="309"/>
                  <a:pt x="396" y="310"/>
                </a:cubicBezTo>
                <a:cubicBezTo>
                  <a:pt x="397" y="311"/>
                  <a:pt x="397" y="312"/>
                  <a:pt x="399" y="310"/>
                </a:cubicBezTo>
                <a:cubicBezTo>
                  <a:pt x="400" y="308"/>
                  <a:pt x="402" y="305"/>
                  <a:pt x="401" y="305"/>
                </a:cubicBezTo>
                <a:cubicBezTo>
                  <a:pt x="400" y="304"/>
                  <a:pt x="402" y="303"/>
                  <a:pt x="403" y="303"/>
                </a:cubicBezTo>
                <a:cubicBezTo>
                  <a:pt x="405" y="303"/>
                  <a:pt x="409" y="302"/>
                  <a:pt x="410" y="302"/>
                </a:cubicBezTo>
                <a:cubicBezTo>
                  <a:pt x="410" y="301"/>
                  <a:pt x="408" y="301"/>
                  <a:pt x="406" y="301"/>
                </a:cubicBezTo>
                <a:cubicBezTo>
                  <a:pt x="405" y="302"/>
                  <a:pt x="403" y="302"/>
                  <a:pt x="403" y="302"/>
                </a:cubicBezTo>
                <a:cubicBezTo>
                  <a:pt x="403" y="300"/>
                  <a:pt x="408" y="299"/>
                  <a:pt x="410" y="299"/>
                </a:cubicBezTo>
                <a:cubicBezTo>
                  <a:pt x="412" y="299"/>
                  <a:pt x="411" y="296"/>
                  <a:pt x="412" y="298"/>
                </a:cubicBezTo>
                <a:cubicBezTo>
                  <a:pt x="413" y="299"/>
                  <a:pt x="415" y="299"/>
                  <a:pt x="416" y="298"/>
                </a:cubicBezTo>
                <a:cubicBezTo>
                  <a:pt x="417" y="297"/>
                  <a:pt x="416" y="295"/>
                  <a:pt x="415" y="295"/>
                </a:cubicBezTo>
                <a:cubicBezTo>
                  <a:pt x="413" y="294"/>
                  <a:pt x="416" y="293"/>
                  <a:pt x="415" y="292"/>
                </a:cubicBezTo>
                <a:cubicBezTo>
                  <a:pt x="415" y="292"/>
                  <a:pt x="416" y="288"/>
                  <a:pt x="418" y="288"/>
                </a:cubicBezTo>
                <a:cubicBezTo>
                  <a:pt x="420" y="287"/>
                  <a:pt x="419" y="286"/>
                  <a:pt x="420" y="286"/>
                </a:cubicBezTo>
                <a:cubicBezTo>
                  <a:pt x="422" y="286"/>
                  <a:pt x="422" y="284"/>
                  <a:pt x="423" y="283"/>
                </a:cubicBezTo>
                <a:cubicBezTo>
                  <a:pt x="424" y="283"/>
                  <a:pt x="425" y="283"/>
                  <a:pt x="426" y="283"/>
                </a:cubicBezTo>
                <a:cubicBezTo>
                  <a:pt x="427" y="284"/>
                  <a:pt x="428" y="284"/>
                  <a:pt x="429" y="283"/>
                </a:cubicBezTo>
                <a:cubicBezTo>
                  <a:pt x="431" y="281"/>
                  <a:pt x="435" y="279"/>
                  <a:pt x="436" y="279"/>
                </a:cubicBezTo>
                <a:cubicBezTo>
                  <a:pt x="438" y="279"/>
                  <a:pt x="441" y="277"/>
                  <a:pt x="441" y="276"/>
                </a:cubicBezTo>
                <a:cubicBezTo>
                  <a:pt x="442" y="274"/>
                  <a:pt x="443" y="277"/>
                  <a:pt x="442" y="277"/>
                </a:cubicBezTo>
                <a:cubicBezTo>
                  <a:pt x="440" y="278"/>
                  <a:pt x="443" y="279"/>
                  <a:pt x="445" y="279"/>
                </a:cubicBezTo>
                <a:cubicBezTo>
                  <a:pt x="447" y="279"/>
                  <a:pt x="446" y="279"/>
                  <a:pt x="446" y="279"/>
                </a:cubicBezTo>
                <a:cubicBezTo>
                  <a:pt x="445" y="279"/>
                  <a:pt x="443" y="280"/>
                  <a:pt x="442" y="280"/>
                </a:cubicBezTo>
                <a:cubicBezTo>
                  <a:pt x="440" y="280"/>
                  <a:pt x="439" y="280"/>
                  <a:pt x="437" y="282"/>
                </a:cubicBezTo>
                <a:cubicBezTo>
                  <a:pt x="434" y="285"/>
                  <a:pt x="435" y="286"/>
                  <a:pt x="436" y="287"/>
                </a:cubicBezTo>
                <a:cubicBezTo>
                  <a:pt x="438" y="289"/>
                  <a:pt x="440" y="288"/>
                  <a:pt x="442" y="286"/>
                </a:cubicBezTo>
                <a:cubicBezTo>
                  <a:pt x="444" y="284"/>
                  <a:pt x="444" y="283"/>
                  <a:pt x="446" y="283"/>
                </a:cubicBezTo>
                <a:cubicBezTo>
                  <a:pt x="448" y="283"/>
                  <a:pt x="453" y="281"/>
                  <a:pt x="456" y="280"/>
                </a:cubicBezTo>
                <a:cubicBezTo>
                  <a:pt x="458" y="279"/>
                  <a:pt x="457" y="279"/>
                  <a:pt x="457" y="278"/>
                </a:cubicBezTo>
                <a:cubicBezTo>
                  <a:pt x="457" y="277"/>
                  <a:pt x="461" y="277"/>
                  <a:pt x="462" y="276"/>
                </a:cubicBezTo>
                <a:cubicBezTo>
                  <a:pt x="464" y="275"/>
                  <a:pt x="462" y="274"/>
                  <a:pt x="461" y="274"/>
                </a:cubicBezTo>
                <a:cubicBezTo>
                  <a:pt x="459" y="274"/>
                  <a:pt x="460" y="272"/>
                  <a:pt x="461" y="271"/>
                </a:cubicBezTo>
                <a:cubicBezTo>
                  <a:pt x="461" y="270"/>
                  <a:pt x="458" y="272"/>
                  <a:pt x="458" y="273"/>
                </a:cubicBezTo>
                <a:cubicBezTo>
                  <a:pt x="458" y="274"/>
                  <a:pt x="455" y="275"/>
                  <a:pt x="455" y="275"/>
                </a:cubicBezTo>
                <a:cubicBezTo>
                  <a:pt x="455" y="278"/>
                  <a:pt x="455" y="276"/>
                  <a:pt x="454" y="277"/>
                </a:cubicBezTo>
                <a:cubicBezTo>
                  <a:pt x="452" y="278"/>
                  <a:pt x="446" y="277"/>
                  <a:pt x="446" y="276"/>
                </a:cubicBezTo>
                <a:cubicBezTo>
                  <a:pt x="446" y="274"/>
                  <a:pt x="442" y="274"/>
                  <a:pt x="442" y="272"/>
                </a:cubicBezTo>
                <a:cubicBezTo>
                  <a:pt x="441" y="270"/>
                  <a:pt x="439" y="270"/>
                  <a:pt x="441" y="268"/>
                </a:cubicBezTo>
                <a:cubicBezTo>
                  <a:pt x="443" y="266"/>
                  <a:pt x="441" y="265"/>
                  <a:pt x="439" y="266"/>
                </a:cubicBezTo>
                <a:cubicBezTo>
                  <a:pt x="437" y="268"/>
                  <a:pt x="437" y="265"/>
                  <a:pt x="439" y="265"/>
                </a:cubicBezTo>
                <a:cubicBezTo>
                  <a:pt x="441" y="264"/>
                  <a:pt x="445" y="263"/>
                  <a:pt x="443" y="259"/>
                </a:cubicBezTo>
                <a:cubicBezTo>
                  <a:pt x="441" y="255"/>
                  <a:pt x="428" y="260"/>
                  <a:pt x="424" y="262"/>
                </a:cubicBezTo>
                <a:cubicBezTo>
                  <a:pt x="421" y="264"/>
                  <a:pt x="417" y="270"/>
                  <a:pt x="415" y="270"/>
                </a:cubicBezTo>
                <a:cubicBezTo>
                  <a:pt x="413" y="270"/>
                  <a:pt x="418" y="267"/>
                  <a:pt x="419" y="266"/>
                </a:cubicBezTo>
                <a:cubicBezTo>
                  <a:pt x="420" y="264"/>
                  <a:pt x="419" y="263"/>
                  <a:pt x="420" y="264"/>
                </a:cubicBezTo>
                <a:cubicBezTo>
                  <a:pt x="421" y="264"/>
                  <a:pt x="424" y="260"/>
                  <a:pt x="426" y="258"/>
                </a:cubicBezTo>
                <a:cubicBezTo>
                  <a:pt x="427" y="257"/>
                  <a:pt x="428" y="257"/>
                  <a:pt x="429" y="257"/>
                </a:cubicBezTo>
                <a:cubicBezTo>
                  <a:pt x="430" y="257"/>
                  <a:pt x="430" y="257"/>
                  <a:pt x="430" y="257"/>
                </a:cubicBezTo>
                <a:cubicBezTo>
                  <a:pt x="431" y="256"/>
                  <a:pt x="432" y="255"/>
                  <a:pt x="433" y="253"/>
                </a:cubicBezTo>
                <a:cubicBezTo>
                  <a:pt x="435" y="251"/>
                  <a:pt x="458" y="252"/>
                  <a:pt x="460" y="252"/>
                </a:cubicBezTo>
                <a:cubicBezTo>
                  <a:pt x="462" y="252"/>
                  <a:pt x="466" y="249"/>
                  <a:pt x="468" y="247"/>
                </a:cubicBezTo>
                <a:cubicBezTo>
                  <a:pt x="469" y="245"/>
                  <a:pt x="470" y="245"/>
                  <a:pt x="473" y="245"/>
                </a:cubicBezTo>
                <a:cubicBezTo>
                  <a:pt x="476" y="245"/>
                  <a:pt x="478" y="243"/>
                  <a:pt x="479" y="242"/>
                </a:cubicBezTo>
                <a:cubicBezTo>
                  <a:pt x="481" y="241"/>
                  <a:pt x="480" y="240"/>
                  <a:pt x="479" y="240"/>
                </a:cubicBezTo>
                <a:cubicBezTo>
                  <a:pt x="478" y="240"/>
                  <a:pt x="476" y="239"/>
                  <a:pt x="478" y="239"/>
                </a:cubicBezTo>
                <a:cubicBezTo>
                  <a:pt x="479" y="239"/>
                  <a:pt x="480" y="238"/>
                  <a:pt x="480" y="236"/>
                </a:cubicBezTo>
                <a:cubicBezTo>
                  <a:pt x="481" y="234"/>
                  <a:pt x="480" y="235"/>
                  <a:pt x="478" y="233"/>
                </a:cubicBezTo>
                <a:cubicBezTo>
                  <a:pt x="477" y="231"/>
                  <a:pt x="476" y="232"/>
                  <a:pt x="475" y="233"/>
                </a:cubicBezTo>
                <a:cubicBezTo>
                  <a:pt x="475" y="233"/>
                  <a:pt x="474" y="234"/>
                  <a:pt x="474" y="233"/>
                </a:cubicBezTo>
                <a:cubicBezTo>
                  <a:pt x="472" y="233"/>
                  <a:pt x="475" y="231"/>
                  <a:pt x="473" y="230"/>
                </a:cubicBezTo>
                <a:cubicBezTo>
                  <a:pt x="472" y="229"/>
                  <a:pt x="469" y="230"/>
                  <a:pt x="467" y="232"/>
                </a:cubicBezTo>
                <a:cubicBezTo>
                  <a:pt x="466" y="233"/>
                  <a:pt x="465" y="233"/>
                  <a:pt x="465" y="233"/>
                </a:cubicBezTo>
                <a:cubicBezTo>
                  <a:pt x="464" y="233"/>
                  <a:pt x="464" y="232"/>
                  <a:pt x="463" y="233"/>
                </a:cubicBezTo>
                <a:cubicBezTo>
                  <a:pt x="461" y="235"/>
                  <a:pt x="461" y="232"/>
                  <a:pt x="462" y="232"/>
                </a:cubicBezTo>
                <a:cubicBezTo>
                  <a:pt x="463" y="231"/>
                  <a:pt x="463" y="232"/>
                  <a:pt x="464" y="231"/>
                </a:cubicBezTo>
                <a:cubicBezTo>
                  <a:pt x="465" y="230"/>
                  <a:pt x="466" y="231"/>
                  <a:pt x="468" y="229"/>
                </a:cubicBezTo>
                <a:cubicBezTo>
                  <a:pt x="470" y="228"/>
                  <a:pt x="472" y="229"/>
                  <a:pt x="473" y="228"/>
                </a:cubicBezTo>
                <a:cubicBezTo>
                  <a:pt x="473" y="226"/>
                  <a:pt x="472" y="225"/>
                  <a:pt x="470" y="226"/>
                </a:cubicBezTo>
                <a:cubicBezTo>
                  <a:pt x="469" y="226"/>
                  <a:pt x="468" y="225"/>
                  <a:pt x="467" y="225"/>
                </a:cubicBezTo>
                <a:cubicBezTo>
                  <a:pt x="466" y="224"/>
                  <a:pt x="465" y="223"/>
                  <a:pt x="465" y="224"/>
                </a:cubicBezTo>
                <a:cubicBezTo>
                  <a:pt x="464" y="224"/>
                  <a:pt x="464" y="224"/>
                  <a:pt x="463" y="223"/>
                </a:cubicBezTo>
                <a:cubicBezTo>
                  <a:pt x="463" y="223"/>
                  <a:pt x="463" y="223"/>
                  <a:pt x="462" y="223"/>
                </a:cubicBezTo>
                <a:cubicBezTo>
                  <a:pt x="461" y="224"/>
                  <a:pt x="460" y="223"/>
                  <a:pt x="459" y="221"/>
                </a:cubicBezTo>
                <a:cubicBezTo>
                  <a:pt x="458" y="219"/>
                  <a:pt x="454" y="216"/>
                  <a:pt x="452" y="216"/>
                </a:cubicBezTo>
                <a:cubicBezTo>
                  <a:pt x="450" y="215"/>
                  <a:pt x="451" y="214"/>
                  <a:pt x="452" y="215"/>
                </a:cubicBezTo>
                <a:cubicBezTo>
                  <a:pt x="454" y="215"/>
                  <a:pt x="455" y="214"/>
                  <a:pt x="456" y="213"/>
                </a:cubicBezTo>
                <a:cubicBezTo>
                  <a:pt x="456" y="212"/>
                  <a:pt x="455" y="211"/>
                  <a:pt x="454" y="211"/>
                </a:cubicBezTo>
                <a:cubicBezTo>
                  <a:pt x="453" y="211"/>
                  <a:pt x="453" y="209"/>
                  <a:pt x="454" y="208"/>
                </a:cubicBezTo>
                <a:cubicBezTo>
                  <a:pt x="454" y="208"/>
                  <a:pt x="451" y="206"/>
                  <a:pt x="451" y="205"/>
                </a:cubicBezTo>
                <a:cubicBezTo>
                  <a:pt x="451" y="204"/>
                  <a:pt x="449" y="204"/>
                  <a:pt x="449" y="203"/>
                </a:cubicBezTo>
                <a:cubicBezTo>
                  <a:pt x="449" y="202"/>
                  <a:pt x="448" y="201"/>
                  <a:pt x="448" y="200"/>
                </a:cubicBezTo>
                <a:cubicBezTo>
                  <a:pt x="448" y="199"/>
                  <a:pt x="445" y="196"/>
                  <a:pt x="445" y="195"/>
                </a:cubicBezTo>
                <a:cubicBezTo>
                  <a:pt x="445" y="194"/>
                  <a:pt x="443" y="193"/>
                  <a:pt x="443" y="191"/>
                </a:cubicBezTo>
                <a:cubicBezTo>
                  <a:pt x="442" y="190"/>
                  <a:pt x="441" y="190"/>
                  <a:pt x="441" y="193"/>
                </a:cubicBezTo>
                <a:cubicBezTo>
                  <a:pt x="440" y="195"/>
                  <a:pt x="438" y="195"/>
                  <a:pt x="439" y="195"/>
                </a:cubicBezTo>
                <a:cubicBezTo>
                  <a:pt x="440" y="197"/>
                  <a:pt x="439" y="197"/>
                  <a:pt x="438" y="198"/>
                </a:cubicBezTo>
                <a:cubicBezTo>
                  <a:pt x="437" y="199"/>
                  <a:pt x="439" y="200"/>
                  <a:pt x="437" y="200"/>
                </a:cubicBezTo>
                <a:cubicBezTo>
                  <a:pt x="436" y="200"/>
                  <a:pt x="437" y="203"/>
                  <a:pt x="436" y="202"/>
                </a:cubicBezTo>
                <a:cubicBezTo>
                  <a:pt x="435" y="201"/>
                  <a:pt x="433" y="201"/>
                  <a:pt x="433" y="202"/>
                </a:cubicBezTo>
                <a:cubicBezTo>
                  <a:pt x="433" y="204"/>
                  <a:pt x="430" y="205"/>
                  <a:pt x="429" y="205"/>
                </a:cubicBezTo>
                <a:cubicBezTo>
                  <a:pt x="428" y="205"/>
                  <a:pt x="428" y="202"/>
                  <a:pt x="427" y="203"/>
                </a:cubicBezTo>
                <a:cubicBezTo>
                  <a:pt x="426" y="203"/>
                  <a:pt x="426" y="203"/>
                  <a:pt x="426" y="202"/>
                </a:cubicBezTo>
                <a:cubicBezTo>
                  <a:pt x="425" y="201"/>
                  <a:pt x="425" y="201"/>
                  <a:pt x="424" y="201"/>
                </a:cubicBezTo>
                <a:cubicBezTo>
                  <a:pt x="423" y="201"/>
                  <a:pt x="422" y="201"/>
                  <a:pt x="422" y="199"/>
                </a:cubicBezTo>
                <a:cubicBezTo>
                  <a:pt x="423" y="198"/>
                  <a:pt x="419" y="197"/>
                  <a:pt x="420" y="196"/>
                </a:cubicBezTo>
                <a:cubicBezTo>
                  <a:pt x="421" y="196"/>
                  <a:pt x="420" y="194"/>
                  <a:pt x="420" y="192"/>
                </a:cubicBezTo>
                <a:cubicBezTo>
                  <a:pt x="420" y="189"/>
                  <a:pt x="421" y="189"/>
                  <a:pt x="421" y="188"/>
                </a:cubicBezTo>
                <a:cubicBezTo>
                  <a:pt x="421" y="187"/>
                  <a:pt x="420" y="187"/>
                  <a:pt x="419" y="188"/>
                </a:cubicBezTo>
                <a:cubicBezTo>
                  <a:pt x="418" y="188"/>
                  <a:pt x="418" y="188"/>
                  <a:pt x="418" y="187"/>
                </a:cubicBezTo>
                <a:cubicBezTo>
                  <a:pt x="417" y="187"/>
                  <a:pt x="417" y="187"/>
                  <a:pt x="417" y="187"/>
                </a:cubicBezTo>
                <a:cubicBezTo>
                  <a:pt x="415" y="187"/>
                  <a:pt x="412" y="187"/>
                  <a:pt x="412" y="185"/>
                </a:cubicBezTo>
                <a:cubicBezTo>
                  <a:pt x="411" y="183"/>
                  <a:pt x="410" y="184"/>
                  <a:pt x="410" y="183"/>
                </a:cubicBezTo>
                <a:cubicBezTo>
                  <a:pt x="409" y="181"/>
                  <a:pt x="408" y="182"/>
                  <a:pt x="408" y="181"/>
                </a:cubicBezTo>
                <a:cubicBezTo>
                  <a:pt x="408" y="180"/>
                  <a:pt x="407" y="180"/>
                  <a:pt x="406" y="179"/>
                </a:cubicBezTo>
                <a:cubicBezTo>
                  <a:pt x="405" y="179"/>
                  <a:pt x="404" y="178"/>
                  <a:pt x="403" y="178"/>
                </a:cubicBezTo>
                <a:cubicBezTo>
                  <a:pt x="401" y="178"/>
                  <a:pt x="399" y="179"/>
                  <a:pt x="399" y="179"/>
                </a:cubicBezTo>
                <a:cubicBezTo>
                  <a:pt x="398" y="180"/>
                  <a:pt x="397" y="179"/>
                  <a:pt x="397" y="179"/>
                </a:cubicBezTo>
                <a:cubicBezTo>
                  <a:pt x="396" y="179"/>
                  <a:pt x="395" y="178"/>
                  <a:pt x="395" y="179"/>
                </a:cubicBezTo>
                <a:cubicBezTo>
                  <a:pt x="394" y="179"/>
                  <a:pt x="394" y="178"/>
                  <a:pt x="391" y="178"/>
                </a:cubicBezTo>
                <a:cubicBezTo>
                  <a:pt x="389" y="177"/>
                  <a:pt x="386" y="177"/>
                  <a:pt x="386" y="178"/>
                </a:cubicBezTo>
                <a:cubicBezTo>
                  <a:pt x="385" y="178"/>
                  <a:pt x="384" y="179"/>
                  <a:pt x="384" y="181"/>
                </a:cubicBezTo>
                <a:cubicBezTo>
                  <a:pt x="384" y="183"/>
                  <a:pt x="386" y="182"/>
                  <a:pt x="387" y="184"/>
                </a:cubicBezTo>
                <a:cubicBezTo>
                  <a:pt x="387" y="185"/>
                  <a:pt x="386" y="184"/>
                  <a:pt x="386" y="186"/>
                </a:cubicBezTo>
                <a:cubicBezTo>
                  <a:pt x="385" y="187"/>
                  <a:pt x="384" y="187"/>
                  <a:pt x="384" y="188"/>
                </a:cubicBezTo>
                <a:cubicBezTo>
                  <a:pt x="384" y="189"/>
                  <a:pt x="385" y="188"/>
                  <a:pt x="386" y="190"/>
                </a:cubicBezTo>
                <a:cubicBezTo>
                  <a:pt x="386" y="192"/>
                  <a:pt x="387" y="192"/>
                  <a:pt x="387" y="194"/>
                </a:cubicBezTo>
                <a:cubicBezTo>
                  <a:pt x="387" y="196"/>
                  <a:pt x="386" y="196"/>
                  <a:pt x="386" y="196"/>
                </a:cubicBezTo>
                <a:cubicBezTo>
                  <a:pt x="385" y="196"/>
                  <a:pt x="386" y="197"/>
                  <a:pt x="384" y="199"/>
                </a:cubicBezTo>
                <a:cubicBezTo>
                  <a:pt x="383" y="200"/>
                  <a:pt x="382" y="202"/>
                  <a:pt x="383" y="203"/>
                </a:cubicBezTo>
                <a:cubicBezTo>
                  <a:pt x="384" y="204"/>
                  <a:pt x="388" y="205"/>
                  <a:pt x="389" y="208"/>
                </a:cubicBezTo>
                <a:cubicBezTo>
                  <a:pt x="391" y="211"/>
                  <a:pt x="391" y="215"/>
                  <a:pt x="390" y="217"/>
                </a:cubicBezTo>
                <a:cubicBezTo>
                  <a:pt x="390" y="220"/>
                  <a:pt x="387" y="221"/>
                  <a:pt x="384" y="223"/>
                </a:cubicBezTo>
                <a:cubicBezTo>
                  <a:pt x="382" y="226"/>
                  <a:pt x="379" y="225"/>
                  <a:pt x="378" y="225"/>
                </a:cubicBezTo>
                <a:cubicBezTo>
                  <a:pt x="377" y="226"/>
                  <a:pt x="378" y="228"/>
                  <a:pt x="379" y="230"/>
                </a:cubicBezTo>
                <a:cubicBezTo>
                  <a:pt x="381" y="231"/>
                  <a:pt x="380" y="232"/>
                  <a:pt x="381" y="234"/>
                </a:cubicBezTo>
                <a:cubicBezTo>
                  <a:pt x="381" y="236"/>
                  <a:pt x="381" y="237"/>
                  <a:pt x="382" y="239"/>
                </a:cubicBezTo>
                <a:cubicBezTo>
                  <a:pt x="383" y="241"/>
                  <a:pt x="382" y="241"/>
                  <a:pt x="381" y="242"/>
                </a:cubicBezTo>
                <a:cubicBezTo>
                  <a:pt x="379" y="244"/>
                  <a:pt x="381" y="243"/>
                  <a:pt x="381" y="245"/>
                </a:cubicBezTo>
                <a:cubicBezTo>
                  <a:pt x="382" y="246"/>
                  <a:pt x="381" y="245"/>
                  <a:pt x="380" y="244"/>
                </a:cubicBezTo>
                <a:cubicBezTo>
                  <a:pt x="378" y="244"/>
                  <a:pt x="377" y="246"/>
                  <a:pt x="377" y="247"/>
                </a:cubicBezTo>
                <a:cubicBezTo>
                  <a:pt x="377" y="248"/>
                  <a:pt x="376" y="247"/>
                  <a:pt x="375" y="247"/>
                </a:cubicBezTo>
                <a:cubicBezTo>
                  <a:pt x="375" y="246"/>
                  <a:pt x="374" y="246"/>
                  <a:pt x="374" y="246"/>
                </a:cubicBezTo>
                <a:cubicBezTo>
                  <a:pt x="373" y="246"/>
                  <a:pt x="374" y="244"/>
                  <a:pt x="372" y="243"/>
                </a:cubicBezTo>
                <a:cubicBezTo>
                  <a:pt x="370" y="242"/>
                  <a:pt x="369" y="241"/>
                  <a:pt x="369" y="240"/>
                </a:cubicBezTo>
                <a:cubicBezTo>
                  <a:pt x="369" y="239"/>
                  <a:pt x="366" y="238"/>
                  <a:pt x="366" y="236"/>
                </a:cubicBezTo>
                <a:cubicBezTo>
                  <a:pt x="366" y="235"/>
                  <a:pt x="367" y="231"/>
                  <a:pt x="366" y="230"/>
                </a:cubicBezTo>
                <a:cubicBezTo>
                  <a:pt x="365" y="229"/>
                  <a:pt x="366" y="227"/>
                  <a:pt x="366" y="226"/>
                </a:cubicBezTo>
                <a:cubicBezTo>
                  <a:pt x="367" y="225"/>
                  <a:pt x="366" y="224"/>
                  <a:pt x="364" y="224"/>
                </a:cubicBezTo>
                <a:cubicBezTo>
                  <a:pt x="362" y="224"/>
                  <a:pt x="360" y="223"/>
                  <a:pt x="358" y="223"/>
                </a:cubicBezTo>
                <a:cubicBezTo>
                  <a:pt x="355" y="223"/>
                  <a:pt x="354" y="223"/>
                  <a:pt x="353" y="222"/>
                </a:cubicBezTo>
                <a:cubicBezTo>
                  <a:pt x="352" y="222"/>
                  <a:pt x="350" y="220"/>
                  <a:pt x="347" y="220"/>
                </a:cubicBezTo>
                <a:cubicBezTo>
                  <a:pt x="344" y="219"/>
                  <a:pt x="343" y="217"/>
                  <a:pt x="343" y="216"/>
                </a:cubicBezTo>
                <a:cubicBezTo>
                  <a:pt x="343" y="216"/>
                  <a:pt x="340" y="215"/>
                  <a:pt x="339" y="214"/>
                </a:cubicBezTo>
                <a:cubicBezTo>
                  <a:pt x="338" y="213"/>
                  <a:pt x="336" y="213"/>
                  <a:pt x="334" y="213"/>
                </a:cubicBezTo>
                <a:cubicBezTo>
                  <a:pt x="334" y="213"/>
                  <a:pt x="333" y="212"/>
                  <a:pt x="332" y="212"/>
                </a:cubicBezTo>
                <a:cubicBezTo>
                  <a:pt x="331" y="211"/>
                  <a:pt x="330" y="211"/>
                  <a:pt x="329" y="211"/>
                </a:cubicBezTo>
                <a:cubicBezTo>
                  <a:pt x="327" y="211"/>
                  <a:pt x="323" y="213"/>
                  <a:pt x="322" y="213"/>
                </a:cubicBezTo>
                <a:cubicBezTo>
                  <a:pt x="322" y="213"/>
                  <a:pt x="323" y="211"/>
                  <a:pt x="323" y="211"/>
                </a:cubicBezTo>
                <a:cubicBezTo>
                  <a:pt x="323" y="210"/>
                  <a:pt x="322" y="207"/>
                  <a:pt x="321" y="205"/>
                </a:cubicBezTo>
                <a:cubicBezTo>
                  <a:pt x="321" y="203"/>
                  <a:pt x="320" y="201"/>
                  <a:pt x="318" y="202"/>
                </a:cubicBezTo>
                <a:cubicBezTo>
                  <a:pt x="316" y="202"/>
                  <a:pt x="314" y="201"/>
                  <a:pt x="313" y="200"/>
                </a:cubicBezTo>
                <a:cubicBezTo>
                  <a:pt x="313" y="200"/>
                  <a:pt x="313" y="195"/>
                  <a:pt x="313" y="192"/>
                </a:cubicBezTo>
                <a:cubicBezTo>
                  <a:pt x="314" y="190"/>
                  <a:pt x="316" y="187"/>
                  <a:pt x="316" y="185"/>
                </a:cubicBezTo>
                <a:cubicBezTo>
                  <a:pt x="316" y="184"/>
                  <a:pt x="318" y="183"/>
                  <a:pt x="319" y="183"/>
                </a:cubicBezTo>
                <a:cubicBezTo>
                  <a:pt x="320" y="182"/>
                  <a:pt x="319" y="180"/>
                  <a:pt x="321" y="180"/>
                </a:cubicBezTo>
                <a:cubicBezTo>
                  <a:pt x="322" y="179"/>
                  <a:pt x="322" y="179"/>
                  <a:pt x="323" y="178"/>
                </a:cubicBezTo>
                <a:cubicBezTo>
                  <a:pt x="323" y="177"/>
                  <a:pt x="324" y="177"/>
                  <a:pt x="324" y="176"/>
                </a:cubicBezTo>
                <a:cubicBezTo>
                  <a:pt x="323" y="175"/>
                  <a:pt x="323" y="175"/>
                  <a:pt x="326" y="175"/>
                </a:cubicBezTo>
                <a:cubicBezTo>
                  <a:pt x="328" y="175"/>
                  <a:pt x="331" y="174"/>
                  <a:pt x="330" y="172"/>
                </a:cubicBezTo>
                <a:cubicBezTo>
                  <a:pt x="330" y="170"/>
                  <a:pt x="324" y="172"/>
                  <a:pt x="324" y="170"/>
                </a:cubicBezTo>
                <a:cubicBezTo>
                  <a:pt x="324" y="168"/>
                  <a:pt x="317" y="168"/>
                  <a:pt x="318" y="167"/>
                </a:cubicBezTo>
                <a:cubicBezTo>
                  <a:pt x="318" y="166"/>
                  <a:pt x="325" y="168"/>
                  <a:pt x="327" y="169"/>
                </a:cubicBezTo>
                <a:cubicBezTo>
                  <a:pt x="330" y="170"/>
                  <a:pt x="330" y="169"/>
                  <a:pt x="332" y="169"/>
                </a:cubicBezTo>
                <a:cubicBezTo>
                  <a:pt x="334" y="169"/>
                  <a:pt x="333" y="167"/>
                  <a:pt x="333" y="166"/>
                </a:cubicBezTo>
                <a:cubicBezTo>
                  <a:pt x="334" y="165"/>
                  <a:pt x="335" y="166"/>
                  <a:pt x="336" y="166"/>
                </a:cubicBezTo>
                <a:cubicBezTo>
                  <a:pt x="337" y="167"/>
                  <a:pt x="339" y="167"/>
                  <a:pt x="340" y="167"/>
                </a:cubicBezTo>
                <a:cubicBezTo>
                  <a:pt x="342" y="166"/>
                  <a:pt x="344" y="162"/>
                  <a:pt x="346" y="161"/>
                </a:cubicBezTo>
                <a:cubicBezTo>
                  <a:pt x="347" y="159"/>
                  <a:pt x="346" y="158"/>
                  <a:pt x="342" y="158"/>
                </a:cubicBezTo>
                <a:cubicBezTo>
                  <a:pt x="339" y="159"/>
                  <a:pt x="337" y="157"/>
                  <a:pt x="335" y="156"/>
                </a:cubicBezTo>
                <a:cubicBezTo>
                  <a:pt x="333" y="155"/>
                  <a:pt x="333" y="153"/>
                  <a:pt x="335" y="154"/>
                </a:cubicBezTo>
                <a:cubicBezTo>
                  <a:pt x="337" y="154"/>
                  <a:pt x="342" y="158"/>
                  <a:pt x="344" y="158"/>
                </a:cubicBezTo>
                <a:cubicBezTo>
                  <a:pt x="346" y="158"/>
                  <a:pt x="349" y="154"/>
                  <a:pt x="350" y="153"/>
                </a:cubicBezTo>
                <a:cubicBezTo>
                  <a:pt x="352" y="152"/>
                  <a:pt x="349" y="152"/>
                  <a:pt x="348" y="151"/>
                </a:cubicBezTo>
                <a:cubicBezTo>
                  <a:pt x="347" y="150"/>
                  <a:pt x="350" y="149"/>
                  <a:pt x="351" y="149"/>
                </a:cubicBezTo>
                <a:cubicBezTo>
                  <a:pt x="353" y="149"/>
                  <a:pt x="353" y="151"/>
                  <a:pt x="354" y="151"/>
                </a:cubicBezTo>
                <a:cubicBezTo>
                  <a:pt x="354" y="152"/>
                  <a:pt x="357" y="151"/>
                  <a:pt x="358" y="151"/>
                </a:cubicBezTo>
                <a:cubicBezTo>
                  <a:pt x="360" y="151"/>
                  <a:pt x="358" y="149"/>
                  <a:pt x="356" y="148"/>
                </a:cubicBezTo>
                <a:cubicBezTo>
                  <a:pt x="354" y="147"/>
                  <a:pt x="356" y="145"/>
                  <a:pt x="357" y="147"/>
                </a:cubicBezTo>
                <a:cubicBezTo>
                  <a:pt x="357" y="148"/>
                  <a:pt x="359" y="148"/>
                  <a:pt x="360" y="149"/>
                </a:cubicBezTo>
                <a:cubicBezTo>
                  <a:pt x="361" y="151"/>
                  <a:pt x="361" y="150"/>
                  <a:pt x="363" y="149"/>
                </a:cubicBezTo>
                <a:cubicBezTo>
                  <a:pt x="365" y="149"/>
                  <a:pt x="366" y="148"/>
                  <a:pt x="367" y="146"/>
                </a:cubicBezTo>
                <a:cubicBezTo>
                  <a:pt x="368" y="145"/>
                  <a:pt x="368" y="147"/>
                  <a:pt x="370" y="145"/>
                </a:cubicBezTo>
                <a:cubicBezTo>
                  <a:pt x="371" y="143"/>
                  <a:pt x="369" y="141"/>
                  <a:pt x="368" y="140"/>
                </a:cubicBezTo>
                <a:cubicBezTo>
                  <a:pt x="366" y="139"/>
                  <a:pt x="368" y="138"/>
                  <a:pt x="366" y="137"/>
                </a:cubicBezTo>
                <a:cubicBezTo>
                  <a:pt x="365" y="136"/>
                  <a:pt x="364" y="135"/>
                  <a:pt x="366" y="135"/>
                </a:cubicBezTo>
                <a:cubicBezTo>
                  <a:pt x="368" y="136"/>
                  <a:pt x="370" y="135"/>
                  <a:pt x="370" y="134"/>
                </a:cubicBezTo>
                <a:cubicBezTo>
                  <a:pt x="371" y="133"/>
                  <a:pt x="368" y="132"/>
                  <a:pt x="369" y="131"/>
                </a:cubicBezTo>
                <a:cubicBezTo>
                  <a:pt x="371" y="130"/>
                  <a:pt x="370" y="129"/>
                  <a:pt x="368" y="129"/>
                </a:cubicBezTo>
                <a:cubicBezTo>
                  <a:pt x="366" y="129"/>
                  <a:pt x="365" y="129"/>
                  <a:pt x="365" y="127"/>
                </a:cubicBezTo>
                <a:cubicBezTo>
                  <a:pt x="365" y="126"/>
                  <a:pt x="362" y="127"/>
                  <a:pt x="360" y="126"/>
                </a:cubicBezTo>
                <a:cubicBezTo>
                  <a:pt x="358" y="125"/>
                  <a:pt x="354" y="125"/>
                  <a:pt x="353" y="125"/>
                </a:cubicBezTo>
                <a:cubicBezTo>
                  <a:pt x="352" y="125"/>
                  <a:pt x="352" y="129"/>
                  <a:pt x="354" y="129"/>
                </a:cubicBezTo>
                <a:cubicBezTo>
                  <a:pt x="355" y="129"/>
                  <a:pt x="356" y="131"/>
                  <a:pt x="355" y="131"/>
                </a:cubicBezTo>
                <a:cubicBezTo>
                  <a:pt x="354" y="132"/>
                  <a:pt x="355" y="133"/>
                  <a:pt x="354" y="133"/>
                </a:cubicBezTo>
                <a:cubicBezTo>
                  <a:pt x="353" y="133"/>
                  <a:pt x="352" y="133"/>
                  <a:pt x="351" y="135"/>
                </a:cubicBezTo>
                <a:cubicBezTo>
                  <a:pt x="351" y="138"/>
                  <a:pt x="351" y="139"/>
                  <a:pt x="349" y="139"/>
                </a:cubicBezTo>
                <a:cubicBezTo>
                  <a:pt x="348" y="140"/>
                  <a:pt x="348" y="139"/>
                  <a:pt x="348" y="138"/>
                </a:cubicBezTo>
                <a:cubicBezTo>
                  <a:pt x="348" y="137"/>
                  <a:pt x="348" y="137"/>
                  <a:pt x="347" y="137"/>
                </a:cubicBezTo>
                <a:cubicBezTo>
                  <a:pt x="346" y="137"/>
                  <a:pt x="346" y="140"/>
                  <a:pt x="347" y="140"/>
                </a:cubicBezTo>
                <a:cubicBezTo>
                  <a:pt x="348" y="140"/>
                  <a:pt x="348" y="141"/>
                  <a:pt x="348" y="143"/>
                </a:cubicBezTo>
                <a:cubicBezTo>
                  <a:pt x="349" y="144"/>
                  <a:pt x="346" y="143"/>
                  <a:pt x="345" y="145"/>
                </a:cubicBezTo>
                <a:cubicBezTo>
                  <a:pt x="345" y="147"/>
                  <a:pt x="344" y="144"/>
                  <a:pt x="343" y="143"/>
                </a:cubicBezTo>
                <a:cubicBezTo>
                  <a:pt x="342" y="142"/>
                  <a:pt x="340" y="140"/>
                  <a:pt x="340" y="139"/>
                </a:cubicBezTo>
                <a:cubicBezTo>
                  <a:pt x="340" y="137"/>
                  <a:pt x="341" y="137"/>
                  <a:pt x="342" y="137"/>
                </a:cubicBezTo>
                <a:cubicBezTo>
                  <a:pt x="343" y="136"/>
                  <a:pt x="342" y="136"/>
                  <a:pt x="342" y="134"/>
                </a:cubicBezTo>
                <a:cubicBezTo>
                  <a:pt x="342" y="132"/>
                  <a:pt x="341" y="133"/>
                  <a:pt x="339" y="131"/>
                </a:cubicBezTo>
                <a:cubicBezTo>
                  <a:pt x="338" y="129"/>
                  <a:pt x="336" y="129"/>
                  <a:pt x="335" y="130"/>
                </a:cubicBezTo>
                <a:cubicBezTo>
                  <a:pt x="334" y="131"/>
                  <a:pt x="335" y="132"/>
                  <a:pt x="334" y="133"/>
                </a:cubicBezTo>
                <a:cubicBezTo>
                  <a:pt x="332" y="134"/>
                  <a:pt x="333" y="136"/>
                  <a:pt x="332" y="136"/>
                </a:cubicBezTo>
                <a:cubicBezTo>
                  <a:pt x="331" y="137"/>
                  <a:pt x="331" y="132"/>
                  <a:pt x="330" y="131"/>
                </a:cubicBezTo>
                <a:cubicBezTo>
                  <a:pt x="329" y="131"/>
                  <a:pt x="329" y="130"/>
                  <a:pt x="331" y="129"/>
                </a:cubicBezTo>
                <a:cubicBezTo>
                  <a:pt x="332" y="129"/>
                  <a:pt x="333" y="128"/>
                  <a:pt x="332" y="128"/>
                </a:cubicBezTo>
                <a:cubicBezTo>
                  <a:pt x="331" y="128"/>
                  <a:pt x="329" y="126"/>
                  <a:pt x="328" y="126"/>
                </a:cubicBezTo>
                <a:cubicBezTo>
                  <a:pt x="327" y="126"/>
                  <a:pt x="327" y="126"/>
                  <a:pt x="326" y="127"/>
                </a:cubicBezTo>
                <a:cubicBezTo>
                  <a:pt x="326" y="127"/>
                  <a:pt x="325" y="127"/>
                  <a:pt x="324" y="127"/>
                </a:cubicBezTo>
                <a:cubicBezTo>
                  <a:pt x="324" y="126"/>
                  <a:pt x="325" y="124"/>
                  <a:pt x="325" y="123"/>
                </a:cubicBezTo>
                <a:cubicBezTo>
                  <a:pt x="325" y="123"/>
                  <a:pt x="325" y="123"/>
                  <a:pt x="326" y="123"/>
                </a:cubicBezTo>
                <a:cubicBezTo>
                  <a:pt x="326" y="123"/>
                  <a:pt x="327" y="123"/>
                  <a:pt x="327" y="122"/>
                </a:cubicBezTo>
                <a:cubicBezTo>
                  <a:pt x="328" y="121"/>
                  <a:pt x="324" y="121"/>
                  <a:pt x="324" y="120"/>
                </a:cubicBezTo>
                <a:cubicBezTo>
                  <a:pt x="324" y="118"/>
                  <a:pt x="322" y="118"/>
                  <a:pt x="321" y="117"/>
                </a:cubicBezTo>
                <a:cubicBezTo>
                  <a:pt x="320" y="117"/>
                  <a:pt x="321" y="115"/>
                  <a:pt x="321" y="114"/>
                </a:cubicBezTo>
                <a:cubicBezTo>
                  <a:pt x="320" y="113"/>
                  <a:pt x="317" y="110"/>
                  <a:pt x="315" y="110"/>
                </a:cubicBezTo>
                <a:cubicBezTo>
                  <a:pt x="315" y="110"/>
                  <a:pt x="314" y="109"/>
                  <a:pt x="314" y="109"/>
                </a:cubicBezTo>
                <a:cubicBezTo>
                  <a:pt x="314" y="108"/>
                  <a:pt x="314" y="108"/>
                  <a:pt x="314" y="108"/>
                </a:cubicBezTo>
                <a:cubicBezTo>
                  <a:pt x="315" y="108"/>
                  <a:pt x="316" y="108"/>
                  <a:pt x="318" y="106"/>
                </a:cubicBezTo>
                <a:cubicBezTo>
                  <a:pt x="319" y="104"/>
                  <a:pt x="319" y="103"/>
                  <a:pt x="318" y="103"/>
                </a:cubicBezTo>
                <a:cubicBezTo>
                  <a:pt x="317" y="103"/>
                  <a:pt x="316" y="102"/>
                  <a:pt x="318" y="102"/>
                </a:cubicBezTo>
                <a:cubicBezTo>
                  <a:pt x="320" y="102"/>
                  <a:pt x="324" y="103"/>
                  <a:pt x="325" y="102"/>
                </a:cubicBezTo>
                <a:cubicBezTo>
                  <a:pt x="326" y="101"/>
                  <a:pt x="330" y="96"/>
                  <a:pt x="331" y="94"/>
                </a:cubicBezTo>
                <a:cubicBezTo>
                  <a:pt x="333" y="92"/>
                  <a:pt x="330" y="92"/>
                  <a:pt x="327" y="92"/>
                </a:cubicBezTo>
                <a:cubicBezTo>
                  <a:pt x="323" y="92"/>
                  <a:pt x="323" y="91"/>
                  <a:pt x="320" y="90"/>
                </a:cubicBezTo>
                <a:cubicBezTo>
                  <a:pt x="317" y="90"/>
                  <a:pt x="312" y="91"/>
                  <a:pt x="311" y="92"/>
                </a:cubicBezTo>
                <a:cubicBezTo>
                  <a:pt x="310" y="93"/>
                  <a:pt x="312" y="93"/>
                  <a:pt x="312" y="94"/>
                </a:cubicBezTo>
                <a:cubicBezTo>
                  <a:pt x="312" y="95"/>
                  <a:pt x="311" y="95"/>
                  <a:pt x="311" y="94"/>
                </a:cubicBezTo>
                <a:cubicBezTo>
                  <a:pt x="310" y="94"/>
                  <a:pt x="310" y="94"/>
                  <a:pt x="309" y="94"/>
                </a:cubicBezTo>
                <a:cubicBezTo>
                  <a:pt x="309" y="94"/>
                  <a:pt x="310" y="96"/>
                  <a:pt x="309" y="99"/>
                </a:cubicBezTo>
                <a:cubicBezTo>
                  <a:pt x="309" y="102"/>
                  <a:pt x="310" y="102"/>
                  <a:pt x="311" y="104"/>
                </a:cubicBezTo>
                <a:cubicBezTo>
                  <a:pt x="312" y="105"/>
                  <a:pt x="312" y="107"/>
                  <a:pt x="312" y="109"/>
                </a:cubicBezTo>
                <a:cubicBezTo>
                  <a:pt x="312" y="111"/>
                  <a:pt x="310" y="111"/>
                  <a:pt x="309" y="111"/>
                </a:cubicBezTo>
                <a:cubicBezTo>
                  <a:pt x="308" y="111"/>
                  <a:pt x="311" y="112"/>
                  <a:pt x="310" y="114"/>
                </a:cubicBezTo>
                <a:cubicBezTo>
                  <a:pt x="310" y="114"/>
                  <a:pt x="309" y="114"/>
                  <a:pt x="309" y="114"/>
                </a:cubicBezTo>
                <a:cubicBezTo>
                  <a:pt x="308" y="113"/>
                  <a:pt x="307" y="113"/>
                  <a:pt x="307" y="113"/>
                </a:cubicBezTo>
                <a:cubicBezTo>
                  <a:pt x="306" y="114"/>
                  <a:pt x="305" y="117"/>
                  <a:pt x="306" y="118"/>
                </a:cubicBezTo>
                <a:cubicBezTo>
                  <a:pt x="307" y="119"/>
                  <a:pt x="308" y="119"/>
                  <a:pt x="307" y="120"/>
                </a:cubicBezTo>
                <a:cubicBezTo>
                  <a:pt x="306" y="121"/>
                  <a:pt x="305" y="123"/>
                  <a:pt x="307" y="125"/>
                </a:cubicBezTo>
                <a:cubicBezTo>
                  <a:pt x="309" y="126"/>
                  <a:pt x="313" y="126"/>
                  <a:pt x="316" y="128"/>
                </a:cubicBezTo>
                <a:cubicBezTo>
                  <a:pt x="318" y="129"/>
                  <a:pt x="315" y="128"/>
                  <a:pt x="316" y="130"/>
                </a:cubicBezTo>
                <a:cubicBezTo>
                  <a:pt x="316" y="131"/>
                  <a:pt x="314" y="132"/>
                  <a:pt x="314" y="133"/>
                </a:cubicBezTo>
                <a:cubicBezTo>
                  <a:pt x="314" y="134"/>
                  <a:pt x="315" y="134"/>
                  <a:pt x="316" y="132"/>
                </a:cubicBezTo>
                <a:cubicBezTo>
                  <a:pt x="317" y="130"/>
                  <a:pt x="318" y="132"/>
                  <a:pt x="318" y="134"/>
                </a:cubicBezTo>
                <a:cubicBezTo>
                  <a:pt x="318" y="136"/>
                  <a:pt x="316" y="135"/>
                  <a:pt x="315" y="137"/>
                </a:cubicBezTo>
                <a:cubicBezTo>
                  <a:pt x="314" y="138"/>
                  <a:pt x="313" y="139"/>
                  <a:pt x="311" y="138"/>
                </a:cubicBezTo>
                <a:cubicBezTo>
                  <a:pt x="309" y="138"/>
                  <a:pt x="310" y="141"/>
                  <a:pt x="311" y="142"/>
                </a:cubicBezTo>
                <a:cubicBezTo>
                  <a:pt x="312" y="144"/>
                  <a:pt x="311" y="145"/>
                  <a:pt x="309" y="144"/>
                </a:cubicBezTo>
                <a:cubicBezTo>
                  <a:pt x="307" y="144"/>
                  <a:pt x="306" y="142"/>
                  <a:pt x="307" y="141"/>
                </a:cubicBezTo>
                <a:cubicBezTo>
                  <a:pt x="308" y="139"/>
                  <a:pt x="308" y="137"/>
                  <a:pt x="307" y="137"/>
                </a:cubicBezTo>
                <a:cubicBezTo>
                  <a:pt x="306" y="137"/>
                  <a:pt x="303" y="137"/>
                  <a:pt x="302" y="136"/>
                </a:cubicBezTo>
                <a:cubicBezTo>
                  <a:pt x="301" y="135"/>
                  <a:pt x="303" y="135"/>
                  <a:pt x="305" y="135"/>
                </a:cubicBezTo>
                <a:cubicBezTo>
                  <a:pt x="308" y="136"/>
                  <a:pt x="306" y="134"/>
                  <a:pt x="308" y="134"/>
                </a:cubicBezTo>
                <a:cubicBezTo>
                  <a:pt x="310" y="134"/>
                  <a:pt x="311" y="135"/>
                  <a:pt x="313" y="133"/>
                </a:cubicBezTo>
                <a:cubicBezTo>
                  <a:pt x="314" y="132"/>
                  <a:pt x="311" y="129"/>
                  <a:pt x="310" y="130"/>
                </a:cubicBezTo>
                <a:cubicBezTo>
                  <a:pt x="309" y="130"/>
                  <a:pt x="307" y="131"/>
                  <a:pt x="307" y="129"/>
                </a:cubicBezTo>
                <a:cubicBezTo>
                  <a:pt x="307" y="129"/>
                  <a:pt x="308" y="129"/>
                  <a:pt x="309" y="129"/>
                </a:cubicBezTo>
                <a:cubicBezTo>
                  <a:pt x="309" y="129"/>
                  <a:pt x="310" y="129"/>
                  <a:pt x="310" y="129"/>
                </a:cubicBezTo>
                <a:cubicBezTo>
                  <a:pt x="311" y="128"/>
                  <a:pt x="310" y="127"/>
                  <a:pt x="308" y="127"/>
                </a:cubicBezTo>
                <a:cubicBezTo>
                  <a:pt x="306" y="128"/>
                  <a:pt x="305" y="128"/>
                  <a:pt x="303" y="126"/>
                </a:cubicBezTo>
                <a:cubicBezTo>
                  <a:pt x="302" y="125"/>
                  <a:pt x="299" y="124"/>
                  <a:pt x="298" y="127"/>
                </a:cubicBezTo>
                <a:cubicBezTo>
                  <a:pt x="297" y="131"/>
                  <a:pt x="295" y="129"/>
                  <a:pt x="294" y="130"/>
                </a:cubicBezTo>
                <a:cubicBezTo>
                  <a:pt x="293" y="131"/>
                  <a:pt x="295" y="132"/>
                  <a:pt x="298" y="132"/>
                </a:cubicBezTo>
                <a:cubicBezTo>
                  <a:pt x="300" y="132"/>
                  <a:pt x="302" y="135"/>
                  <a:pt x="301" y="135"/>
                </a:cubicBezTo>
                <a:cubicBezTo>
                  <a:pt x="300" y="135"/>
                  <a:pt x="300" y="137"/>
                  <a:pt x="299" y="136"/>
                </a:cubicBezTo>
                <a:cubicBezTo>
                  <a:pt x="297" y="135"/>
                  <a:pt x="296" y="136"/>
                  <a:pt x="297" y="137"/>
                </a:cubicBezTo>
                <a:cubicBezTo>
                  <a:pt x="298" y="138"/>
                  <a:pt x="297" y="139"/>
                  <a:pt x="297" y="140"/>
                </a:cubicBezTo>
                <a:cubicBezTo>
                  <a:pt x="297" y="141"/>
                  <a:pt x="295" y="140"/>
                  <a:pt x="293" y="140"/>
                </a:cubicBezTo>
                <a:cubicBezTo>
                  <a:pt x="291" y="140"/>
                  <a:pt x="287" y="140"/>
                  <a:pt x="285" y="141"/>
                </a:cubicBezTo>
                <a:cubicBezTo>
                  <a:pt x="282" y="141"/>
                  <a:pt x="279" y="140"/>
                  <a:pt x="278" y="139"/>
                </a:cubicBezTo>
                <a:cubicBezTo>
                  <a:pt x="277" y="138"/>
                  <a:pt x="275" y="138"/>
                  <a:pt x="273" y="138"/>
                </a:cubicBezTo>
                <a:cubicBezTo>
                  <a:pt x="271" y="138"/>
                  <a:pt x="272" y="136"/>
                  <a:pt x="270" y="136"/>
                </a:cubicBezTo>
                <a:cubicBezTo>
                  <a:pt x="267" y="136"/>
                  <a:pt x="268" y="134"/>
                  <a:pt x="267" y="133"/>
                </a:cubicBezTo>
                <a:cubicBezTo>
                  <a:pt x="267" y="132"/>
                  <a:pt x="262" y="132"/>
                  <a:pt x="260" y="133"/>
                </a:cubicBezTo>
                <a:cubicBezTo>
                  <a:pt x="259" y="134"/>
                  <a:pt x="255" y="134"/>
                  <a:pt x="254" y="136"/>
                </a:cubicBezTo>
                <a:cubicBezTo>
                  <a:pt x="253" y="138"/>
                  <a:pt x="255" y="138"/>
                  <a:pt x="256" y="138"/>
                </a:cubicBezTo>
                <a:cubicBezTo>
                  <a:pt x="258" y="138"/>
                  <a:pt x="257" y="136"/>
                  <a:pt x="260" y="136"/>
                </a:cubicBezTo>
                <a:cubicBezTo>
                  <a:pt x="261" y="137"/>
                  <a:pt x="262" y="136"/>
                  <a:pt x="263" y="135"/>
                </a:cubicBezTo>
                <a:cubicBezTo>
                  <a:pt x="264" y="135"/>
                  <a:pt x="265" y="134"/>
                  <a:pt x="266" y="135"/>
                </a:cubicBezTo>
                <a:cubicBezTo>
                  <a:pt x="267" y="136"/>
                  <a:pt x="261" y="138"/>
                  <a:pt x="259" y="138"/>
                </a:cubicBezTo>
                <a:cubicBezTo>
                  <a:pt x="256" y="139"/>
                  <a:pt x="257" y="141"/>
                  <a:pt x="259" y="144"/>
                </a:cubicBezTo>
                <a:cubicBezTo>
                  <a:pt x="262" y="148"/>
                  <a:pt x="258" y="146"/>
                  <a:pt x="258" y="147"/>
                </a:cubicBezTo>
                <a:cubicBezTo>
                  <a:pt x="258" y="149"/>
                  <a:pt x="254" y="147"/>
                  <a:pt x="256" y="146"/>
                </a:cubicBezTo>
                <a:cubicBezTo>
                  <a:pt x="257" y="146"/>
                  <a:pt x="256" y="144"/>
                  <a:pt x="255" y="143"/>
                </a:cubicBezTo>
                <a:cubicBezTo>
                  <a:pt x="254" y="142"/>
                  <a:pt x="253" y="143"/>
                  <a:pt x="253" y="142"/>
                </a:cubicBezTo>
                <a:cubicBezTo>
                  <a:pt x="253" y="141"/>
                  <a:pt x="253" y="141"/>
                  <a:pt x="252" y="141"/>
                </a:cubicBezTo>
                <a:cubicBezTo>
                  <a:pt x="251" y="141"/>
                  <a:pt x="251" y="141"/>
                  <a:pt x="250" y="141"/>
                </a:cubicBezTo>
                <a:cubicBezTo>
                  <a:pt x="249" y="140"/>
                  <a:pt x="248" y="139"/>
                  <a:pt x="246" y="140"/>
                </a:cubicBezTo>
                <a:cubicBezTo>
                  <a:pt x="245" y="141"/>
                  <a:pt x="242" y="140"/>
                  <a:pt x="239" y="141"/>
                </a:cubicBezTo>
                <a:cubicBezTo>
                  <a:pt x="235" y="142"/>
                  <a:pt x="227" y="142"/>
                  <a:pt x="226" y="140"/>
                </a:cubicBezTo>
                <a:cubicBezTo>
                  <a:pt x="225" y="139"/>
                  <a:pt x="229" y="137"/>
                  <a:pt x="231" y="137"/>
                </a:cubicBezTo>
                <a:cubicBezTo>
                  <a:pt x="232" y="137"/>
                  <a:pt x="231" y="135"/>
                  <a:pt x="229" y="134"/>
                </a:cubicBezTo>
                <a:cubicBezTo>
                  <a:pt x="227" y="132"/>
                  <a:pt x="222" y="131"/>
                  <a:pt x="222" y="132"/>
                </a:cubicBezTo>
                <a:cubicBezTo>
                  <a:pt x="222" y="133"/>
                  <a:pt x="220" y="132"/>
                  <a:pt x="216" y="131"/>
                </a:cubicBezTo>
                <a:cubicBezTo>
                  <a:pt x="213" y="131"/>
                  <a:pt x="212" y="130"/>
                  <a:pt x="210" y="129"/>
                </a:cubicBezTo>
                <a:cubicBezTo>
                  <a:pt x="208" y="129"/>
                  <a:pt x="204" y="129"/>
                  <a:pt x="202" y="127"/>
                </a:cubicBezTo>
                <a:cubicBezTo>
                  <a:pt x="199" y="125"/>
                  <a:pt x="193" y="125"/>
                  <a:pt x="192" y="127"/>
                </a:cubicBezTo>
                <a:cubicBezTo>
                  <a:pt x="191" y="129"/>
                  <a:pt x="189" y="129"/>
                  <a:pt x="187" y="129"/>
                </a:cubicBezTo>
                <a:cubicBezTo>
                  <a:pt x="185" y="129"/>
                  <a:pt x="188" y="126"/>
                  <a:pt x="187" y="126"/>
                </a:cubicBezTo>
                <a:cubicBezTo>
                  <a:pt x="186" y="126"/>
                  <a:pt x="187" y="123"/>
                  <a:pt x="186" y="123"/>
                </a:cubicBezTo>
                <a:cubicBezTo>
                  <a:pt x="185" y="123"/>
                  <a:pt x="184" y="124"/>
                  <a:pt x="183" y="126"/>
                </a:cubicBezTo>
                <a:cubicBezTo>
                  <a:pt x="183" y="127"/>
                  <a:pt x="182" y="129"/>
                  <a:pt x="180" y="129"/>
                </a:cubicBezTo>
                <a:cubicBezTo>
                  <a:pt x="177" y="129"/>
                  <a:pt x="176" y="122"/>
                  <a:pt x="174" y="120"/>
                </a:cubicBezTo>
                <a:cubicBezTo>
                  <a:pt x="171" y="119"/>
                  <a:pt x="169" y="119"/>
                  <a:pt x="171" y="121"/>
                </a:cubicBezTo>
                <a:cubicBezTo>
                  <a:pt x="173" y="124"/>
                  <a:pt x="169" y="122"/>
                  <a:pt x="170" y="124"/>
                </a:cubicBezTo>
                <a:cubicBezTo>
                  <a:pt x="170" y="125"/>
                  <a:pt x="166" y="127"/>
                  <a:pt x="167" y="126"/>
                </a:cubicBezTo>
                <a:cubicBezTo>
                  <a:pt x="167" y="125"/>
                  <a:pt x="165" y="124"/>
                  <a:pt x="162" y="127"/>
                </a:cubicBezTo>
                <a:cubicBezTo>
                  <a:pt x="160" y="130"/>
                  <a:pt x="159" y="129"/>
                  <a:pt x="158" y="128"/>
                </a:cubicBezTo>
                <a:cubicBezTo>
                  <a:pt x="158" y="127"/>
                  <a:pt x="152" y="131"/>
                  <a:pt x="152" y="132"/>
                </a:cubicBezTo>
                <a:cubicBezTo>
                  <a:pt x="152" y="133"/>
                  <a:pt x="151" y="134"/>
                  <a:pt x="149" y="134"/>
                </a:cubicBezTo>
                <a:cubicBezTo>
                  <a:pt x="147" y="134"/>
                  <a:pt x="149" y="132"/>
                  <a:pt x="150" y="131"/>
                </a:cubicBezTo>
                <a:cubicBezTo>
                  <a:pt x="152" y="131"/>
                  <a:pt x="156" y="127"/>
                  <a:pt x="158" y="127"/>
                </a:cubicBezTo>
                <a:cubicBezTo>
                  <a:pt x="160" y="126"/>
                  <a:pt x="165" y="124"/>
                  <a:pt x="165" y="123"/>
                </a:cubicBezTo>
                <a:cubicBezTo>
                  <a:pt x="165" y="123"/>
                  <a:pt x="164" y="123"/>
                  <a:pt x="163" y="123"/>
                </a:cubicBezTo>
                <a:cubicBezTo>
                  <a:pt x="162" y="123"/>
                  <a:pt x="162" y="123"/>
                  <a:pt x="161" y="123"/>
                </a:cubicBezTo>
                <a:cubicBezTo>
                  <a:pt x="160" y="123"/>
                  <a:pt x="157" y="124"/>
                  <a:pt x="155" y="126"/>
                </a:cubicBezTo>
                <a:cubicBezTo>
                  <a:pt x="152" y="127"/>
                  <a:pt x="149" y="126"/>
                  <a:pt x="150" y="128"/>
                </a:cubicBezTo>
                <a:cubicBezTo>
                  <a:pt x="150" y="129"/>
                  <a:pt x="149" y="128"/>
                  <a:pt x="149" y="128"/>
                </a:cubicBezTo>
                <a:cubicBezTo>
                  <a:pt x="148" y="128"/>
                  <a:pt x="147" y="128"/>
                  <a:pt x="147" y="129"/>
                </a:cubicBezTo>
                <a:cubicBezTo>
                  <a:pt x="146" y="130"/>
                  <a:pt x="145" y="129"/>
                  <a:pt x="146" y="128"/>
                </a:cubicBezTo>
                <a:cubicBezTo>
                  <a:pt x="147" y="127"/>
                  <a:pt x="144" y="126"/>
                  <a:pt x="144" y="127"/>
                </a:cubicBezTo>
                <a:cubicBezTo>
                  <a:pt x="144" y="128"/>
                  <a:pt x="143" y="129"/>
                  <a:pt x="141" y="129"/>
                </a:cubicBezTo>
                <a:cubicBezTo>
                  <a:pt x="139" y="129"/>
                  <a:pt x="136" y="130"/>
                  <a:pt x="138" y="131"/>
                </a:cubicBezTo>
                <a:cubicBezTo>
                  <a:pt x="139" y="132"/>
                  <a:pt x="140" y="133"/>
                  <a:pt x="139" y="134"/>
                </a:cubicBezTo>
                <a:cubicBezTo>
                  <a:pt x="139" y="134"/>
                  <a:pt x="138" y="134"/>
                  <a:pt x="137" y="133"/>
                </a:cubicBezTo>
                <a:cubicBezTo>
                  <a:pt x="136" y="132"/>
                  <a:pt x="135" y="132"/>
                  <a:pt x="133" y="132"/>
                </a:cubicBezTo>
                <a:cubicBezTo>
                  <a:pt x="130" y="132"/>
                  <a:pt x="123" y="128"/>
                  <a:pt x="123" y="127"/>
                </a:cubicBezTo>
                <a:cubicBezTo>
                  <a:pt x="123" y="126"/>
                  <a:pt x="116" y="127"/>
                  <a:pt x="113" y="126"/>
                </a:cubicBezTo>
                <a:cubicBezTo>
                  <a:pt x="111" y="125"/>
                  <a:pt x="107" y="123"/>
                  <a:pt x="104" y="124"/>
                </a:cubicBezTo>
                <a:cubicBezTo>
                  <a:pt x="102" y="124"/>
                  <a:pt x="98" y="125"/>
                  <a:pt x="96" y="124"/>
                </a:cubicBezTo>
                <a:cubicBezTo>
                  <a:pt x="95" y="123"/>
                  <a:pt x="93" y="123"/>
                  <a:pt x="90" y="123"/>
                </a:cubicBezTo>
                <a:cubicBezTo>
                  <a:pt x="87" y="124"/>
                  <a:pt x="85" y="122"/>
                  <a:pt x="81" y="121"/>
                </a:cubicBezTo>
                <a:cubicBezTo>
                  <a:pt x="77" y="120"/>
                  <a:pt x="71" y="121"/>
                  <a:pt x="70" y="121"/>
                </a:cubicBezTo>
                <a:cubicBezTo>
                  <a:pt x="69" y="122"/>
                  <a:pt x="69" y="121"/>
                  <a:pt x="69" y="121"/>
                </a:cubicBezTo>
                <a:cubicBezTo>
                  <a:pt x="68" y="120"/>
                  <a:pt x="68" y="120"/>
                  <a:pt x="67" y="120"/>
                </a:cubicBezTo>
                <a:cubicBezTo>
                  <a:pt x="65" y="120"/>
                  <a:pt x="67" y="119"/>
                  <a:pt x="66" y="118"/>
                </a:cubicBezTo>
                <a:cubicBezTo>
                  <a:pt x="65" y="117"/>
                  <a:pt x="60" y="118"/>
                  <a:pt x="58" y="118"/>
                </a:cubicBezTo>
                <a:cubicBezTo>
                  <a:pt x="57" y="118"/>
                  <a:pt x="56" y="117"/>
                  <a:pt x="56" y="116"/>
                </a:cubicBezTo>
                <a:cubicBezTo>
                  <a:pt x="56" y="116"/>
                  <a:pt x="55" y="116"/>
                  <a:pt x="54" y="117"/>
                </a:cubicBezTo>
                <a:cubicBezTo>
                  <a:pt x="54" y="118"/>
                  <a:pt x="52" y="118"/>
                  <a:pt x="51" y="118"/>
                </a:cubicBezTo>
                <a:cubicBezTo>
                  <a:pt x="50" y="117"/>
                  <a:pt x="53" y="116"/>
                  <a:pt x="53" y="116"/>
                </a:cubicBezTo>
                <a:cubicBezTo>
                  <a:pt x="53" y="115"/>
                  <a:pt x="50" y="114"/>
                  <a:pt x="49" y="114"/>
                </a:cubicBezTo>
                <a:cubicBezTo>
                  <a:pt x="48" y="114"/>
                  <a:pt x="47" y="115"/>
                  <a:pt x="45" y="117"/>
                </a:cubicBezTo>
                <a:cubicBezTo>
                  <a:pt x="43" y="119"/>
                  <a:pt x="40" y="118"/>
                  <a:pt x="38" y="118"/>
                </a:cubicBezTo>
                <a:cubicBezTo>
                  <a:pt x="36" y="118"/>
                  <a:pt x="34" y="118"/>
                  <a:pt x="34" y="119"/>
                </a:cubicBezTo>
                <a:cubicBezTo>
                  <a:pt x="34" y="120"/>
                  <a:pt x="36" y="120"/>
                  <a:pt x="35" y="122"/>
                </a:cubicBezTo>
                <a:cubicBezTo>
                  <a:pt x="34" y="122"/>
                  <a:pt x="34" y="122"/>
                  <a:pt x="34" y="121"/>
                </a:cubicBezTo>
                <a:cubicBezTo>
                  <a:pt x="33" y="121"/>
                  <a:pt x="33" y="121"/>
                  <a:pt x="32" y="121"/>
                </a:cubicBezTo>
                <a:cubicBezTo>
                  <a:pt x="31" y="123"/>
                  <a:pt x="27" y="123"/>
                  <a:pt x="26" y="122"/>
                </a:cubicBezTo>
                <a:cubicBezTo>
                  <a:pt x="25" y="122"/>
                  <a:pt x="22" y="126"/>
                  <a:pt x="21" y="127"/>
                </a:cubicBezTo>
                <a:cubicBezTo>
                  <a:pt x="20" y="127"/>
                  <a:pt x="22" y="128"/>
                  <a:pt x="19" y="131"/>
                </a:cubicBezTo>
                <a:cubicBezTo>
                  <a:pt x="16" y="134"/>
                  <a:pt x="10" y="133"/>
                  <a:pt x="8" y="133"/>
                </a:cubicBezTo>
                <a:cubicBezTo>
                  <a:pt x="7" y="133"/>
                  <a:pt x="8" y="135"/>
                  <a:pt x="7" y="136"/>
                </a:cubicBezTo>
                <a:cubicBezTo>
                  <a:pt x="6" y="137"/>
                  <a:pt x="8" y="138"/>
                  <a:pt x="12" y="139"/>
                </a:cubicBezTo>
                <a:cubicBezTo>
                  <a:pt x="16" y="140"/>
                  <a:pt x="18" y="145"/>
                  <a:pt x="19" y="146"/>
                </a:cubicBezTo>
                <a:cubicBezTo>
                  <a:pt x="19" y="147"/>
                  <a:pt x="21" y="147"/>
                  <a:pt x="23" y="147"/>
                </a:cubicBezTo>
                <a:cubicBezTo>
                  <a:pt x="24" y="146"/>
                  <a:pt x="25" y="146"/>
                  <a:pt x="26" y="146"/>
                </a:cubicBezTo>
                <a:cubicBezTo>
                  <a:pt x="28" y="147"/>
                  <a:pt x="26" y="149"/>
                  <a:pt x="27" y="150"/>
                </a:cubicBezTo>
                <a:cubicBezTo>
                  <a:pt x="28" y="150"/>
                  <a:pt x="29" y="150"/>
                  <a:pt x="30" y="150"/>
                </a:cubicBezTo>
                <a:cubicBezTo>
                  <a:pt x="31" y="150"/>
                  <a:pt x="32" y="150"/>
                  <a:pt x="32" y="151"/>
                </a:cubicBezTo>
                <a:cubicBezTo>
                  <a:pt x="32" y="152"/>
                  <a:pt x="29" y="151"/>
                  <a:pt x="27" y="152"/>
                </a:cubicBezTo>
                <a:cubicBezTo>
                  <a:pt x="25" y="154"/>
                  <a:pt x="24" y="155"/>
                  <a:pt x="23" y="153"/>
                </a:cubicBezTo>
                <a:cubicBezTo>
                  <a:pt x="22" y="152"/>
                  <a:pt x="19" y="153"/>
                  <a:pt x="18" y="153"/>
                </a:cubicBezTo>
                <a:cubicBezTo>
                  <a:pt x="16" y="153"/>
                  <a:pt x="18" y="151"/>
                  <a:pt x="18" y="150"/>
                </a:cubicBezTo>
                <a:cubicBezTo>
                  <a:pt x="18" y="149"/>
                  <a:pt x="16" y="149"/>
                  <a:pt x="13" y="151"/>
                </a:cubicBezTo>
                <a:cubicBezTo>
                  <a:pt x="9" y="152"/>
                  <a:pt x="11" y="152"/>
                  <a:pt x="10" y="153"/>
                </a:cubicBezTo>
                <a:cubicBezTo>
                  <a:pt x="10" y="154"/>
                  <a:pt x="10" y="154"/>
                  <a:pt x="9" y="153"/>
                </a:cubicBezTo>
                <a:cubicBezTo>
                  <a:pt x="8" y="153"/>
                  <a:pt x="7" y="153"/>
                  <a:pt x="6" y="153"/>
                </a:cubicBezTo>
                <a:cubicBezTo>
                  <a:pt x="5" y="155"/>
                  <a:pt x="1" y="156"/>
                  <a:pt x="1" y="157"/>
                </a:cubicBezTo>
                <a:cubicBezTo>
                  <a:pt x="0" y="158"/>
                  <a:pt x="5" y="159"/>
                  <a:pt x="7" y="159"/>
                </a:cubicBezTo>
                <a:cubicBezTo>
                  <a:pt x="9" y="160"/>
                  <a:pt x="5" y="161"/>
                  <a:pt x="6" y="161"/>
                </a:cubicBezTo>
                <a:cubicBezTo>
                  <a:pt x="8" y="162"/>
                  <a:pt x="7" y="163"/>
                  <a:pt x="9" y="164"/>
                </a:cubicBezTo>
                <a:cubicBezTo>
                  <a:pt x="12" y="166"/>
                  <a:pt x="17" y="164"/>
                  <a:pt x="18" y="164"/>
                </a:cubicBezTo>
                <a:cubicBezTo>
                  <a:pt x="20" y="164"/>
                  <a:pt x="21" y="166"/>
                  <a:pt x="22" y="165"/>
                </a:cubicBezTo>
                <a:cubicBezTo>
                  <a:pt x="23" y="164"/>
                  <a:pt x="28" y="160"/>
                  <a:pt x="30" y="162"/>
                </a:cubicBezTo>
                <a:cubicBezTo>
                  <a:pt x="32" y="164"/>
                  <a:pt x="27" y="164"/>
                  <a:pt x="29" y="165"/>
                </a:cubicBezTo>
                <a:cubicBezTo>
                  <a:pt x="30" y="166"/>
                  <a:pt x="31" y="169"/>
                  <a:pt x="29" y="171"/>
                </a:cubicBezTo>
                <a:cubicBezTo>
                  <a:pt x="27" y="172"/>
                  <a:pt x="25" y="171"/>
                  <a:pt x="24" y="171"/>
                </a:cubicBezTo>
                <a:cubicBezTo>
                  <a:pt x="23" y="171"/>
                  <a:pt x="23" y="173"/>
                  <a:pt x="22" y="175"/>
                </a:cubicBezTo>
                <a:cubicBezTo>
                  <a:pt x="20" y="176"/>
                  <a:pt x="18" y="173"/>
                  <a:pt x="16" y="173"/>
                </a:cubicBezTo>
                <a:cubicBezTo>
                  <a:pt x="14" y="173"/>
                  <a:pt x="14" y="176"/>
                  <a:pt x="14" y="178"/>
                </a:cubicBezTo>
                <a:cubicBezTo>
                  <a:pt x="15" y="179"/>
                  <a:pt x="11" y="177"/>
                  <a:pt x="10" y="181"/>
                </a:cubicBezTo>
                <a:cubicBezTo>
                  <a:pt x="9" y="184"/>
                  <a:pt x="6" y="181"/>
                  <a:pt x="8" y="184"/>
                </a:cubicBezTo>
                <a:cubicBezTo>
                  <a:pt x="11" y="188"/>
                  <a:pt x="10" y="186"/>
                  <a:pt x="12" y="187"/>
                </a:cubicBezTo>
                <a:cubicBezTo>
                  <a:pt x="14" y="188"/>
                  <a:pt x="10" y="191"/>
                  <a:pt x="12" y="191"/>
                </a:cubicBezTo>
                <a:cubicBezTo>
                  <a:pt x="14" y="191"/>
                  <a:pt x="16" y="195"/>
                  <a:pt x="17" y="196"/>
                </a:cubicBezTo>
                <a:cubicBezTo>
                  <a:pt x="18" y="197"/>
                  <a:pt x="20" y="195"/>
                  <a:pt x="22" y="195"/>
                </a:cubicBezTo>
                <a:cubicBezTo>
                  <a:pt x="24" y="195"/>
                  <a:pt x="23" y="192"/>
                  <a:pt x="24" y="193"/>
                </a:cubicBezTo>
                <a:cubicBezTo>
                  <a:pt x="25" y="194"/>
                  <a:pt x="27" y="197"/>
                  <a:pt x="26" y="198"/>
                </a:cubicBezTo>
                <a:cubicBezTo>
                  <a:pt x="25" y="199"/>
                  <a:pt x="26" y="201"/>
                  <a:pt x="26" y="202"/>
                </a:cubicBezTo>
                <a:cubicBezTo>
                  <a:pt x="25" y="204"/>
                  <a:pt x="30" y="203"/>
                  <a:pt x="30" y="202"/>
                </a:cubicBezTo>
                <a:cubicBezTo>
                  <a:pt x="31" y="201"/>
                  <a:pt x="34" y="200"/>
                  <a:pt x="36" y="202"/>
                </a:cubicBezTo>
                <a:cubicBezTo>
                  <a:pt x="38" y="205"/>
                  <a:pt x="39" y="205"/>
                  <a:pt x="39" y="203"/>
                </a:cubicBezTo>
                <a:cubicBezTo>
                  <a:pt x="39" y="202"/>
                  <a:pt x="40" y="200"/>
                  <a:pt x="40" y="201"/>
                </a:cubicBezTo>
                <a:cubicBezTo>
                  <a:pt x="41" y="202"/>
                  <a:pt x="42" y="203"/>
                  <a:pt x="45" y="202"/>
                </a:cubicBezTo>
                <a:cubicBezTo>
                  <a:pt x="48" y="200"/>
                  <a:pt x="47" y="202"/>
                  <a:pt x="45" y="203"/>
                </a:cubicBezTo>
                <a:cubicBezTo>
                  <a:pt x="43" y="206"/>
                  <a:pt x="45" y="210"/>
                  <a:pt x="44" y="210"/>
                </a:cubicBezTo>
                <a:cubicBezTo>
                  <a:pt x="42" y="211"/>
                  <a:pt x="41" y="215"/>
                  <a:pt x="39" y="215"/>
                </a:cubicBezTo>
                <a:cubicBezTo>
                  <a:pt x="36" y="215"/>
                  <a:pt x="32" y="220"/>
                  <a:pt x="31" y="220"/>
                </a:cubicBezTo>
                <a:cubicBezTo>
                  <a:pt x="31" y="221"/>
                  <a:pt x="30" y="221"/>
                  <a:pt x="29" y="220"/>
                </a:cubicBezTo>
                <a:cubicBezTo>
                  <a:pt x="27" y="220"/>
                  <a:pt x="25" y="220"/>
                  <a:pt x="25" y="221"/>
                </a:cubicBezTo>
                <a:cubicBezTo>
                  <a:pt x="24" y="223"/>
                  <a:pt x="21" y="225"/>
                  <a:pt x="22" y="226"/>
                </a:cubicBezTo>
                <a:cubicBezTo>
                  <a:pt x="22" y="226"/>
                  <a:pt x="27" y="224"/>
                  <a:pt x="27" y="223"/>
                </a:cubicBezTo>
                <a:cubicBezTo>
                  <a:pt x="27" y="222"/>
                  <a:pt x="27" y="222"/>
                  <a:pt x="28" y="223"/>
                </a:cubicBezTo>
                <a:cubicBezTo>
                  <a:pt x="29" y="224"/>
                  <a:pt x="31" y="223"/>
                  <a:pt x="32" y="222"/>
                </a:cubicBezTo>
                <a:cubicBezTo>
                  <a:pt x="33" y="221"/>
                  <a:pt x="34" y="221"/>
                  <a:pt x="35" y="221"/>
                </a:cubicBezTo>
                <a:cubicBezTo>
                  <a:pt x="36" y="221"/>
                  <a:pt x="36" y="220"/>
                  <a:pt x="39" y="220"/>
                </a:cubicBezTo>
                <a:cubicBezTo>
                  <a:pt x="41" y="219"/>
                  <a:pt x="41" y="219"/>
                  <a:pt x="41" y="217"/>
                </a:cubicBezTo>
                <a:cubicBezTo>
                  <a:pt x="42" y="216"/>
                  <a:pt x="48" y="213"/>
                  <a:pt x="49" y="213"/>
                </a:cubicBezTo>
                <a:cubicBezTo>
                  <a:pt x="50" y="213"/>
                  <a:pt x="49" y="211"/>
                  <a:pt x="51" y="211"/>
                </a:cubicBezTo>
                <a:cubicBezTo>
                  <a:pt x="52" y="211"/>
                  <a:pt x="54" y="209"/>
                  <a:pt x="55" y="208"/>
                </a:cubicBezTo>
                <a:cubicBezTo>
                  <a:pt x="57" y="206"/>
                  <a:pt x="57" y="207"/>
                  <a:pt x="58" y="207"/>
                </a:cubicBezTo>
                <a:cubicBezTo>
                  <a:pt x="60" y="206"/>
                  <a:pt x="59" y="204"/>
                  <a:pt x="60" y="203"/>
                </a:cubicBezTo>
                <a:cubicBezTo>
                  <a:pt x="61" y="203"/>
                  <a:pt x="62" y="202"/>
                  <a:pt x="62" y="201"/>
                </a:cubicBezTo>
                <a:cubicBezTo>
                  <a:pt x="62" y="200"/>
                  <a:pt x="59" y="200"/>
                  <a:pt x="59" y="200"/>
                </a:cubicBezTo>
                <a:cubicBezTo>
                  <a:pt x="58" y="199"/>
                  <a:pt x="61" y="196"/>
                  <a:pt x="62" y="197"/>
                </a:cubicBezTo>
                <a:cubicBezTo>
                  <a:pt x="63" y="197"/>
                  <a:pt x="65" y="195"/>
                  <a:pt x="65" y="194"/>
                </a:cubicBezTo>
                <a:cubicBezTo>
                  <a:pt x="65" y="192"/>
                  <a:pt x="67" y="192"/>
                  <a:pt x="68" y="191"/>
                </a:cubicBezTo>
                <a:cubicBezTo>
                  <a:pt x="69" y="190"/>
                  <a:pt x="69" y="188"/>
                  <a:pt x="70" y="188"/>
                </a:cubicBezTo>
                <a:cubicBezTo>
                  <a:pt x="71" y="188"/>
                  <a:pt x="72" y="187"/>
                  <a:pt x="74" y="186"/>
                </a:cubicBezTo>
                <a:cubicBezTo>
                  <a:pt x="75" y="185"/>
                  <a:pt x="74" y="187"/>
                  <a:pt x="76" y="187"/>
                </a:cubicBezTo>
                <a:cubicBezTo>
                  <a:pt x="79" y="187"/>
                  <a:pt x="78" y="189"/>
                  <a:pt x="76" y="188"/>
                </a:cubicBezTo>
                <a:cubicBezTo>
                  <a:pt x="74" y="188"/>
                  <a:pt x="74" y="188"/>
                  <a:pt x="72" y="189"/>
                </a:cubicBezTo>
                <a:cubicBezTo>
                  <a:pt x="70" y="191"/>
                  <a:pt x="72" y="191"/>
                  <a:pt x="70" y="193"/>
                </a:cubicBezTo>
                <a:cubicBezTo>
                  <a:pt x="69" y="195"/>
                  <a:pt x="69" y="196"/>
                  <a:pt x="71" y="196"/>
                </a:cubicBezTo>
                <a:cubicBezTo>
                  <a:pt x="72" y="196"/>
                  <a:pt x="71" y="198"/>
                  <a:pt x="69" y="198"/>
                </a:cubicBezTo>
                <a:cubicBezTo>
                  <a:pt x="67" y="199"/>
                  <a:pt x="69" y="200"/>
                  <a:pt x="71" y="200"/>
                </a:cubicBezTo>
                <a:cubicBezTo>
                  <a:pt x="73" y="200"/>
                  <a:pt x="76" y="196"/>
                  <a:pt x="79" y="195"/>
                </a:cubicBezTo>
                <a:cubicBezTo>
                  <a:pt x="81" y="194"/>
                  <a:pt x="83" y="194"/>
                  <a:pt x="84" y="194"/>
                </a:cubicBezTo>
                <a:cubicBezTo>
                  <a:pt x="84" y="195"/>
                  <a:pt x="85" y="195"/>
                  <a:pt x="85" y="195"/>
                </a:cubicBezTo>
                <a:cubicBezTo>
                  <a:pt x="86" y="194"/>
                  <a:pt x="84" y="193"/>
                  <a:pt x="85" y="192"/>
                </a:cubicBezTo>
                <a:cubicBezTo>
                  <a:pt x="86" y="192"/>
                  <a:pt x="84" y="192"/>
                  <a:pt x="83" y="190"/>
                </a:cubicBezTo>
                <a:cubicBezTo>
                  <a:pt x="83" y="188"/>
                  <a:pt x="84" y="189"/>
                  <a:pt x="85" y="188"/>
                </a:cubicBezTo>
                <a:cubicBezTo>
                  <a:pt x="85" y="186"/>
                  <a:pt x="86" y="187"/>
                  <a:pt x="87" y="188"/>
                </a:cubicBezTo>
                <a:cubicBezTo>
                  <a:pt x="88" y="188"/>
                  <a:pt x="88" y="188"/>
                  <a:pt x="88" y="188"/>
                </a:cubicBezTo>
                <a:cubicBezTo>
                  <a:pt x="89" y="188"/>
                  <a:pt x="90" y="188"/>
                  <a:pt x="90" y="189"/>
                </a:cubicBezTo>
                <a:cubicBezTo>
                  <a:pt x="91" y="190"/>
                  <a:pt x="91" y="190"/>
                  <a:pt x="92" y="189"/>
                </a:cubicBezTo>
                <a:cubicBezTo>
                  <a:pt x="92" y="189"/>
                  <a:pt x="93" y="189"/>
                  <a:pt x="94" y="190"/>
                </a:cubicBezTo>
                <a:cubicBezTo>
                  <a:pt x="95" y="191"/>
                  <a:pt x="93" y="191"/>
                  <a:pt x="92" y="191"/>
                </a:cubicBezTo>
                <a:cubicBezTo>
                  <a:pt x="90" y="191"/>
                  <a:pt x="91" y="194"/>
                  <a:pt x="92" y="192"/>
                </a:cubicBezTo>
                <a:cubicBezTo>
                  <a:pt x="93" y="191"/>
                  <a:pt x="94" y="191"/>
                  <a:pt x="96" y="192"/>
                </a:cubicBezTo>
                <a:cubicBezTo>
                  <a:pt x="97" y="193"/>
                  <a:pt x="97" y="192"/>
                  <a:pt x="98" y="191"/>
                </a:cubicBezTo>
                <a:cubicBezTo>
                  <a:pt x="99" y="190"/>
                  <a:pt x="99" y="192"/>
                  <a:pt x="99" y="192"/>
                </a:cubicBezTo>
                <a:cubicBezTo>
                  <a:pt x="99" y="193"/>
                  <a:pt x="101" y="193"/>
                  <a:pt x="104" y="194"/>
                </a:cubicBezTo>
                <a:cubicBezTo>
                  <a:pt x="107" y="194"/>
                  <a:pt x="112" y="194"/>
                  <a:pt x="113" y="194"/>
                </a:cubicBezTo>
                <a:cubicBezTo>
                  <a:pt x="114" y="193"/>
                  <a:pt x="114" y="195"/>
                  <a:pt x="117" y="196"/>
                </a:cubicBezTo>
                <a:cubicBezTo>
                  <a:pt x="118" y="196"/>
                  <a:pt x="119" y="196"/>
                  <a:pt x="120" y="195"/>
                </a:cubicBezTo>
                <a:cubicBezTo>
                  <a:pt x="121" y="194"/>
                  <a:pt x="121" y="194"/>
                  <a:pt x="122" y="194"/>
                </a:cubicBezTo>
                <a:cubicBezTo>
                  <a:pt x="124" y="196"/>
                  <a:pt x="122" y="196"/>
                  <a:pt x="121" y="197"/>
                </a:cubicBezTo>
                <a:cubicBezTo>
                  <a:pt x="120" y="198"/>
                  <a:pt x="122" y="198"/>
                  <a:pt x="123" y="198"/>
                </a:cubicBezTo>
                <a:cubicBezTo>
                  <a:pt x="124" y="199"/>
                  <a:pt x="127" y="200"/>
                  <a:pt x="128" y="201"/>
                </a:cubicBezTo>
                <a:cubicBezTo>
                  <a:pt x="129" y="202"/>
                  <a:pt x="130" y="203"/>
                  <a:pt x="133" y="205"/>
                </a:cubicBezTo>
                <a:cubicBezTo>
                  <a:pt x="135" y="206"/>
                  <a:pt x="135" y="205"/>
                  <a:pt x="135" y="204"/>
                </a:cubicBezTo>
                <a:cubicBezTo>
                  <a:pt x="135" y="203"/>
                  <a:pt x="134" y="202"/>
                  <a:pt x="136" y="203"/>
                </a:cubicBezTo>
                <a:cubicBezTo>
                  <a:pt x="138" y="205"/>
                  <a:pt x="137" y="203"/>
                  <a:pt x="139" y="205"/>
                </a:cubicBezTo>
                <a:cubicBezTo>
                  <a:pt x="141" y="206"/>
                  <a:pt x="140" y="204"/>
                  <a:pt x="139" y="201"/>
                </a:cubicBezTo>
                <a:cubicBezTo>
                  <a:pt x="139" y="198"/>
                  <a:pt x="140" y="200"/>
                  <a:pt x="141" y="202"/>
                </a:cubicBezTo>
                <a:cubicBezTo>
                  <a:pt x="142" y="203"/>
                  <a:pt x="142" y="205"/>
                  <a:pt x="141" y="207"/>
                </a:cubicBezTo>
                <a:cubicBezTo>
                  <a:pt x="141" y="209"/>
                  <a:pt x="138" y="207"/>
                  <a:pt x="138" y="206"/>
                </a:cubicBezTo>
                <a:cubicBezTo>
                  <a:pt x="139" y="205"/>
                  <a:pt x="135" y="206"/>
                  <a:pt x="135" y="207"/>
                </a:cubicBezTo>
                <a:cubicBezTo>
                  <a:pt x="135" y="208"/>
                  <a:pt x="137" y="211"/>
                  <a:pt x="139" y="211"/>
                </a:cubicBezTo>
                <a:cubicBezTo>
                  <a:pt x="140" y="212"/>
                  <a:pt x="139" y="214"/>
                  <a:pt x="140" y="214"/>
                </a:cubicBezTo>
                <a:cubicBezTo>
                  <a:pt x="141" y="215"/>
                  <a:pt x="141" y="217"/>
                  <a:pt x="142" y="217"/>
                </a:cubicBezTo>
                <a:cubicBezTo>
                  <a:pt x="143" y="216"/>
                  <a:pt x="143" y="213"/>
                  <a:pt x="142" y="212"/>
                </a:cubicBezTo>
                <a:cubicBezTo>
                  <a:pt x="141" y="211"/>
                  <a:pt x="141" y="209"/>
                  <a:pt x="142" y="209"/>
                </a:cubicBezTo>
                <a:cubicBezTo>
                  <a:pt x="144" y="210"/>
                  <a:pt x="142" y="212"/>
                  <a:pt x="143" y="212"/>
                </a:cubicBezTo>
                <a:cubicBezTo>
                  <a:pt x="144" y="213"/>
                  <a:pt x="144" y="212"/>
                  <a:pt x="146" y="211"/>
                </a:cubicBezTo>
                <a:cubicBezTo>
                  <a:pt x="147" y="210"/>
                  <a:pt x="145" y="208"/>
                  <a:pt x="145" y="207"/>
                </a:cubicBezTo>
                <a:cubicBezTo>
                  <a:pt x="146" y="206"/>
                  <a:pt x="147" y="208"/>
                  <a:pt x="148" y="210"/>
                </a:cubicBezTo>
                <a:cubicBezTo>
                  <a:pt x="149" y="212"/>
                  <a:pt x="147" y="212"/>
                  <a:pt x="147" y="213"/>
                </a:cubicBezTo>
                <a:cubicBezTo>
                  <a:pt x="147" y="214"/>
                  <a:pt x="145" y="213"/>
                  <a:pt x="144" y="214"/>
                </a:cubicBezTo>
                <a:cubicBezTo>
                  <a:pt x="144" y="214"/>
                  <a:pt x="144" y="218"/>
                  <a:pt x="145" y="218"/>
                </a:cubicBezTo>
                <a:cubicBezTo>
                  <a:pt x="145" y="218"/>
                  <a:pt x="145" y="218"/>
                  <a:pt x="146" y="217"/>
                </a:cubicBezTo>
                <a:cubicBezTo>
                  <a:pt x="146" y="216"/>
                  <a:pt x="146" y="216"/>
                  <a:pt x="146" y="217"/>
                </a:cubicBezTo>
                <a:cubicBezTo>
                  <a:pt x="147" y="217"/>
                  <a:pt x="147" y="217"/>
                  <a:pt x="148" y="216"/>
                </a:cubicBezTo>
                <a:cubicBezTo>
                  <a:pt x="148" y="216"/>
                  <a:pt x="149" y="215"/>
                  <a:pt x="149" y="216"/>
                </a:cubicBezTo>
                <a:cubicBezTo>
                  <a:pt x="150" y="218"/>
                  <a:pt x="152" y="219"/>
                  <a:pt x="153" y="219"/>
                </a:cubicBezTo>
                <a:cubicBezTo>
                  <a:pt x="154" y="219"/>
                  <a:pt x="152" y="217"/>
                  <a:pt x="151" y="217"/>
                </a:cubicBezTo>
                <a:cubicBezTo>
                  <a:pt x="150" y="217"/>
                  <a:pt x="150" y="215"/>
                  <a:pt x="151" y="215"/>
                </a:cubicBezTo>
                <a:cubicBezTo>
                  <a:pt x="152" y="214"/>
                  <a:pt x="155" y="218"/>
                  <a:pt x="154" y="219"/>
                </a:cubicBezTo>
                <a:cubicBezTo>
                  <a:pt x="154" y="220"/>
                  <a:pt x="153" y="220"/>
                  <a:pt x="152" y="221"/>
                </a:cubicBezTo>
                <a:cubicBezTo>
                  <a:pt x="152" y="222"/>
                  <a:pt x="151" y="221"/>
                  <a:pt x="150" y="220"/>
                </a:cubicBezTo>
                <a:cubicBezTo>
                  <a:pt x="150" y="220"/>
                  <a:pt x="149" y="219"/>
                  <a:pt x="149" y="219"/>
                </a:cubicBezTo>
                <a:cubicBezTo>
                  <a:pt x="147" y="219"/>
                  <a:pt x="149" y="221"/>
                  <a:pt x="149" y="222"/>
                </a:cubicBezTo>
                <a:cubicBezTo>
                  <a:pt x="150" y="224"/>
                  <a:pt x="148" y="226"/>
                  <a:pt x="149" y="227"/>
                </a:cubicBezTo>
                <a:cubicBezTo>
                  <a:pt x="151" y="228"/>
                  <a:pt x="150" y="226"/>
                  <a:pt x="151" y="225"/>
                </a:cubicBezTo>
                <a:cubicBezTo>
                  <a:pt x="151" y="224"/>
                  <a:pt x="152" y="225"/>
                  <a:pt x="153" y="226"/>
                </a:cubicBezTo>
                <a:cubicBezTo>
                  <a:pt x="154" y="227"/>
                  <a:pt x="154" y="224"/>
                  <a:pt x="154" y="224"/>
                </a:cubicBezTo>
                <a:cubicBezTo>
                  <a:pt x="154" y="223"/>
                  <a:pt x="155" y="223"/>
                  <a:pt x="156" y="224"/>
                </a:cubicBezTo>
                <a:cubicBezTo>
                  <a:pt x="157" y="225"/>
                  <a:pt x="157" y="225"/>
                  <a:pt x="157" y="224"/>
                </a:cubicBezTo>
                <a:cubicBezTo>
                  <a:pt x="157" y="224"/>
                  <a:pt x="158" y="223"/>
                  <a:pt x="158" y="223"/>
                </a:cubicBezTo>
                <a:cubicBezTo>
                  <a:pt x="159" y="224"/>
                  <a:pt x="158" y="225"/>
                  <a:pt x="158" y="226"/>
                </a:cubicBezTo>
                <a:cubicBezTo>
                  <a:pt x="158" y="227"/>
                  <a:pt x="159" y="227"/>
                  <a:pt x="159" y="226"/>
                </a:cubicBezTo>
                <a:cubicBezTo>
                  <a:pt x="160" y="226"/>
                  <a:pt x="160" y="226"/>
                  <a:pt x="160" y="227"/>
                </a:cubicBezTo>
                <a:cubicBezTo>
                  <a:pt x="160" y="228"/>
                  <a:pt x="161" y="228"/>
                  <a:pt x="162" y="229"/>
                </a:cubicBezTo>
                <a:cubicBezTo>
                  <a:pt x="163" y="230"/>
                  <a:pt x="160" y="230"/>
                  <a:pt x="161" y="231"/>
                </a:cubicBezTo>
                <a:cubicBezTo>
                  <a:pt x="162" y="232"/>
                  <a:pt x="161" y="233"/>
                  <a:pt x="162" y="234"/>
                </a:cubicBezTo>
                <a:cubicBezTo>
                  <a:pt x="163" y="235"/>
                  <a:pt x="164" y="235"/>
                  <a:pt x="165" y="234"/>
                </a:cubicBezTo>
                <a:cubicBezTo>
                  <a:pt x="166" y="233"/>
                  <a:pt x="167" y="235"/>
                  <a:pt x="166" y="237"/>
                </a:cubicBezTo>
                <a:cubicBezTo>
                  <a:pt x="165" y="238"/>
                  <a:pt x="167" y="239"/>
                  <a:pt x="168" y="238"/>
                </a:cubicBezTo>
                <a:cubicBezTo>
                  <a:pt x="169" y="237"/>
                  <a:pt x="171" y="240"/>
                  <a:pt x="172" y="240"/>
                </a:cubicBezTo>
                <a:cubicBezTo>
                  <a:pt x="172" y="241"/>
                  <a:pt x="173" y="242"/>
                  <a:pt x="172" y="242"/>
                </a:cubicBezTo>
                <a:cubicBezTo>
                  <a:pt x="170" y="242"/>
                  <a:pt x="171" y="244"/>
                  <a:pt x="172" y="245"/>
                </a:cubicBezTo>
                <a:cubicBezTo>
                  <a:pt x="173" y="245"/>
                  <a:pt x="173" y="246"/>
                  <a:pt x="173" y="247"/>
                </a:cubicBezTo>
                <a:cubicBezTo>
                  <a:pt x="173" y="248"/>
                  <a:pt x="176" y="249"/>
                  <a:pt x="177" y="249"/>
                </a:cubicBezTo>
                <a:cubicBezTo>
                  <a:pt x="178" y="248"/>
                  <a:pt x="179" y="249"/>
                  <a:pt x="180" y="250"/>
                </a:cubicBezTo>
                <a:cubicBezTo>
                  <a:pt x="181" y="251"/>
                  <a:pt x="183" y="252"/>
                  <a:pt x="184" y="251"/>
                </a:cubicBezTo>
                <a:cubicBezTo>
                  <a:pt x="185" y="251"/>
                  <a:pt x="185" y="253"/>
                  <a:pt x="185" y="254"/>
                </a:cubicBezTo>
                <a:cubicBezTo>
                  <a:pt x="185" y="255"/>
                  <a:pt x="187" y="255"/>
                  <a:pt x="189" y="254"/>
                </a:cubicBezTo>
                <a:cubicBezTo>
                  <a:pt x="189" y="254"/>
                  <a:pt x="189" y="255"/>
                  <a:pt x="190" y="255"/>
                </a:cubicBezTo>
                <a:cubicBezTo>
                  <a:pt x="190" y="255"/>
                  <a:pt x="191" y="256"/>
                  <a:pt x="191" y="256"/>
                </a:cubicBezTo>
                <a:cubicBezTo>
                  <a:pt x="193" y="255"/>
                  <a:pt x="193" y="259"/>
                  <a:pt x="195" y="260"/>
                </a:cubicBezTo>
                <a:cubicBezTo>
                  <a:pt x="196" y="262"/>
                  <a:pt x="195" y="263"/>
                  <a:pt x="195" y="265"/>
                </a:cubicBezTo>
                <a:cubicBezTo>
                  <a:pt x="196" y="266"/>
                  <a:pt x="196" y="269"/>
                  <a:pt x="194" y="269"/>
                </a:cubicBezTo>
                <a:cubicBezTo>
                  <a:pt x="193" y="269"/>
                  <a:pt x="193" y="267"/>
                  <a:pt x="194" y="267"/>
                </a:cubicBezTo>
                <a:cubicBezTo>
                  <a:pt x="195" y="266"/>
                  <a:pt x="194" y="264"/>
                  <a:pt x="193" y="264"/>
                </a:cubicBezTo>
                <a:cubicBezTo>
                  <a:pt x="192" y="264"/>
                  <a:pt x="192" y="262"/>
                  <a:pt x="193" y="261"/>
                </a:cubicBezTo>
                <a:cubicBezTo>
                  <a:pt x="193" y="260"/>
                  <a:pt x="191" y="260"/>
                  <a:pt x="190" y="259"/>
                </a:cubicBezTo>
                <a:cubicBezTo>
                  <a:pt x="189" y="258"/>
                  <a:pt x="186" y="258"/>
                  <a:pt x="185" y="257"/>
                </a:cubicBezTo>
                <a:cubicBezTo>
                  <a:pt x="185" y="256"/>
                  <a:pt x="182" y="251"/>
                  <a:pt x="180" y="251"/>
                </a:cubicBezTo>
                <a:cubicBezTo>
                  <a:pt x="179" y="251"/>
                  <a:pt x="176" y="252"/>
                  <a:pt x="175" y="250"/>
                </a:cubicBezTo>
                <a:cubicBezTo>
                  <a:pt x="173" y="249"/>
                  <a:pt x="171" y="249"/>
                  <a:pt x="170" y="249"/>
                </a:cubicBezTo>
                <a:cubicBezTo>
                  <a:pt x="169" y="250"/>
                  <a:pt x="172" y="250"/>
                  <a:pt x="171" y="251"/>
                </a:cubicBezTo>
                <a:cubicBezTo>
                  <a:pt x="171" y="252"/>
                  <a:pt x="172" y="253"/>
                  <a:pt x="173" y="253"/>
                </a:cubicBezTo>
                <a:cubicBezTo>
                  <a:pt x="175" y="253"/>
                  <a:pt x="175" y="255"/>
                  <a:pt x="176" y="255"/>
                </a:cubicBezTo>
                <a:cubicBezTo>
                  <a:pt x="177" y="255"/>
                  <a:pt x="178" y="257"/>
                  <a:pt x="179" y="257"/>
                </a:cubicBezTo>
                <a:cubicBezTo>
                  <a:pt x="181" y="257"/>
                  <a:pt x="181" y="258"/>
                  <a:pt x="181" y="259"/>
                </a:cubicBezTo>
                <a:cubicBezTo>
                  <a:pt x="182" y="260"/>
                  <a:pt x="184" y="259"/>
                  <a:pt x="184" y="260"/>
                </a:cubicBezTo>
                <a:cubicBezTo>
                  <a:pt x="184" y="261"/>
                  <a:pt x="185" y="262"/>
                  <a:pt x="186" y="263"/>
                </a:cubicBezTo>
                <a:cubicBezTo>
                  <a:pt x="186" y="264"/>
                  <a:pt x="186" y="267"/>
                  <a:pt x="188" y="269"/>
                </a:cubicBezTo>
                <a:cubicBezTo>
                  <a:pt x="189" y="271"/>
                  <a:pt x="188" y="272"/>
                  <a:pt x="190" y="273"/>
                </a:cubicBezTo>
                <a:cubicBezTo>
                  <a:pt x="191" y="273"/>
                  <a:pt x="191" y="274"/>
                  <a:pt x="190" y="274"/>
                </a:cubicBezTo>
                <a:cubicBezTo>
                  <a:pt x="188" y="274"/>
                  <a:pt x="189" y="275"/>
                  <a:pt x="189" y="278"/>
                </a:cubicBezTo>
                <a:cubicBezTo>
                  <a:pt x="188" y="281"/>
                  <a:pt x="188" y="286"/>
                  <a:pt x="188" y="288"/>
                </a:cubicBezTo>
                <a:cubicBezTo>
                  <a:pt x="188" y="290"/>
                  <a:pt x="186" y="293"/>
                  <a:pt x="187" y="295"/>
                </a:cubicBezTo>
                <a:cubicBezTo>
                  <a:pt x="188" y="297"/>
                  <a:pt x="189" y="299"/>
                  <a:pt x="188" y="302"/>
                </a:cubicBezTo>
                <a:cubicBezTo>
                  <a:pt x="188" y="304"/>
                  <a:pt x="188" y="305"/>
                  <a:pt x="189" y="307"/>
                </a:cubicBezTo>
                <a:cubicBezTo>
                  <a:pt x="190" y="309"/>
                  <a:pt x="189" y="312"/>
                  <a:pt x="190" y="313"/>
                </a:cubicBezTo>
                <a:cubicBezTo>
                  <a:pt x="191" y="313"/>
                  <a:pt x="192" y="315"/>
                  <a:pt x="193" y="316"/>
                </a:cubicBezTo>
                <a:cubicBezTo>
                  <a:pt x="194" y="318"/>
                  <a:pt x="195" y="317"/>
                  <a:pt x="196" y="319"/>
                </a:cubicBezTo>
                <a:cubicBezTo>
                  <a:pt x="196" y="321"/>
                  <a:pt x="196" y="321"/>
                  <a:pt x="197" y="321"/>
                </a:cubicBezTo>
                <a:cubicBezTo>
                  <a:pt x="199" y="322"/>
                  <a:pt x="198" y="324"/>
                  <a:pt x="198" y="325"/>
                </a:cubicBezTo>
                <a:cubicBezTo>
                  <a:pt x="198" y="326"/>
                  <a:pt x="200" y="327"/>
                  <a:pt x="202" y="330"/>
                </a:cubicBezTo>
                <a:cubicBezTo>
                  <a:pt x="205" y="332"/>
                  <a:pt x="203" y="334"/>
                  <a:pt x="204" y="334"/>
                </a:cubicBezTo>
                <a:cubicBezTo>
                  <a:pt x="206" y="334"/>
                  <a:pt x="208" y="335"/>
                  <a:pt x="210" y="336"/>
                </a:cubicBezTo>
                <a:cubicBezTo>
                  <a:pt x="211" y="336"/>
                  <a:pt x="212" y="336"/>
                  <a:pt x="212" y="336"/>
                </a:cubicBezTo>
                <a:cubicBezTo>
                  <a:pt x="213" y="336"/>
                  <a:pt x="213" y="336"/>
                  <a:pt x="213" y="336"/>
                </a:cubicBezTo>
                <a:cubicBezTo>
                  <a:pt x="215" y="337"/>
                  <a:pt x="217" y="339"/>
                  <a:pt x="217" y="341"/>
                </a:cubicBezTo>
                <a:cubicBezTo>
                  <a:pt x="218" y="343"/>
                  <a:pt x="218" y="345"/>
                  <a:pt x="220" y="347"/>
                </a:cubicBezTo>
                <a:cubicBezTo>
                  <a:pt x="222" y="350"/>
                  <a:pt x="224" y="354"/>
                  <a:pt x="224" y="356"/>
                </a:cubicBezTo>
                <a:cubicBezTo>
                  <a:pt x="224" y="357"/>
                  <a:pt x="227" y="358"/>
                  <a:pt x="229" y="360"/>
                </a:cubicBezTo>
                <a:cubicBezTo>
                  <a:pt x="232" y="361"/>
                  <a:pt x="232" y="365"/>
                  <a:pt x="231" y="366"/>
                </a:cubicBezTo>
                <a:cubicBezTo>
                  <a:pt x="231" y="366"/>
                  <a:pt x="230" y="366"/>
                  <a:pt x="230" y="366"/>
                </a:cubicBezTo>
                <a:cubicBezTo>
                  <a:pt x="229" y="366"/>
                  <a:pt x="228" y="365"/>
                  <a:pt x="228" y="366"/>
                </a:cubicBezTo>
                <a:cubicBezTo>
                  <a:pt x="228" y="367"/>
                  <a:pt x="232" y="370"/>
                  <a:pt x="233" y="370"/>
                </a:cubicBezTo>
                <a:cubicBezTo>
                  <a:pt x="235" y="370"/>
                  <a:pt x="236" y="371"/>
                  <a:pt x="238" y="373"/>
                </a:cubicBezTo>
                <a:cubicBezTo>
                  <a:pt x="240" y="375"/>
                  <a:pt x="240" y="377"/>
                  <a:pt x="239" y="378"/>
                </a:cubicBezTo>
                <a:cubicBezTo>
                  <a:pt x="238" y="379"/>
                  <a:pt x="241" y="380"/>
                  <a:pt x="244" y="382"/>
                </a:cubicBezTo>
                <a:cubicBezTo>
                  <a:pt x="247" y="384"/>
                  <a:pt x="248" y="387"/>
                  <a:pt x="248" y="388"/>
                </a:cubicBezTo>
                <a:cubicBezTo>
                  <a:pt x="249" y="389"/>
                  <a:pt x="250" y="388"/>
                  <a:pt x="251" y="386"/>
                </a:cubicBezTo>
                <a:cubicBezTo>
                  <a:pt x="251" y="385"/>
                  <a:pt x="250" y="385"/>
                  <a:pt x="250" y="383"/>
                </a:cubicBezTo>
                <a:cubicBezTo>
                  <a:pt x="250" y="381"/>
                  <a:pt x="247" y="382"/>
                  <a:pt x="246" y="381"/>
                </a:cubicBezTo>
                <a:cubicBezTo>
                  <a:pt x="245" y="381"/>
                  <a:pt x="246" y="379"/>
                  <a:pt x="245" y="378"/>
                </a:cubicBezTo>
                <a:cubicBezTo>
                  <a:pt x="244" y="377"/>
                  <a:pt x="243" y="374"/>
                  <a:pt x="242" y="372"/>
                </a:cubicBezTo>
                <a:cubicBezTo>
                  <a:pt x="242" y="370"/>
                  <a:pt x="239" y="368"/>
                  <a:pt x="238" y="365"/>
                </a:cubicBezTo>
                <a:cubicBezTo>
                  <a:pt x="236" y="363"/>
                  <a:pt x="235" y="361"/>
                  <a:pt x="234" y="361"/>
                </a:cubicBezTo>
                <a:cubicBezTo>
                  <a:pt x="233" y="360"/>
                  <a:pt x="235" y="359"/>
                  <a:pt x="235" y="358"/>
                </a:cubicBezTo>
                <a:cubicBezTo>
                  <a:pt x="234" y="358"/>
                  <a:pt x="233" y="358"/>
                  <a:pt x="231" y="357"/>
                </a:cubicBezTo>
                <a:cubicBezTo>
                  <a:pt x="230" y="356"/>
                  <a:pt x="229" y="355"/>
                  <a:pt x="229" y="354"/>
                </a:cubicBezTo>
                <a:cubicBezTo>
                  <a:pt x="229" y="352"/>
                  <a:pt x="228" y="349"/>
                  <a:pt x="228" y="347"/>
                </a:cubicBezTo>
                <a:cubicBezTo>
                  <a:pt x="227" y="346"/>
                  <a:pt x="229" y="346"/>
                  <a:pt x="229" y="347"/>
                </a:cubicBezTo>
                <a:cubicBezTo>
                  <a:pt x="230" y="347"/>
                  <a:pt x="230" y="348"/>
                  <a:pt x="231" y="348"/>
                </a:cubicBezTo>
                <a:cubicBezTo>
                  <a:pt x="231" y="347"/>
                  <a:pt x="232" y="348"/>
                  <a:pt x="233" y="349"/>
                </a:cubicBezTo>
                <a:cubicBezTo>
                  <a:pt x="233" y="349"/>
                  <a:pt x="234" y="349"/>
                  <a:pt x="234" y="349"/>
                </a:cubicBezTo>
                <a:cubicBezTo>
                  <a:pt x="235" y="349"/>
                  <a:pt x="235" y="349"/>
                  <a:pt x="236" y="349"/>
                </a:cubicBezTo>
                <a:cubicBezTo>
                  <a:pt x="236" y="350"/>
                  <a:pt x="234" y="350"/>
                  <a:pt x="236" y="355"/>
                </a:cubicBezTo>
                <a:cubicBezTo>
                  <a:pt x="239" y="359"/>
                  <a:pt x="237" y="356"/>
                  <a:pt x="237" y="359"/>
                </a:cubicBezTo>
                <a:cubicBezTo>
                  <a:pt x="237" y="362"/>
                  <a:pt x="239" y="361"/>
                  <a:pt x="239" y="360"/>
                </a:cubicBezTo>
                <a:cubicBezTo>
                  <a:pt x="240" y="360"/>
                  <a:pt x="241" y="361"/>
                  <a:pt x="242" y="363"/>
                </a:cubicBezTo>
                <a:cubicBezTo>
                  <a:pt x="243" y="364"/>
                  <a:pt x="246" y="365"/>
                  <a:pt x="246" y="365"/>
                </a:cubicBezTo>
                <a:cubicBezTo>
                  <a:pt x="246" y="366"/>
                  <a:pt x="246" y="368"/>
                  <a:pt x="248" y="368"/>
                </a:cubicBezTo>
                <a:cubicBezTo>
                  <a:pt x="249" y="368"/>
                  <a:pt x="250" y="370"/>
                  <a:pt x="251" y="370"/>
                </a:cubicBezTo>
                <a:cubicBezTo>
                  <a:pt x="252" y="371"/>
                  <a:pt x="252" y="372"/>
                  <a:pt x="251" y="373"/>
                </a:cubicBezTo>
                <a:cubicBezTo>
                  <a:pt x="251" y="374"/>
                  <a:pt x="251" y="375"/>
                  <a:pt x="254" y="376"/>
                </a:cubicBezTo>
                <a:cubicBezTo>
                  <a:pt x="257" y="377"/>
                  <a:pt x="255" y="378"/>
                  <a:pt x="258" y="379"/>
                </a:cubicBezTo>
                <a:cubicBezTo>
                  <a:pt x="260" y="381"/>
                  <a:pt x="265" y="388"/>
                  <a:pt x="267" y="390"/>
                </a:cubicBezTo>
                <a:cubicBezTo>
                  <a:pt x="268" y="391"/>
                  <a:pt x="268" y="393"/>
                  <a:pt x="269" y="394"/>
                </a:cubicBezTo>
                <a:cubicBezTo>
                  <a:pt x="269" y="396"/>
                  <a:pt x="268" y="396"/>
                  <a:pt x="269" y="397"/>
                </a:cubicBezTo>
                <a:cubicBezTo>
                  <a:pt x="269" y="399"/>
                  <a:pt x="267" y="398"/>
                  <a:pt x="267" y="399"/>
                </a:cubicBezTo>
                <a:cubicBezTo>
                  <a:pt x="267" y="400"/>
                  <a:pt x="269" y="404"/>
                  <a:pt x="271" y="404"/>
                </a:cubicBezTo>
                <a:cubicBezTo>
                  <a:pt x="273" y="404"/>
                  <a:pt x="275" y="407"/>
                  <a:pt x="277" y="408"/>
                </a:cubicBezTo>
                <a:cubicBezTo>
                  <a:pt x="278" y="410"/>
                  <a:pt x="281" y="409"/>
                  <a:pt x="284" y="410"/>
                </a:cubicBezTo>
                <a:cubicBezTo>
                  <a:pt x="286" y="411"/>
                  <a:pt x="288" y="414"/>
                  <a:pt x="292" y="415"/>
                </a:cubicBezTo>
                <a:cubicBezTo>
                  <a:pt x="296" y="416"/>
                  <a:pt x="299" y="417"/>
                  <a:pt x="302" y="419"/>
                </a:cubicBezTo>
                <a:cubicBezTo>
                  <a:pt x="304" y="420"/>
                  <a:pt x="307" y="420"/>
                  <a:pt x="310" y="418"/>
                </a:cubicBezTo>
                <a:cubicBezTo>
                  <a:pt x="313" y="417"/>
                  <a:pt x="316" y="419"/>
                  <a:pt x="318" y="419"/>
                </a:cubicBezTo>
                <a:cubicBezTo>
                  <a:pt x="320" y="420"/>
                  <a:pt x="325" y="426"/>
                  <a:pt x="327" y="427"/>
                </a:cubicBezTo>
                <a:cubicBezTo>
                  <a:pt x="328" y="428"/>
                  <a:pt x="329" y="427"/>
                  <a:pt x="330" y="427"/>
                </a:cubicBezTo>
                <a:cubicBezTo>
                  <a:pt x="331" y="427"/>
                  <a:pt x="332" y="427"/>
                  <a:pt x="333" y="428"/>
                </a:cubicBezTo>
                <a:cubicBezTo>
                  <a:pt x="334" y="429"/>
                  <a:pt x="340" y="431"/>
                  <a:pt x="341" y="431"/>
                </a:cubicBezTo>
                <a:cubicBezTo>
                  <a:pt x="343" y="431"/>
                  <a:pt x="343" y="429"/>
                  <a:pt x="344" y="430"/>
                </a:cubicBezTo>
                <a:cubicBezTo>
                  <a:pt x="345" y="431"/>
                  <a:pt x="344" y="433"/>
                  <a:pt x="345" y="434"/>
                </a:cubicBezTo>
                <a:cubicBezTo>
                  <a:pt x="347" y="434"/>
                  <a:pt x="349" y="438"/>
                  <a:pt x="350" y="439"/>
                </a:cubicBezTo>
                <a:cubicBezTo>
                  <a:pt x="352" y="439"/>
                  <a:pt x="352" y="441"/>
                  <a:pt x="351" y="442"/>
                </a:cubicBezTo>
                <a:cubicBezTo>
                  <a:pt x="350" y="442"/>
                  <a:pt x="350" y="445"/>
                  <a:pt x="352" y="446"/>
                </a:cubicBezTo>
                <a:cubicBezTo>
                  <a:pt x="355" y="446"/>
                  <a:pt x="354" y="445"/>
                  <a:pt x="355" y="445"/>
                </a:cubicBezTo>
                <a:cubicBezTo>
                  <a:pt x="356" y="445"/>
                  <a:pt x="356" y="447"/>
                  <a:pt x="357" y="447"/>
                </a:cubicBezTo>
                <a:cubicBezTo>
                  <a:pt x="358" y="447"/>
                  <a:pt x="360" y="448"/>
                  <a:pt x="360" y="449"/>
                </a:cubicBezTo>
                <a:cubicBezTo>
                  <a:pt x="360" y="451"/>
                  <a:pt x="361" y="452"/>
                  <a:pt x="362" y="452"/>
                </a:cubicBezTo>
                <a:cubicBezTo>
                  <a:pt x="364" y="452"/>
                  <a:pt x="367" y="452"/>
                  <a:pt x="369" y="454"/>
                </a:cubicBezTo>
                <a:cubicBezTo>
                  <a:pt x="370" y="456"/>
                  <a:pt x="371" y="455"/>
                  <a:pt x="372" y="456"/>
                </a:cubicBezTo>
                <a:cubicBezTo>
                  <a:pt x="373" y="458"/>
                  <a:pt x="375" y="456"/>
                  <a:pt x="375" y="455"/>
                </a:cubicBezTo>
                <a:cubicBezTo>
                  <a:pt x="376" y="454"/>
                  <a:pt x="374" y="454"/>
                  <a:pt x="374" y="453"/>
                </a:cubicBezTo>
                <a:cubicBezTo>
                  <a:pt x="374" y="452"/>
                  <a:pt x="376" y="452"/>
                  <a:pt x="376" y="451"/>
                </a:cubicBezTo>
                <a:cubicBezTo>
                  <a:pt x="377" y="449"/>
                  <a:pt x="380" y="449"/>
                  <a:pt x="381" y="449"/>
                </a:cubicBezTo>
                <a:cubicBezTo>
                  <a:pt x="382" y="450"/>
                  <a:pt x="383" y="451"/>
                  <a:pt x="382" y="452"/>
                </a:cubicBezTo>
                <a:cubicBezTo>
                  <a:pt x="381" y="454"/>
                  <a:pt x="385" y="457"/>
                  <a:pt x="386" y="458"/>
                </a:cubicBezTo>
                <a:cubicBezTo>
                  <a:pt x="387" y="459"/>
                  <a:pt x="386" y="461"/>
                  <a:pt x="387" y="461"/>
                </a:cubicBezTo>
                <a:cubicBezTo>
                  <a:pt x="387" y="462"/>
                  <a:pt x="388" y="463"/>
                  <a:pt x="387" y="464"/>
                </a:cubicBezTo>
                <a:cubicBezTo>
                  <a:pt x="386" y="464"/>
                  <a:pt x="387" y="469"/>
                  <a:pt x="388" y="470"/>
                </a:cubicBezTo>
                <a:cubicBezTo>
                  <a:pt x="388" y="471"/>
                  <a:pt x="388" y="472"/>
                  <a:pt x="387" y="474"/>
                </a:cubicBezTo>
                <a:cubicBezTo>
                  <a:pt x="386" y="476"/>
                  <a:pt x="385" y="477"/>
                  <a:pt x="383" y="477"/>
                </a:cubicBezTo>
                <a:cubicBezTo>
                  <a:pt x="381" y="477"/>
                  <a:pt x="382" y="479"/>
                  <a:pt x="381" y="479"/>
                </a:cubicBezTo>
                <a:cubicBezTo>
                  <a:pt x="380" y="479"/>
                  <a:pt x="380" y="481"/>
                  <a:pt x="380" y="482"/>
                </a:cubicBezTo>
                <a:cubicBezTo>
                  <a:pt x="380" y="483"/>
                  <a:pt x="379" y="483"/>
                  <a:pt x="377" y="483"/>
                </a:cubicBezTo>
                <a:cubicBezTo>
                  <a:pt x="376" y="483"/>
                  <a:pt x="376" y="485"/>
                  <a:pt x="376" y="486"/>
                </a:cubicBezTo>
                <a:cubicBezTo>
                  <a:pt x="376" y="488"/>
                  <a:pt x="374" y="488"/>
                  <a:pt x="374" y="489"/>
                </a:cubicBezTo>
                <a:cubicBezTo>
                  <a:pt x="373" y="490"/>
                  <a:pt x="374" y="491"/>
                  <a:pt x="373" y="491"/>
                </a:cubicBezTo>
                <a:cubicBezTo>
                  <a:pt x="371" y="492"/>
                  <a:pt x="371" y="493"/>
                  <a:pt x="372" y="494"/>
                </a:cubicBezTo>
                <a:cubicBezTo>
                  <a:pt x="373" y="495"/>
                  <a:pt x="372" y="496"/>
                  <a:pt x="372" y="497"/>
                </a:cubicBezTo>
                <a:cubicBezTo>
                  <a:pt x="371" y="498"/>
                  <a:pt x="373" y="498"/>
                  <a:pt x="374" y="499"/>
                </a:cubicBezTo>
                <a:cubicBezTo>
                  <a:pt x="375" y="500"/>
                  <a:pt x="375" y="500"/>
                  <a:pt x="375" y="499"/>
                </a:cubicBezTo>
                <a:cubicBezTo>
                  <a:pt x="376" y="499"/>
                  <a:pt x="376" y="499"/>
                  <a:pt x="376" y="500"/>
                </a:cubicBezTo>
                <a:cubicBezTo>
                  <a:pt x="377" y="501"/>
                  <a:pt x="376" y="502"/>
                  <a:pt x="374" y="502"/>
                </a:cubicBezTo>
                <a:cubicBezTo>
                  <a:pt x="373" y="502"/>
                  <a:pt x="371" y="504"/>
                  <a:pt x="370" y="506"/>
                </a:cubicBezTo>
                <a:cubicBezTo>
                  <a:pt x="370" y="508"/>
                  <a:pt x="372" y="511"/>
                  <a:pt x="372" y="512"/>
                </a:cubicBezTo>
                <a:cubicBezTo>
                  <a:pt x="372" y="513"/>
                  <a:pt x="371" y="512"/>
                  <a:pt x="371" y="513"/>
                </a:cubicBezTo>
                <a:cubicBezTo>
                  <a:pt x="370" y="514"/>
                  <a:pt x="374" y="516"/>
                  <a:pt x="375" y="517"/>
                </a:cubicBezTo>
                <a:cubicBezTo>
                  <a:pt x="377" y="518"/>
                  <a:pt x="378" y="521"/>
                  <a:pt x="379" y="523"/>
                </a:cubicBezTo>
                <a:cubicBezTo>
                  <a:pt x="381" y="524"/>
                  <a:pt x="381" y="525"/>
                  <a:pt x="382" y="529"/>
                </a:cubicBezTo>
                <a:cubicBezTo>
                  <a:pt x="384" y="533"/>
                  <a:pt x="387" y="539"/>
                  <a:pt x="389" y="542"/>
                </a:cubicBezTo>
                <a:cubicBezTo>
                  <a:pt x="391" y="544"/>
                  <a:pt x="392" y="546"/>
                  <a:pt x="392" y="547"/>
                </a:cubicBezTo>
                <a:cubicBezTo>
                  <a:pt x="391" y="548"/>
                  <a:pt x="392" y="550"/>
                  <a:pt x="393" y="551"/>
                </a:cubicBezTo>
                <a:cubicBezTo>
                  <a:pt x="395" y="552"/>
                  <a:pt x="396" y="554"/>
                  <a:pt x="400" y="556"/>
                </a:cubicBezTo>
                <a:cubicBezTo>
                  <a:pt x="404" y="558"/>
                  <a:pt x="411" y="561"/>
                  <a:pt x="412" y="563"/>
                </a:cubicBezTo>
                <a:cubicBezTo>
                  <a:pt x="413" y="565"/>
                  <a:pt x="417" y="567"/>
                  <a:pt x="417" y="567"/>
                </a:cubicBezTo>
                <a:cubicBezTo>
                  <a:pt x="418" y="567"/>
                  <a:pt x="417" y="570"/>
                  <a:pt x="418" y="572"/>
                </a:cubicBezTo>
                <a:cubicBezTo>
                  <a:pt x="418" y="573"/>
                  <a:pt x="418" y="580"/>
                  <a:pt x="418" y="583"/>
                </a:cubicBezTo>
                <a:cubicBezTo>
                  <a:pt x="417" y="585"/>
                  <a:pt x="417" y="587"/>
                  <a:pt x="416" y="589"/>
                </a:cubicBezTo>
                <a:cubicBezTo>
                  <a:pt x="416" y="591"/>
                  <a:pt x="417" y="591"/>
                  <a:pt x="417" y="591"/>
                </a:cubicBezTo>
                <a:cubicBezTo>
                  <a:pt x="416" y="592"/>
                  <a:pt x="416" y="594"/>
                  <a:pt x="416" y="597"/>
                </a:cubicBezTo>
                <a:cubicBezTo>
                  <a:pt x="416" y="600"/>
                  <a:pt x="414" y="605"/>
                  <a:pt x="414" y="607"/>
                </a:cubicBezTo>
                <a:cubicBezTo>
                  <a:pt x="414" y="608"/>
                  <a:pt x="413" y="609"/>
                  <a:pt x="413" y="611"/>
                </a:cubicBezTo>
                <a:cubicBezTo>
                  <a:pt x="413" y="613"/>
                  <a:pt x="412" y="614"/>
                  <a:pt x="411" y="615"/>
                </a:cubicBezTo>
                <a:cubicBezTo>
                  <a:pt x="410" y="616"/>
                  <a:pt x="413" y="618"/>
                  <a:pt x="413" y="620"/>
                </a:cubicBezTo>
                <a:cubicBezTo>
                  <a:pt x="413" y="621"/>
                  <a:pt x="411" y="622"/>
                  <a:pt x="411" y="625"/>
                </a:cubicBezTo>
                <a:cubicBezTo>
                  <a:pt x="412" y="628"/>
                  <a:pt x="411" y="633"/>
                  <a:pt x="411" y="634"/>
                </a:cubicBezTo>
                <a:cubicBezTo>
                  <a:pt x="411" y="635"/>
                  <a:pt x="410" y="635"/>
                  <a:pt x="410" y="637"/>
                </a:cubicBezTo>
                <a:cubicBezTo>
                  <a:pt x="411" y="639"/>
                  <a:pt x="409" y="639"/>
                  <a:pt x="409" y="642"/>
                </a:cubicBezTo>
                <a:cubicBezTo>
                  <a:pt x="409" y="645"/>
                  <a:pt x="406" y="649"/>
                  <a:pt x="406" y="651"/>
                </a:cubicBezTo>
                <a:cubicBezTo>
                  <a:pt x="405" y="653"/>
                  <a:pt x="405" y="654"/>
                  <a:pt x="404" y="654"/>
                </a:cubicBezTo>
                <a:cubicBezTo>
                  <a:pt x="402" y="654"/>
                  <a:pt x="402" y="656"/>
                  <a:pt x="403" y="658"/>
                </a:cubicBezTo>
                <a:cubicBezTo>
                  <a:pt x="404" y="659"/>
                  <a:pt x="402" y="661"/>
                  <a:pt x="404" y="663"/>
                </a:cubicBezTo>
                <a:cubicBezTo>
                  <a:pt x="405" y="665"/>
                  <a:pt x="404" y="665"/>
                  <a:pt x="404" y="667"/>
                </a:cubicBezTo>
                <a:cubicBezTo>
                  <a:pt x="403" y="669"/>
                  <a:pt x="402" y="669"/>
                  <a:pt x="402" y="671"/>
                </a:cubicBezTo>
                <a:cubicBezTo>
                  <a:pt x="402" y="673"/>
                  <a:pt x="401" y="674"/>
                  <a:pt x="402" y="676"/>
                </a:cubicBezTo>
                <a:cubicBezTo>
                  <a:pt x="403" y="678"/>
                  <a:pt x="402" y="678"/>
                  <a:pt x="402" y="678"/>
                </a:cubicBezTo>
                <a:cubicBezTo>
                  <a:pt x="401" y="678"/>
                  <a:pt x="400" y="680"/>
                  <a:pt x="400" y="683"/>
                </a:cubicBezTo>
                <a:cubicBezTo>
                  <a:pt x="399" y="686"/>
                  <a:pt x="399" y="686"/>
                  <a:pt x="402" y="686"/>
                </a:cubicBezTo>
                <a:cubicBezTo>
                  <a:pt x="404" y="686"/>
                  <a:pt x="402" y="678"/>
                  <a:pt x="404" y="678"/>
                </a:cubicBezTo>
                <a:cubicBezTo>
                  <a:pt x="405" y="678"/>
                  <a:pt x="404" y="677"/>
                  <a:pt x="405" y="677"/>
                </a:cubicBezTo>
                <a:cubicBezTo>
                  <a:pt x="407" y="676"/>
                  <a:pt x="405" y="678"/>
                  <a:pt x="406" y="678"/>
                </a:cubicBezTo>
                <a:cubicBezTo>
                  <a:pt x="407" y="678"/>
                  <a:pt x="408" y="679"/>
                  <a:pt x="407" y="680"/>
                </a:cubicBezTo>
                <a:cubicBezTo>
                  <a:pt x="405" y="681"/>
                  <a:pt x="407" y="683"/>
                  <a:pt x="406" y="684"/>
                </a:cubicBezTo>
                <a:cubicBezTo>
                  <a:pt x="406" y="685"/>
                  <a:pt x="405" y="686"/>
                  <a:pt x="405" y="687"/>
                </a:cubicBezTo>
                <a:cubicBezTo>
                  <a:pt x="406" y="688"/>
                  <a:pt x="405" y="688"/>
                  <a:pt x="404" y="690"/>
                </a:cubicBezTo>
                <a:cubicBezTo>
                  <a:pt x="404" y="691"/>
                  <a:pt x="405" y="691"/>
                  <a:pt x="405" y="692"/>
                </a:cubicBezTo>
                <a:cubicBezTo>
                  <a:pt x="404" y="692"/>
                  <a:pt x="405" y="693"/>
                  <a:pt x="405" y="694"/>
                </a:cubicBezTo>
                <a:cubicBezTo>
                  <a:pt x="404" y="694"/>
                  <a:pt x="404" y="695"/>
                  <a:pt x="405" y="696"/>
                </a:cubicBezTo>
                <a:cubicBezTo>
                  <a:pt x="405" y="697"/>
                  <a:pt x="403" y="697"/>
                  <a:pt x="403" y="697"/>
                </a:cubicBezTo>
                <a:cubicBezTo>
                  <a:pt x="402" y="698"/>
                  <a:pt x="403" y="699"/>
                  <a:pt x="403" y="700"/>
                </a:cubicBezTo>
                <a:cubicBezTo>
                  <a:pt x="402" y="701"/>
                  <a:pt x="401" y="700"/>
                  <a:pt x="400" y="699"/>
                </a:cubicBezTo>
                <a:cubicBezTo>
                  <a:pt x="400" y="699"/>
                  <a:pt x="401" y="697"/>
                  <a:pt x="402" y="696"/>
                </a:cubicBezTo>
                <a:cubicBezTo>
                  <a:pt x="403" y="695"/>
                  <a:pt x="401" y="693"/>
                  <a:pt x="400" y="693"/>
                </a:cubicBezTo>
                <a:cubicBezTo>
                  <a:pt x="398" y="694"/>
                  <a:pt x="401" y="695"/>
                  <a:pt x="401" y="697"/>
                </a:cubicBezTo>
                <a:cubicBezTo>
                  <a:pt x="401" y="697"/>
                  <a:pt x="401" y="697"/>
                  <a:pt x="400" y="697"/>
                </a:cubicBezTo>
                <a:cubicBezTo>
                  <a:pt x="400" y="697"/>
                  <a:pt x="399" y="697"/>
                  <a:pt x="399" y="698"/>
                </a:cubicBezTo>
                <a:cubicBezTo>
                  <a:pt x="399" y="699"/>
                  <a:pt x="397" y="698"/>
                  <a:pt x="397" y="699"/>
                </a:cubicBezTo>
                <a:cubicBezTo>
                  <a:pt x="396" y="700"/>
                  <a:pt x="398" y="701"/>
                  <a:pt x="397" y="701"/>
                </a:cubicBezTo>
                <a:cubicBezTo>
                  <a:pt x="396" y="702"/>
                  <a:pt x="394" y="703"/>
                  <a:pt x="394" y="704"/>
                </a:cubicBezTo>
                <a:cubicBezTo>
                  <a:pt x="394" y="705"/>
                  <a:pt x="395" y="705"/>
                  <a:pt x="395" y="704"/>
                </a:cubicBezTo>
                <a:cubicBezTo>
                  <a:pt x="395" y="703"/>
                  <a:pt x="397" y="703"/>
                  <a:pt x="397" y="704"/>
                </a:cubicBezTo>
                <a:cubicBezTo>
                  <a:pt x="397" y="705"/>
                  <a:pt x="398" y="705"/>
                  <a:pt x="398" y="705"/>
                </a:cubicBezTo>
                <a:cubicBezTo>
                  <a:pt x="399" y="704"/>
                  <a:pt x="399" y="704"/>
                  <a:pt x="400" y="704"/>
                </a:cubicBezTo>
                <a:cubicBezTo>
                  <a:pt x="401" y="705"/>
                  <a:pt x="401" y="707"/>
                  <a:pt x="400" y="707"/>
                </a:cubicBezTo>
                <a:cubicBezTo>
                  <a:pt x="399" y="707"/>
                  <a:pt x="398" y="708"/>
                  <a:pt x="399" y="709"/>
                </a:cubicBezTo>
                <a:cubicBezTo>
                  <a:pt x="399" y="710"/>
                  <a:pt x="400" y="710"/>
                  <a:pt x="401" y="710"/>
                </a:cubicBezTo>
                <a:cubicBezTo>
                  <a:pt x="401" y="710"/>
                  <a:pt x="402" y="709"/>
                  <a:pt x="403" y="710"/>
                </a:cubicBezTo>
                <a:cubicBezTo>
                  <a:pt x="404" y="710"/>
                  <a:pt x="403" y="712"/>
                  <a:pt x="403" y="711"/>
                </a:cubicBezTo>
                <a:cubicBezTo>
                  <a:pt x="402" y="711"/>
                  <a:pt x="400" y="710"/>
                  <a:pt x="400" y="711"/>
                </a:cubicBezTo>
                <a:cubicBezTo>
                  <a:pt x="399" y="712"/>
                  <a:pt x="398" y="711"/>
                  <a:pt x="397" y="711"/>
                </a:cubicBezTo>
                <a:cubicBezTo>
                  <a:pt x="396" y="710"/>
                  <a:pt x="393" y="712"/>
                  <a:pt x="394" y="713"/>
                </a:cubicBezTo>
                <a:cubicBezTo>
                  <a:pt x="395" y="714"/>
                  <a:pt x="395" y="715"/>
                  <a:pt x="396" y="715"/>
                </a:cubicBezTo>
                <a:cubicBezTo>
                  <a:pt x="397" y="715"/>
                  <a:pt x="398" y="715"/>
                  <a:pt x="398" y="714"/>
                </a:cubicBezTo>
                <a:cubicBezTo>
                  <a:pt x="399" y="713"/>
                  <a:pt x="400" y="712"/>
                  <a:pt x="400" y="714"/>
                </a:cubicBezTo>
                <a:cubicBezTo>
                  <a:pt x="400" y="716"/>
                  <a:pt x="398" y="715"/>
                  <a:pt x="398" y="716"/>
                </a:cubicBezTo>
                <a:cubicBezTo>
                  <a:pt x="397" y="717"/>
                  <a:pt x="397" y="717"/>
                  <a:pt x="395" y="718"/>
                </a:cubicBezTo>
                <a:cubicBezTo>
                  <a:pt x="394" y="719"/>
                  <a:pt x="395" y="721"/>
                  <a:pt x="396" y="720"/>
                </a:cubicBezTo>
                <a:cubicBezTo>
                  <a:pt x="397" y="720"/>
                  <a:pt x="396" y="721"/>
                  <a:pt x="397" y="721"/>
                </a:cubicBezTo>
                <a:cubicBezTo>
                  <a:pt x="399" y="722"/>
                  <a:pt x="399" y="721"/>
                  <a:pt x="399" y="720"/>
                </a:cubicBezTo>
                <a:cubicBezTo>
                  <a:pt x="399" y="719"/>
                  <a:pt x="399" y="717"/>
                  <a:pt x="401" y="718"/>
                </a:cubicBezTo>
                <a:cubicBezTo>
                  <a:pt x="402" y="719"/>
                  <a:pt x="400" y="720"/>
                  <a:pt x="400" y="721"/>
                </a:cubicBezTo>
                <a:cubicBezTo>
                  <a:pt x="400" y="722"/>
                  <a:pt x="399" y="723"/>
                  <a:pt x="399" y="724"/>
                </a:cubicBezTo>
                <a:cubicBezTo>
                  <a:pt x="399" y="725"/>
                  <a:pt x="398" y="724"/>
                  <a:pt x="398" y="726"/>
                </a:cubicBezTo>
                <a:cubicBezTo>
                  <a:pt x="398" y="727"/>
                  <a:pt x="396" y="726"/>
                  <a:pt x="397" y="727"/>
                </a:cubicBezTo>
                <a:cubicBezTo>
                  <a:pt x="398" y="727"/>
                  <a:pt x="396" y="728"/>
                  <a:pt x="397" y="729"/>
                </a:cubicBezTo>
                <a:cubicBezTo>
                  <a:pt x="397" y="730"/>
                  <a:pt x="397" y="729"/>
                  <a:pt x="398" y="729"/>
                </a:cubicBezTo>
                <a:cubicBezTo>
                  <a:pt x="398" y="729"/>
                  <a:pt x="398" y="728"/>
                  <a:pt x="399" y="729"/>
                </a:cubicBezTo>
                <a:cubicBezTo>
                  <a:pt x="400" y="729"/>
                  <a:pt x="400" y="729"/>
                  <a:pt x="401" y="729"/>
                </a:cubicBezTo>
                <a:cubicBezTo>
                  <a:pt x="402" y="728"/>
                  <a:pt x="403" y="730"/>
                  <a:pt x="402" y="730"/>
                </a:cubicBezTo>
                <a:cubicBezTo>
                  <a:pt x="401" y="730"/>
                  <a:pt x="399" y="732"/>
                  <a:pt x="400" y="732"/>
                </a:cubicBezTo>
                <a:cubicBezTo>
                  <a:pt x="400" y="732"/>
                  <a:pt x="401" y="732"/>
                  <a:pt x="401" y="732"/>
                </a:cubicBezTo>
                <a:cubicBezTo>
                  <a:pt x="402" y="732"/>
                  <a:pt x="402" y="732"/>
                  <a:pt x="403" y="732"/>
                </a:cubicBezTo>
                <a:cubicBezTo>
                  <a:pt x="403" y="734"/>
                  <a:pt x="404" y="733"/>
                  <a:pt x="404" y="732"/>
                </a:cubicBezTo>
                <a:cubicBezTo>
                  <a:pt x="404" y="731"/>
                  <a:pt x="406" y="732"/>
                  <a:pt x="407" y="733"/>
                </a:cubicBezTo>
                <a:cubicBezTo>
                  <a:pt x="407" y="734"/>
                  <a:pt x="404" y="735"/>
                  <a:pt x="403" y="734"/>
                </a:cubicBezTo>
                <a:cubicBezTo>
                  <a:pt x="402" y="734"/>
                  <a:pt x="401" y="736"/>
                  <a:pt x="402" y="737"/>
                </a:cubicBezTo>
                <a:cubicBezTo>
                  <a:pt x="403" y="738"/>
                  <a:pt x="404" y="737"/>
                  <a:pt x="405" y="736"/>
                </a:cubicBezTo>
                <a:cubicBezTo>
                  <a:pt x="406" y="735"/>
                  <a:pt x="411" y="735"/>
                  <a:pt x="411" y="736"/>
                </a:cubicBezTo>
                <a:cubicBezTo>
                  <a:pt x="412" y="737"/>
                  <a:pt x="411" y="737"/>
                  <a:pt x="410" y="737"/>
                </a:cubicBezTo>
                <a:cubicBezTo>
                  <a:pt x="409" y="737"/>
                  <a:pt x="409" y="737"/>
                  <a:pt x="409" y="737"/>
                </a:cubicBezTo>
                <a:cubicBezTo>
                  <a:pt x="408" y="738"/>
                  <a:pt x="406" y="738"/>
                  <a:pt x="406" y="738"/>
                </a:cubicBezTo>
                <a:cubicBezTo>
                  <a:pt x="406" y="737"/>
                  <a:pt x="404" y="738"/>
                  <a:pt x="404" y="739"/>
                </a:cubicBezTo>
                <a:cubicBezTo>
                  <a:pt x="404" y="740"/>
                  <a:pt x="402" y="740"/>
                  <a:pt x="404" y="741"/>
                </a:cubicBezTo>
                <a:cubicBezTo>
                  <a:pt x="405" y="741"/>
                  <a:pt x="405" y="740"/>
                  <a:pt x="405" y="740"/>
                </a:cubicBezTo>
                <a:cubicBezTo>
                  <a:pt x="406" y="739"/>
                  <a:pt x="406" y="739"/>
                  <a:pt x="408" y="739"/>
                </a:cubicBezTo>
                <a:cubicBezTo>
                  <a:pt x="409" y="739"/>
                  <a:pt x="410" y="739"/>
                  <a:pt x="410" y="738"/>
                </a:cubicBezTo>
                <a:cubicBezTo>
                  <a:pt x="411" y="738"/>
                  <a:pt x="412" y="737"/>
                  <a:pt x="412" y="738"/>
                </a:cubicBezTo>
                <a:cubicBezTo>
                  <a:pt x="413" y="740"/>
                  <a:pt x="410" y="741"/>
                  <a:pt x="409" y="740"/>
                </a:cubicBezTo>
                <a:cubicBezTo>
                  <a:pt x="408" y="739"/>
                  <a:pt x="407" y="741"/>
                  <a:pt x="407" y="742"/>
                </a:cubicBezTo>
                <a:cubicBezTo>
                  <a:pt x="407" y="743"/>
                  <a:pt x="404" y="742"/>
                  <a:pt x="403" y="741"/>
                </a:cubicBezTo>
                <a:cubicBezTo>
                  <a:pt x="401" y="741"/>
                  <a:pt x="402" y="743"/>
                  <a:pt x="403" y="744"/>
                </a:cubicBezTo>
                <a:cubicBezTo>
                  <a:pt x="404" y="745"/>
                  <a:pt x="404" y="745"/>
                  <a:pt x="405" y="745"/>
                </a:cubicBezTo>
                <a:cubicBezTo>
                  <a:pt x="405" y="745"/>
                  <a:pt x="406" y="745"/>
                  <a:pt x="407" y="745"/>
                </a:cubicBezTo>
                <a:cubicBezTo>
                  <a:pt x="408" y="746"/>
                  <a:pt x="408" y="747"/>
                  <a:pt x="409" y="746"/>
                </a:cubicBezTo>
                <a:cubicBezTo>
                  <a:pt x="411" y="745"/>
                  <a:pt x="409" y="745"/>
                  <a:pt x="409" y="745"/>
                </a:cubicBezTo>
                <a:cubicBezTo>
                  <a:pt x="408" y="744"/>
                  <a:pt x="409" y="743"/>
                  <a:pt x="410" y="744"/>
                </a:cubicBezTo>
                <a:cubicBezTo>
                  <a:pt x="412" y="744"/>
                  <a:pt x="414" y="743"/>
                  <a:pt x="414" y="741"/>
                </a:cubicBezTo>
                <a:cubicBezTo>
                  <a:pt x="413" y="738"/>
                  <a:pt x="415" y="737"/>
                  <a:pt x="417" y="737"/>
                </a:cubicBezTo>
                <a:cubicBezTo>
                  <a:pt x="420" y="736"/>
                  <a:pt x="418" y="738"/>
                  <a:pt x="417" y="739"/>
                </a:cubicBezTo>
                <a:cubicBezTo>
                  <a:pt x="415" y="739"/>
                  <a:pt x="415" y="740"/>
                  <a:pt x="416" y="741"/>
                </a:cubicBezTo>
                <a:cubicBezTo>
                  <a:pt x="417" y="742"/>
                  <a:pt x="418" y="742"/>
                  <a:pt x="418" y="741"/>
                </a:cubicBezTo>
                <a:cubicBezTo>
                  <a:pt x="419" y="741"/>
                  <a:pt x="420" y="741"/>
                  <a:pt x="420" y="741"/>
                </a:cubicBezTo>
                <a:cubicBezTo>
                  <a:pt x="421" y="742"/>
                  <a:pt x="418" y="742"/>
                  <a:pt x="418" y="743"/>
                </a:cubicBezTo>
                <a:cubicBezTo>
                  <a:pt x="417" y="744"/>
                  <a:pt x="419" y="745"/>
                  <a:pt x="418" y="746"/>
                </a:cubicBezTo>
                <a:cubicBezTo>
                  <a:pt x="416" y="747"/>
                  <a:pt x="417" y="743"/>
                  <a:pt x="416" y="743"/>
                </a:cubicBezTo>
                <a:cubicBezTo>
                  <a:pt x="415" y="742"/>
                  <a:pt x="414" y="743"/>
                  <a:pt x="415" y="745"/>
                </a:cubicBezTo>
                <a:cubicBezTo>
                  <a:pt x="416" y="747"/>
                  <a:pt x="414" y="746"/>
                  <a:pt x="413" y="745"/>
                </a:cubicBezTo>
                <a:cubicBezTo>
                  <a:pt x="412" y="744"/>
                  <a:pt x="411" y="745"/>
                  <a:pt x="412" y="746"/>
                </a:cubicBezTo>
                <a:cubicBezTo>
                  <a:pt x="413" y="747"/>
                  <a:pt x="410" y="746"/>
                  <a:pt x="410" y="748"/>
                </a:cubicBezTo>
                <a:cubicBezTo>
                  <a:pt x="410" y="749"/>
                  <a:pt x="410" y="749"/>
                  <a:pt x="411" y="749"/>
                </a:cubicBezTo>
                <a:cubicBezTo>
                  <a:pt x="412" y="748"/>
                  <a:pt x="412" y="748"/>
                  <a:pt x="413" y="749"/>
                </a:cubicBezTo>
                <a:cubicBezTo>
                  <a:pt x="415" y="749"/>
                  <a:pt x="414" y="751"/>
                  <a:pt x="415" y="752"/>
                </a:cubicBezTo>
                <a:cubicBezTo>
                  <a:pt x="416" y="753"/>
                  <a:pt x="415" y="749"/>
                  <a:pt x="417" y="749"/>
                </a:cubicBezTo>
                <a:cubicBezTo>
                  <a:pt x="418" y="749"/>
                  <a:pt x="417" y="752"/>
                  <a:pt x="420" y="753"/>
                </a:cubicBezTo>
                <a:cubicBezTo>
                  <a:pt x="423" y="754"/>
                  <a:pt x="420" y="752"/>
                  <a:pt x="421" y="751"/>
                </a:cubicBezTo>
                <a:cubicBezTo>
                  <a:pt x="423" y="751"/>
                  <a:pt x="424" y="754"/>
                  <a:pt x="426" y="755"/>
                </a:cubicBezTo>
                <a:cubicBezTo>
                  <a:pt x="427" y="755"/>
                  <a:pt x="426" y="753"/>
                  <a:pt x="425" y="752"/>
                </a:cubicBezTo>
                <a:cubicBezTo>
                  <a:pt x="424" y="751"/>
                  <a:pt x="426" y="751"/>
                  <a:pt x="428" y="752"/>
                </a:cubicBezTo>
                <a:cubicBezTo>
                  <a:pt x="429" y="752"/>
                  <a:pt x="430" y="752"/>
                  <a:pt x="430" y="751"/>
                </a:cubicBezTo>
                <a:cubicBezTo>
                  <a:pt x="430" y="751"/>
                  <a:pt x="431" y="751"/>
                  <a:pt x="431" y="751"/>
                </a:cubicBezTo>
                <a:cubicBezTo>
                  <a:pt x="432" y="751"/>
                  <a:pt x="432" y="752"/>
                  <a:pt x="433" y="751"/>
                </a:cubicBezTo>
                <a:cubicBezTo>
                  <a:pt x="434" y="750"/>
                  <a:pt x="437" y="751"/>
                  <a:pt x="438" y="750"/>
                </a:cubicBezTo>
                <a:cubicBezTo>
                  <a:pt x="440" y="749"/>
                  <a:pt x="438" y="749"/>
                  <a:pt x="435" y="748"/>
                </a:cubicBezTo>
                <a:cubicBezTo>
                  <a:pt x="433" y="748"/>
                  <a:pt x="428" y="744"/>
                  <a:pt x="427" y="743"/>
                </a:cubicBezTo>
                <a:cubicBezTo>
                  <a:pt x="426" y="742"/>
                  <a:pt x="427" y="741"/>
                  <a:pt x="425" y="741"/>
                </a:cubicBezTo>
                <a:cubicBezTo>
                  <a:pt x="423" y="741"/>
                  <a:pt x="424" y="740"/>
                  <a:pt x="425" y="739"/>
                </a:cubicBezTo>
                <a:cubicBezTo>
                  <a:pt x="426" y="739"/>
                  <a:pt x="425" y="737"/>
                  <a:pt x="424" y="737"/>
                </a:cubicBezTo>
                <a:cubicBezTo>
                  <a:pt x="422" y="737"/>
                  <a:pt x="420" y="737"/>
                  <a:pt x="420" y="735"/>
                </a:cubicBezTo>
                <a:cubicBezTo>
                  <a:pt x="420" y="734"/>
                  <a:pt x="422" y="734"/>
                  <a:pt x="423" y="735"/>
                </a:cubicBezTo>
                <a:cubicBezTo>
                  <a:pt x="424" y="735"/>
                  <a:pt x="424" y="735"/>
                  <a:pt x="425" y="735"/>
                </a:cubicBezTo>
                <a:cubicBezTo>
                  <a:pt x="425" y="734"/>
                  <a:pt x="422" y="732"/>
                  <a:pt x="422" y="731"/>
                </a:cubicBezTo>
                <a:cubicBezTo>
                  <a:pt x="422" y="730"/>
                  <a:pt x="422" y="729"/>
                  <a:pt x="422" y="728"/>
                </a:cubicBezTo>
                <a:cubicBezTo>
                  <a:pt x="422" y="727"/>
                  <a:pt x="421" y="725"/>
                  <a:pt x="423" y="724"/>
                </a:cubicBezTo>
                <a:cubicBezTo>
                  <a:pt x="424" y="723"/>
                  <a:pt x="424" y="722"/>
                  <a:pt x="425" y="722"/>
                </a:cubicBezTo>
                <a:cubicBezTo>
                  <a:pt x="426" y="722"/>
                  <a:pt x="428" y="721"/>
                  <a:pt x="428" y="719"/>
                </a:cubicBezTo>
                <a:cubicBezTo>
                  <a:pt x="428" y="717"/>
                  <a:pt x="429" y="716"/>
                  <a:pt x="431" y="715"/>
                </a:cubicBezTo>
                <a:cubicBezTo>
                  <a:pt x="433" y="713"/>
                  <a:pt x="436" y="711"/>
                  <a:pt x="436" y="710"/>
                </a:cubicBezTo>
                <a:cubicBezTo>
                  <a:pt x="435" y="710"/>
                  <a:pt x="436" y="707"/>
                  <a:pt x="436" y="706"/>
                </a:cubicBezTo>
                <a:cubicBezTo>
                  <a:pt x="436" y="705"/>
                  <a:pt x="433" y="705"/>
                  <a:pt x="432" y="705"/>
                </a:cubicBezTo>
                <a:cubicBezTo>
                  <a:pt x="431" y="705"/>
                  <a:pt x="427" y="702"/>
                  <a:pt x="429" y="699"/>
                </a:cubicBezTo>
                <a:cubicBezTo>
                  <a:pt x="431" y="695"/>
                  <a:pt x="435" y="695"/>
                  <a:pt x="436" y="695"/>
                </a:cubicBezTo>
                <a:cubicBezTo>
                  <a:pt x="437" y="695"/>
                  <a:pt x="436" y="693"/>
                  <a:pt x="437" y="692"/>
                </a:cubicBezTo>
                <a:cubicBezTo>
                  <a:pt x="438" y="692"/>
                  <a:pt x="438" y="691"/>
                  <a:pt x="438" y="689"/>
                </a:cubicBezTo>
                <a:cubicBezTo>
                  <a:pt x="438" y="688"/>
                  <a:pt x="438" y="685"/>
                  <a:pt x="440" y="685"/>
                </a:cubicBezTo>
                <a:cubicBezTo>
                  <a:pt x="442" y="685"/>
                  <a:pt x="442" y="684"/>
                  <a:pt x="441" y="684"/>
                </a:cubicBezTo>
                <a:cubicBezTo>
                  <a:pt x="440" y="683"/>
                  <a:pt x="440" y="682"/>
                  <a:pt x="441" y="682"/>
                </a:cubicBezTo>
                <a:cubicBezTo>
                  <a:pt x="443" y="682"/>
                  <a:pt x="442" y="683"/>
                  <a:pt x="444" y="683"/>
                </a:cubicBezTo>
                <a:cubicBezTo>
                  <a:pt x="445" y="683"/>
                  <a:pt x="447" y="681"/>
                  <a:pt x="445" y="680"/>
                </a:cubicBezTo>
                <a:cubicBezTo>
                  <a:pt x="444" y="679"/>
                  <a:pt x="443" y="681"/>
                  <a:pt x="442" y="681"/>
                </a:cubicBezTo>
                <a:cubicBezTo>
                  <a:pt x="442" y="681"/>
                  <a:pt x="441" y="680"/>
                  <a:pt x="440" y="680"/>
                </a:cubicBezTo>
                <a:cubicBezTo>
                  <a:pt x="439" y="680"/>
                  <a:pt x="440" y="677"/>
                  <a:pt x="439" y="677"/>
                </a:cubicBezTo>
                <a:cubicBezTo>
                  <a:pt x="439" y="676"/>
                  <a:pt x="439" y="674"/>
                  <a:pt x="439" y="673"/>
                </a:cubicBezTo>
                <a:cubicBezTo>
                  <a:pt x="440" y="672"/>
                  <a:pt x="443" y="674"/>
                  <a:pt x="446" y="674"/>
                </a:cubicBezTo>
                <a:cubicBezTo>
                  <a:pt x="449" y="675"/>
                  <a:pt x="451" y="673"/>
                  <a:pt x="451" y="672"/>
                </a:cubicBezTo>
                <a:cubicBezTo>
                  <a:pt x="451" y="671"/>
                  <a:pt x="450" y="669"/>
                  <a:pt x="451" y="668"/>
                </a:cubicBezTo>
                <a:cubicBezTo>
                  <a:pt x="453" y="667"/>
                  <a:pt x="452" y="666"/>
                  <a:pt x="451" y="665"/>
                </a:cubicBezTo>
                <a:cubicBezTo>
                  <a:pt x="451" y="663"/>
                  <a:pt x="452" y="662"/>
                  <a:pt x="453" y="663"/>
                </a:cubicBezTo>
                <a:cubicBezTo>
                  <a:pt x="453" y="664"/>
                  <a:pt x="459" y="663"/>
                  <a:pt x="464" y="663"/>
                </a:cubicBezTo>
                <a:cubicBezTo>
                  <a:pt x="468" y="662"/>
                  <a:pt x="471" y="660"/>
                  <a:pt x="472" y="659"/>
                </a:cubicBezTo>
                <a:cubicBezTo>
                  <a:pt x="472" y="657"/>
                  <a:pt x="475" y="654"/>
                  <a:pt x="476" y="653"/>
                </a:cubicBezTo>
                <a:cubicBezTo>
                  <a:pt x="476" y="652"/>
                  <a:pt x="476" y="651"/>
                  <a:pt x="474" y="650"/>
                </a:cubicBezTo>
                <a:cubicBezTo>
                  <a:pt x="472" y="650"/>
                  <a:pt x="472" y="648"/>
                  <a:pt x="473" y="647"/>
                </a:cubicBezTo>
                <a:cubicBezTo>
                  <a:pt x="474" y="645"/>
                  <a:pt x="472" y="644"/>
                  <a:pt x="471" y="644"/>
                </a:cubicBezTo>
                <a:cubicBezTo>
                  <a:pt x="469" y="644"/>
                  <a:pt x="466" y="643"/>
                  <a:pt x="468" y="641"/>
                </a:cubicBezTo>
                <a:cubicBezTo>
                  <a:pt x="469" y="640"/>
                  <a:pt x="469" y="641"/>
                  <a:pt x="469" y="641"/>
                </a:cubicBezTo>
                <a:cubicBezTo>
                  <a:pt x="470" y="641"/>
                  <a:pt x="470" y="642"/>
                  <a:pt x="471" y="642"/>
                </a:cubicBezTo>
                <a:cubicBezTo>
                  <a:pt x="473" y="641"/>
                  <a:pt x="474" y="642"/>
                  <a:pt x="476" y="643"/>
                </a:cubicBezTo>
                <a:cubicBezTo>
                  <a:pt x="478" y="644"/>
                  <a:pt x="478" y="643"/>
                  <a:pt x="478" y="643"/>
                </a:cubicBezTo>
                <a:cubicBezTo>
                  <a:pt x="478" y="643"/>
                  <a:pt x="479" y="643"/>
                  <a:pt x="480" y="643"/>
                </a:cubicBezTo>
                <a:cubicBezTo>
                  <a:pt x="482" y="643"/>
                  <a:pt x="484" y="644"/>
                  <a:pt x="486" y="642"/>
                </a:cubicBezTo>
                <a:cubicBezTo>
                  <a:pt x="488" y="641"/>
                  <a:pt x="489" y="638"/>
                  <a:pt x="491" y="636"/>
                </a:cubicBezTo>
                <a:cubicBezTo>
                  <a:pt x="494" y="634"/>
                  <a:pt x="493" y="633"/>
                  <a:pt x="495" y="631"/>
                </a:cubicBezTo>
                <a:cubicBezTo>
                  <a:pt x="496" y="629"/>
                  <a:pt x="495" y="628"/>
                  <a:pt x="497" y="626"/>
                </a:cubicBezTo>
                <a:cubicBezTo>
                  <a:pt x="499" y="624"/>
                  <a:pt x="496" y="623"/>
                  <a:pt x="499" y="621"/>
                </a:cubicBezTo>
                <a:cubicBezTo>
                  <a:pt x="502" y="620"/>
                  <a:pt x="501" y="622"/>
                  <a:pt x="499" y="625"/>
                </a:cubicBezTo>
                <a:cubicBezTo>
                  <a:pt x="497" y="628"/>
                  <a:pt x="497" y="629"/>
                  <a:pt x="499" y="627"/>
                </a:cubicBezTo>
                <a:cubicBezTo>
                  <a:pt x="502" y="625"/>
                  <a:pt x="503" y="622"/>
                  <a:pt x="505" y="618"/>
                </a:cubicBezTo>
                <a:cubicBezTo>
                  <a:pt x="507" y="615"/>
                  <a:pt x="508" y="614"/>
                  <a:pt x="509" y="614"/>
                </a:cubicBezTo>
                <a:cubicBezTo>
                  <a:pt x="511" y="614"/>
                  <a:pt x="511" y="610"/>
                  <a:pt x="510" y="608"/>
                </a:cubicBezTo>
                <a:cubicBezTo>
                  <a:pt x="510" y="605"/>
                  <a:pt x="509" y="603"/>
                  <a:pt x="510" y="601"/>
                </a:cubicBezTo>
                <a:cubicBezTo>
                  <a:pt x="511" y="600"/>
                  <a:pt x="510" y="598"/>
                  <a:pt x="512" y="598"/>
                </a:cubicBezTo>
                <a:cubicBezTo>
                  <a:pt x="513" y="598"/>
                  <a:pt x="515" y="596"/>
                  <a:pt x="517" y="594"/>
                </a:cubicBezTo>
                <a:cubicBezTo>
                  <a:pt x="519" y="592"/>
                  <a:pt x="521" y="592"/>
                  <a:pt x="523" y="592"/>
                </a:cubicBezTo>
                <a:cubicBezTo>
                  <a:pt x="525" y="592"/>
                  <a:pt x="524" y="591"/>
                  <a:pt x="525" y="590"/>
                </a:cubicBezTo>
                <a:cubicBezTo>
                  <a:pt x="526" y="590"/>
                  <a:pt x="527" y="589"/>
                  <a:pt x="528" y="588"/>
                </a:cubicBezTo>
                <a:cubicBezTo>
                  <a:pt x="529" y="587"/>
                  <a:pt x="533" y="588"/>
                  <a:pt x="535" y="588"/>
                </a:cubicBezTo>
                <a:cubicBezTo>
                  <a:pt x="538" y="588"/>
                  <a:pt x="539" y="588"/>
                  <a:pt x="539" y="587"/>
                </a:cubicBezTo>
                <a:cubicBezTo>
                  <a:pt x="539" y="585"/>
                  <a:pt x="540" y="584"/>
                  <a:pt x="542" y="584"/>
                </a:cubicBezTo>
                <a:cubicBezTo>
                  <a:pt x="543" y="584"/>
                  <a:pt x="543" y="584"/>
                  <a:pt x="543" y="582"/>
                </a:cubicBezTo>
                <a:cubicBezTo>
                  <a:pt x="543" y="580"/>
                  <a:pt x="544" y="579"/>
                  <a:pt x="545" y="578"/>
                </a:cubicBezTo>
                <a:cubicBezTo>
                  <a:pt x="546" y="577"/>
                  <a:pt x="546" y="575"/>
                  <a:pt x="547" y="574"/>
                </a:cubicBezTo>
                <a:cubicBezTo>
                  <a:pt x="547" y="573"/>
                  <a:pt x="548" y="574"/>
                  <a:pt x="548" y="572"/>
                </a:cubicBezTo>
                <a:cubicBezTo>
                  <a:pt x="548" y="570"/>
                  <a:pt x="549" y="568"/>
                  <a:pt x="549" y="567"/>
                </a:cubicBezTo>
                <a:cubicBezTo>
                  <a:pt x="549" y="565"/>
                  <a:pt x="551" y="565"/>
                  <a:pt x="551" y="564"/>
                </a:cubicBezTo>
                <a:cubicBezTo>
                  <a:pt x="552" y="563"/>
                  <a:pt x="551" y="562"/>
                  <a:pt x="552" y="559"/>
                </a:cubicBezTo>
                <a:cubicBezTo>
                  <a:pt x="553" y="556"/>
                  <a:pt x="552" y="554"/>
                  <a:pt x="552" y="551"/>
                </a:cubicBezTo>
                <a:cubicBezTo>
                  <a:pt x="552" y="548"/>
                  <a:pt x="552" y="546"/>
                  <a:pt x="553" y="545"/>
                </a:cubicBezTo>
                <a:cubicBezTo>
                  <a:pt x="554" y="544"/>
                  <a:pt x="553" y="543"/>
                  <a:pt x="552" y="543"/>
                </a:cubicBezTo>
                <a:cubicBezTo>
                  <a:pt x="552" y="543"/>
                  <a:pt x="552" y="542"/>
                  <a:pt x="553" y="542"/>
                </a:cubicBezTo>
                <a:cubicBezTo>
                  <a:pt x="554" y="542"/>
                  <a:pt x="555" y="543"/>
                  <a:pt x="556" y="543"/>
                </a:cubicBezTo>
                <a:cubicBezTo>
                  <a:pt x="557" y="542"/>
                  <a:pt x="558" y="539"/>
                  <a:pt x="559" y="536"/>
                </a:cubicBezTo>
                <a:cubicBezTo>
                  <a:pt x="560" y="533"/>
                  <a:pt x="562" y="533"/>
                  <a:pt x="563" y="533"/>
                </a:cubicBezTo>
                <a:cubicBezTo>
                  <a:pt x="565" y="532"/>
                  <a:pt x="567" y="529"/>
                  <a:pt x="569" y="524"/>
                </a:cubicBezTo>
                <a:cubicBezTo>
                  <a:pt x="571" y="520"/>
                  <a:pt x="569" y="515"/>
                  <a:pt x="568" y="512"/>
                </a:cubicBezTo>
                <a:cubicBezTo>
                  <a:pt x="568" y="509"/>
                  <a:pt x="566" y="510"/>
                  <a:pt x="565" y="510"/>
                </a:cubicBezTo>
                <a:moveTo>
                  <a:pt x="386" y="285"/>
                </a:moveTo>
                <a:cubicBezTo>
                  <a:pt x="387" y="286"/>
                  <a:pt x="388" y="285"/>
                  <a:pt x="389" y="285"/>
                </a:cubicBezTo>
                <a:cubicBezTo>
                  <a:pt x="390" y="285"/>
                  <a:pt x="391" y="284"/>
                  <a:pt x="392" y="285"/>
                </a:cubicBezTo>
                <a:cubicBezTo>
                  <a:pt x="393" y="288"/>
                  <a:pt x="388" y="289"/>
                  <a:pt x="384" y="289"/>
                </a:cubicBezTo>
                <a:cubicBezTo>
                  <a:pt x="379" y="290"/>
                  <a:pt x="378" y="291"/>
                  <a:pt x="377" y="289"/>
                </a:cubicBezTo>
                <a:cubicBezTo>
                  <a:pt x="376" y="287"/>
                  <a:pt x="383" y="285"/>
                  <a:pt x="386" y="285"/>
                </a:cubicBezTo>
                <a:moveTo>
                  <a:pt x="379" y="292"/>
                </a:moveTo>
                <a:cubicBezTo>
                  <a:pt x="380" y="293"/>
                  <a:pt x="373" y="297"/>
                  <a:pt x="369" y="298"/>
                </a:cubicBezTo>
                <a:cubicBezTo>
                  <a:pt x="366" y="300"/>
                  <a:pt x="361" y="299"/>
                  <a:pt x="361" y="297"/>
                </a:cubicBezTo>
                <a:cubicBezTo>
                  <a:pt x="361" y="294"/>
                  <a:pt x="364" y="294"/>
                  <a:pt x="364" y="296"/>
                </a:cubicBezTo>
                <a:cubicBezTo>
                  <a:pt x="365" y="296"/>
                  <a:pt x="366" y="295"/>
                  <a:pt x="367" y="294"/>
                </a:cubicBezTo>
                <a:cubicBezTo>
                  <a:pt x="369" y="293"/>
                  <a:pt x="370" y="292"/>
                  <a:pt x="371" y="292"/>
                </a:cubicBezTo>
                <a:cubicBezTo>
                  <a:pt x="374" y="293"/>
                  <a:pt x="375" y="294"/>
                  <a:pt x="377" y="293"/>
                </a:cubicBezTo>
                <a:cubicBezTo>
                  <a:pt x="379" y="292"/>
                  <a:pt x="379" y="291"/>
                  <a:pt x="379" y="292"/>
                </a:cubicBezTo>
                <a:moveTo>
                  <a:pt x="359" y="274"/>
                </a:moveTo>
                <a:cubicBezTo>
                  <a:pt x="359" y="273"/>
                  <a:pt x="363" y="274"/>
                  <a:pt x="366" y="275"/>
                </a:cubicBezTo>
                <a:cubicBezTo>
                  <a:pt x="367" y="275"/>
                  <a:pt x="368" y="275"/>
                  <a:pt x="369" y="275"/>
                </a:cubicBezTo>
                <a:cubicBezTo>
                  <a:pt x="371" y="275"/>
                  <a:pt x="373" y="275"/>
                  <a:pt x="374" y="277"/>
                </a:cubicBezTo>
                <a:cubicBezTo>
                  <a:pt x="375" y="280"/>
                  <a:pt x="378" y="283"/>
                  <a:pt x="375" y="283"/>
                </a:cubicBezTo>
                <a:cubicBezTo>
                  <a:pt x="374" y="283"/>
                  <a:pt x="373" y="282"/>
                  <a:pt x="372" y="282"/>
                </a:cubicBezTo>
                <a:cubicBezTo>
                  <a:pt x="371" y="281"/>
                  <a:pt x="370" y="280"/>
                  <a:pt x="370" y="281"/>
                </a:cubicBezTo>
                <a:cubicBezTo>
                  <a:pt x="370" y="283"/>
                  <a:pt x="368" y="282"/>
                  <a:pt x="368" y="285"/>
                </a:cubicBezTo>
                <a:cubicBezTo>
                  <a:pt x="368" y="288"/>
                  <a:pt x="366" y="292"/>
                  <a:pt x="365" y="292"/>
                </a:cubicBezTo>
                <a:cubicBezTo>
                  <a:pt x="364" y="292"/>
                  <a:pt x="366" y="287"/>
                  <a:pt x="364" y="286"/>
                </a:cubicBezTo>
                <a:cubicBezTo>
                  <a:pt x="363" y="286"/>
                  <a:pt x="362" y="287"/>
                  <a:pt x="361" y="287"/>
                </a:cubicBezTo>
                <a:cubicBezTo>
                  <a:pt x="360" y="288"/>
                  <a:pt x="359" y="289"/>
                  <a:pt x="359" y="287"/>
                </a:cubicBezTo>
                <a:cubicBezTo>
                  <a:pt x="360" y="285"/>
                  <a:pt x="363" y="283"/>
                  <a:pt x="361" y="279"/>
                </a:cubicBezTo>
                <a:cubicBezTo>
                  <a:pt x="359" y="276"/>
                  <a:pt x="355" y="276"/>
                  <a:pt x="354" y="279"/>
                </a:cubicBezTo>
                <a:cubicBezTo>
                  <a:pt x="353" y="281"/>
                  <a:pt x="351" y="280"/>
                  <a:pt x="350" y="282"/>
                </a:cubicBezTo>
                <a:cubicBezTo>
                  <a:pt x="349" y="284"/>
                  <a:pt x="348" y="288"/>
                  <a:pt x="349" y="291"/>
                </a:cubicBezTo>
                <a:cubicBezTo>
                  <a:pt x="350" y="294"/>
                  <a:pt x="349" y="295"/>
                  <a:pt x="346" y="297"/>
                </a:cubicBezTo>
                <a:cubicBezTo>
                  <a:pt x="343" y="299"/>
                  <a:pt x="341" y="294"/>
                  <a:pt x="343" y="289"/>
                </a:cubicBezTo>
                <a:cubicBezTo>
                  <a:pt x="343" y="285"/>
                  <a:pt x="345" y="282"/>
                  <a:pt x="344" y="282"/>
                </a:cubicBezTo>
                <a:cubicBezTo>
                  <a:pt x="342" y="282"/>
                  <a:pt x="346" y="277"/>
                  <a:pt x="350" y="276"/>
                </a:cubicBezTo>
                <a:cubicBezTo>
                  <a:pt x="354" y="275"/>
                  <a:pt x="359" y="276"/>
                  <a:pt x="359" y="274"/>
                </a:cubicBezTo>
                <a:moveTo>
                  <a:pt x="333" y="265"/>
                </a:moveTo>
                <a:cubicBezTo>
                  <a:pt x="336" y="266"/>
                  <a:pt x="338" y="259"/>
                  <a:pt x="341" y="259"/>
                </a:cubicBezTo>
                <a:cubicBezTo>
                  <a:pt x="343" y="259"/>
                  <a:pt x="350" y="260"/>
                  <a:pt x="350" y="263"/>
                </a:cubicBezTo>
                <a:cubicBezTo>
                  <a:pt x="350" y="266"/>
                  <a:pt x="354" y="263"/>
                  <a:pt x="354" y="266"/>
                </a:cubicBezTo>
                <a:cubicBezTo>
                  <a:pt x="355" y="269"/>
                  <a:pt x="358" y="272"/>
                  <a:pt x="356" y="273"/>
                </a:cubicBezTo>
                <a:cubicBezTo>
                  <a:pt x="355" y="274"/>
                  <a:pt x="355" y="271"/>
                  <a:pt x="352" y="271"/>
                </a:cubicBezTo>
                <a:cubicBezTo>
                  <a:pt x="350" y="271"/>
                  <a:pt x="347" y="274"/>
                  <a:pt x="344" y="273"/>
                </a:cubicBezTo>
                <a:cubicBezTo>
                  <a:pt x="342" y="272"/>
                  <a:pt x="343" y="270"/>
                  <a:pt x="341" y="270"/>
                </a:cubicBezTo>
                <a:cubicBezTo>
                  <a:pt x="339" y="270"/>
                  <a:pt x="343" y="266"/>
                  <a:pt x="340" y="268"/>
                </a:cubicBezTo>
                <a:cubicBezTo>
                  <a:pt x="337" y="270"/>
                  <a:pt x="332" y="274"/>
                  <a:pt x="330" y="272"/>
                </a:cubicBezTo>
                <a:cubicBezTo>
                  <a:pt x="329" y="271"/>
                  <a:pt x="328" y="271"/>
                  <a:pt x="327" y="271"/>
                </a:cubicBezTo>
                <a:cubicBezTo>
                  <a:pt x="326" y="271"/>
                  <a:pt x="325" y="272"/>
                  <a:pt x="325" y="271"/>
                </a:cubicBezTo>
                <a:cubicBezTo>
                  <a:pt x="323" y="269"/>
                  <a:pt x="330" y="265"/>
                  <a:pt x="333" y="265"/>
                </a:cubicBezTo>
                <a:moveTo>
                  <a:pt x="216" y="152"/>
                </a:moveTo>
                <a:cubicBezTo>
                  <a:pt x="213" y="155"/>
                  <a:pt x="212" y="156"/>
                  <a:pt x="210" y="155"/>
                </a:cubicBezTo>
                <a:cubicBezTo>
                  <a:pt x="207" y="155"/>
                  <a:pt x="206" y="156"/>
                  <a:pt x="207" y="157"/>
                </a:cubicBezTo>
                <a:cubicBezTo>
                  <a:pt x="208" y="158"/>
                  <a:pt x="208" y="159"/>
                  <a:pt x="206" y="159"/>
                </a:cubicBezTo>
                <a:cubicBezTo>
                  <a:pt x="203" y="160"/>
                  <a:pt x="201" y="162"/>
                  <a:pt x="200" y="161"/>
                </a:cubicBezTo>
                <a:cubicBezTo>
                  <a:pt x="199" y="161"/>
                  <a:pt x="205" y="157"/>
                  <a:pt x="203" y="156"/>
                </a:cubicBezTo>
                <a:cubicBezTo>
                  <a:pt x="202" y="155"/>
                  <a:pt x="198" y="158"/>
                  <a:pt x="198" y="159"/>
                </a:cubicBezTo>
                <a:cubicBezTo>
                  <a:pt x="198" y="161"/>
                  <a:pt x="196" y="161"/>
                  <a:pt x="194" y="161"/>
                </a:cubicBezTo>
                <a:cubicBezTo>
                  <a:pt x="193" y="161"/>
                  <a:pt x="191" y="159"/>
                  <a:pt x="193" y="159"/>
                </a:cubicBezTo>
                <a:cubicBezTo>
                  <a:pt x="194" y="159"/>
                  <a:pt x="193" y="157"/>
                  <a:pt x="195" y="157"/>
                </a:cubicBezTo>
                <a:cubicBezTo>
                  <a:pt x="197" y="156"/>
                  <a:pt x="195" y="155"/>
                  <a:pt x="195" y="154"/>
                </a:cubicBezTo>
                <a:cubicBezTo>
                  <a:pt x="195" y="154"/>
                  <a:pt x="196" y="154"/>
                  <a:pt x="197" y="154"/>
                </a:cubicBezTo>
                <a:cubicBezTo>
                  <a:pt x="199" y="154"/>
                  <a:pt x="200" y="154"/>
                  <a:pt x="200" y="153"/>
                </a:cubicBezTo>
                <a:cubicBezTo>
                  <a:pt x="200" y="152"/>
                  <a:pt x="196" y="150"/>
                  <a:pt x="195" y="151"/>
                </a:cubicBezTo>
                <a:cubicBezTo>
                  <a:pt x="193" y="152"/>
                  <a:pt x="190" y="154"/>
                  <a:pt x="186" y="153"/>
                </a:cubicBezTo>
                <a:cubicBezTo>
                  <a:pt x="185" y="152"/>
                  <a:pt x="196" y="151"/>
                  <a:pt x="198" y="149"/>
                </a:cubicBezTo>
                <a:cubicBezTo>
                  <a:pt x="199" y="148"/>
                  <a:pt x="207" y="146"/>
                  <a:pt x="208" y="147"/>
                </a:cubicBezTo>
                <a:cubicBezTo>
                  <a:pt x="209" y="149"/>
                  <a:pt x="204" y="150"/>
                  <a:pt x="206" y="151"/>
                </a:cubicBezTo>
                <a:cubicBezTo>
                  <a:pt x="208" y="153"/>
                  <a:pt x="212" y="152"/>
                  <a:pt x="213" y="150"/>
                </a:cubicBezTo>
                <a:cubicBezTo>
                  <a:pt x="214" y="149"/>
                  <a:pt x="218" y="149"/>
                  <a:pt x="216" y="152"/>
                </a:cubicBezTo>
                <a:moveTo>
                  <a:pt x="239" y="182"/>
                </a:moveTo>
                <a:cubicBezTo>
                  <a:pt x="236" y="185"/>
                  <a:pt x="237" y="184"/>
                  <a:pt x="234" y="185"/>
                </a:cubicBezTo>
                <a:cubicBezTo>
                  <a:pt x="232" y="185"/>
                  <a:pt x="234" y="188"/>
                  <a:pt x="231" y="188"/>
                </a:cubicBezTo>
                <a:cubicBezTo>
                  <a:pt x="227" y="188"/>
                  <a:pt x="220" y="188"/>
                  <a:pt x="219" y="187"/>
                </a:cubicBezTo>
                <a:cubicBezTo>
                  <a:pt x="219" y="186"/>
                  <a:pt x="223" y="187"/>
                  <a:pt x="223" y="185"/>
                </a:cubicBezTo>
                <a:cubicBezTo>
                  <a:pt x="224" y="184"/>
                  <a:pt x="225" y="182"/>
                  <a:pt x="227" y="182"/>
                </a:cubicBezTo>
                <a:cubicBezTo>
                  <a:pt x="229" y="182"/>
                  <a:pt x="228" y="179"/>
                  <a:pt x="225" y="178"/>
                </a:cubicBezTo>
                <a:cubicBezTo>
                  <a:pt x="222" y="176"/>
                  <a:pt x="230" y="175"/>
                  <a:pt x="232" y="178"/>
                </a:cubicBezTo>
                <a:cubicBezTo>
                  <a:pt x="233" y="180"/>
                  <a:pt x="236" y="182"/>
                  <a:pt x="238" y="180"/>
                </a:cubicBezTo>
                <a:cubicBezTo>
                  <a:pt x="240" y="179"/>
                  <a:pt x="250" y="174"/>
                  <a:pt x="250" y="176"/>
                </a:cubicBezTo>
                <a:cubicBezTo>
                  <a:pt x="250" y="178"/>
                  <a:pt x="242" y="180"/>
                  <a:pt x="239" y="182"/>
                </a:cubicBezTo>
                <a:moveTo>
                  <a:pt x="295" y="234"/>
                </a:moveTo>
                <a:cubicBezTo>
                  <a:pt x="295" y="231"/>
                  <a:pt x="299" y="230"/>
                  <a:pt x="300" y="232"/>
                </a:cubicBezTo>
                <a:cubicBezTo>
                  <a:pt x="302" y="234"/>
                  <a:pt x="304" y="242"/>
                  <a:pt x="305" y="244"/>
                </a:cubicBezTo>
                <a:cubicBezTo>
                  <a:pt x="307" y="247"/>
                  <a:pt x="307" y="251"/>
                  <a:pt x="305" y="251"/>
                </a:cubicBezTo>
                <a:cubicBezTo>
                  <a:pt x="303" y="251"/>
                  <a:pt x="305" y="245"/>
                  <a:pt x="301" y="243"/>
                </a:cubicBezTo>
                <a:cubicBezTo>
                  <a:pt x="297" y="241"/>
                  <a:pt x="295" y="236"/>
                  <a:pt x="295" y="234"/>
                </a:cubicBezTo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6" name="矩形标注 4"/>
          <p:cNvSpPr/>
          <p:nvPr/>
        </p:nvSpPr>
        <p:spPr>
          <a:xfrm>
            <a:off x="8513763" y="1858963"/>
            <a:ext cx="1089025" cy="596900"/>
          </a:xfrm>
          <a:prstGeom prst="wedgeRectCallout">
            <a:avLst>
              <a:gd name="adj1" fmla="val -79389"/>
              <a:gd name="adj2" fmla="val -9023"/>
            </a:avLst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556" name="文本框 6"/>
          <p:cNvSpPr/>
          <p:nvPr/>
        </p:nvSpPr>
        <p:spPr>
          <a:xfrm>
            <a:off x="8556625" y="1897063"/>
            <a:ext cx="973138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1988" name="矩形标注 6"/>
          <p:cNvSpPr/>
          <p:nvPr/>
        </p:nvSpPr>
        <p:spPr>
          <a:xfrm>
            <a:off x="8629650" y="3297238"/>
            <a:ext cx="1728788" cy="596900"/>
          </a:xfrm>
          <a:prstGeom prst="wedgeRectCallout">
            <a:avLst>
              <a:gd name="adj1" fmla="val -66463"/>
              <a:gd name="adj2" fmla="val -9023"/>
            </a:avLst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558" name="文本框 8"/>
          <p:cNvSpPr/>
          <p:nvPr/>
        </p:nvSpPr>
        <p:spPr>
          <a:xfrm>
            <a:off x="8686800" y="3333750"/>
            <a:ext cx="1614488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1990" name="矩形标注 8"/>
          <p:cNvSpPr/>
          <p:nvPr/>
        </p:nvSpPr>
        <p:spPr>
          <a:xfrm>
            <a:off x="6751638" y="2759075"/>
            <a:ext cx="1146175" cy="992188"/>
          </a:xfrm>
          <a:prstGeom prst="wedgeRectCallout">
            <a:avLst>
              <a:gd name="adj1" fmla="val -79389"/>
              <a:gd name="adj2" fmla="val -9023"/>
            </a:avLst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560" name="文本框 10"/>
          <p:cNvSpPr/>
          <p:nvPr/>
        </p:nvSpPr>
        <p:spPr>
          <a:xfrm>
            <a:off x="6808788" y="2781300"/>
            <a:ext cx="1030287" cy="955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</a:t>
            </a:r>
            <a:endParaRPr lang="en-US" altLang="zh-CN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1992" name="矩形标注 10"/>
          <p:cNvSpPr/>
          <p:nvPr/>
        </p:nvSpPr>
        <p:spPr>
          <a:xfrm flipH="1">
            <a:off x="3152775" y="3057525"/>
            <a:ext cx="1270000" cy="768350"/>
          </a:xfrm>
          <a:prstGeom prst="wedgeRectCallout">
            <a:avLst>
              <a:gd name="adj1" fmla="val -79389"/>
              <a:gd name="adj2" fmla="val -9023"/>
            </a:avLst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562" name="文本框 12"/>
          <p:cNvSpPr/>
          <p:nvPr/>
        </p:nvSpPr>
        <p:spPr>
          <a:xfrm>
            <a:off x="3182938" y="3025775"/>
            <a:ext cx="1211262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1994" name="矩形标注 12"/>
          <p:cNvSpPr/>
          <p:nvPr/>
        </p:nvSpPr>
        <p:spPr>
          <a:xfrm flipH="1">
            <a:off x="1979613" y="1468438"/>
            <a:ext cx="1268412" cy="768350"/>
          </a:xfrm>
          <a:prstGeom prst="wedgeRectCallout">
            <a:avLst>
              <a:gd name="adj1" fmla="val -79389"/>
              <a:gd name="adj2" fmla="val -9023"/>
            </a:avLst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564" name="文本框 14"/>
          <p:cNvSpPr/>
          <p:nvPr/>
        </p:nvSpPr>
        <p:spPr>
          <a:xfrm>
            <a:off x="2008188" y="1436688"/>
            <a:ext cx="1211262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3565" name="矩形 132"/>
          <p:cNvSpPr/>
          <p:nvPr/>
        </p:nvSpPr>
        <p:spPr>
          <a:xfrm>
            <a:off x="1131888" y="4560888"/>
            <a:ext cx="2646362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点击此处添加标题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1997" name="直接连接符 15"/>
          <p:cNvSpPr/>
          <p:nvPr/>
        </p:nvSpPr>
        <p:spPr>
          <a:xfrm>
            <a:off x="1192213" y="5038725"/>
            <a:ext cx="2525712" cy="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3567" name="矩形 44"/>
          <p:cNvSpPr/>
          <p:nvPr/>
        </p:nvSpPr>
        <p:spPr>
          <a:xfrm>
            <a:off x="1192213" y="5105400"/>
            <a:ext cx="9837737" cy="1200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16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丫丫精饰极简主义设计，极致简约风潮流所向，通用设计，完美兼容，打造最实用，最具个性的演示方案，让你的演示卓越非凡。丫丫精饰极简主义设计，极致简约风潮流所向，通用设计，完美兼容，打造最实用，最具个性的演示方案，让你的演示卓越非凡。丫丫精饰极简主义设计，极致简约风潮流所向，通用设计，完美兼容，打造最实用，最具个性的演示方案，让你的演示卓越非凡。丫丫精饰极简主义设计，极致简约风潮流所向，通用设计，完美兼容，打造最实用，最具个性的演示方案，让你的演示卓越非凡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grpSp>
        <p:nvGrpSpPr>
          <p:cNvPr id="41999" name="组合 17"/>
          <p:cNvGrpSpPr/>
          <p:nvPr/>
        </p:nvGrpSpPr>
        <p:grpSpPr>
          <a:xfrm rot="10800000">
            <a:off x="53975" y="47625"/>
            <a:ext cx="4611688" cy="765175"/>
            <a:chOff x="0" y="0"/>
            <a:chExt cx="4611606" cy="765176"/>
          </a:xfrm>
        </p:grpSpPr>
        <p:sp>
          <p:nvSpPr>
            <p:cNvPr id="42000" name="等腰三角形 18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001" name="等腰三角形 19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002" name="文本框 21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3C72A4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42003" name="文本框 23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42004" name="矩形 24"/>
          <p:cNvSpPr/>
          <p:nvPr/>
        </p:nvSpPr>
        <p:spPr>
          <a:xfrm>
            <a:off x="333375" y="142875"/>
            <a:ext cx="690563" cy="5857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04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42005" name="MH_Entry_1"/>
          <p:cNvSpPr/>
          <p:nvPr/>
        </p:nvSpPr>
        <p:spPr>
          <a:xfrm>
            <a:off x="839788" y="195263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请在此处输入您的标题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35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/>
      <p:bldP spid="23558" grpId="0"/>
      <p:bldP spid="23560" grpId="0"/>
      <p:bldP spid="23562" grpId="0"/>
      <p:bldP spid="23564" grpId="0"/>
      <p:bldP spid="23565" grpId="0"/>
      <p:bldP spid="2356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Freeform 7"/>
          <p:cNvSpPr/>
          <p:nvPr/>
        </p:nvSpPr>
        <p:spPr>
          <a:xfrm>
            <a:off x="4822825" y="1919288"/>
            <a:ext cx="2547938" cy="9175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055076172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909" h="327">
                <a:moveTo>
                  <a:pt x="404" y="0"/>
                </a:moveTo>
                <a:lnTo>
                  <a:pt x="0" y="261"/>
                </a:lnTo>
                <a:lnTo>
                  <a:pt x="909" y="327"/>
                </a:lnTo>
                <a:lnTo>
                  <a:pt x="404" y="0"/>
                </a:lnTo>
                <a:close/>
              </a:path>
            </a:pathLst>
          </a:custGeom>
          <a:solidFill>
            <a:srgbClr val="AB7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0" name="Freeform 12"/>
          <p:cNvSpPr/>
          <p:nvPr/>
        </p:nvSpPr>
        <p:spPr>
          <a:xfrm>
            <a:off x="4911725" y="2284413"/>
            <a:ext cx="246063" cy="492125"/>
          </a:xfrm>
          <a:custGeom>
            <a:avLst/>
            <a:gdLst/>
            <a:ahLst/>
            <a:cxnLst>
              <a:cxn ang="0">
                <a:pos x="0" y="1121236183"/>
              </a:cxn>
              <a:cxn ang="0">
                <a:pos x="0" y="420463854"/>
              </a:cxn>
              <a:cxn ang="0">
                <a:pos x="134963277" y="799400104"/>
              </a:cxn>
              <a:cxn ang="0">
                <a:pos x="243973743" y="0"/>
              </a:cxn>
              <a:cxn ang="0">
                <a:pos x="342601717" y="752682404"/>
              </a:cxn>
              <a:cxn ang="0">
                <a:pos x="415274601" y="404891287"/>
              </a:cxn>
              <a:cxn ang="0">
                <a:pos x="560620370" y="1121236183"/>
              </a:cxn>
              <a:cxn ang="0">
                <a:pos x="0" y="1121236183"/>
              </a:cxn>
            </a:cxnLst>
            <a:rect l="0" t="0" r="0" b="0"/>
            <a:pathLst>
              <a:path w="108" h="216">
                <a:moveTo>
                  <a:pt x="0" y="216"/>
                </a:moveTo>
                <a:lnTo>
                  <a:pt x="0" y="81"/>
                </a:lnTo>
                <a:lnTo>
                  <a:pt x="26" y="154"/>
                </a:lnTo>
                <a:lnTo>
                  <a:pt x="47" y="0"/>
                </a:lnTo>
                <a:lnTo>
                  <a:pt x="66" y="145"/>
                </a:lnTo>
                <a:lnTo>
                  <a:pt x="80" y="78"/>
                </a:lnTo>
                <a:lnTo>
                  <a:pt x="108" y="216"/>
                </a:lnTo>
                <a:lnTo>
                  <a:pt x="0" y="216"/>
                </a:lnTo>
                <a:close/>
              </a:path>
            </a:pathLst>
          </a:custGeom>
          <a:solidFill>
            <a:srgbClr val="003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1" name="Freeform 13"/>
          <p:cNvSpPr/>
          <p:nvPr/>
        </p:nvSpPr>
        <p:spPr>
          <a:xfrm>
            <a:off x="5191125" y="2025650"/>
            <a:ext cx="344488" cy="750888"/>
          </a:xfrm>
          <a:custGeom>
            <a:avLst/>
            <a:gdLst/>
            <a:ahLst/>
            <a:cxnLst>
              <a:cxn ang="0">
                <a:pos x="0" y="1708584208"/>
              </a:cxn>
              <a:cxn ang="0">
                <a:pos x="0" y="232989169"/>
              </a:cxn>
              <a:cxn ang="0">
                <a:pos x="182163429" y="947488682"/>
              </a:cxn>
              <a:cxn ang="0">
                <a:pos x="333099364" y="0"/>
              </a:cxn>
              <a:cxn ang="0">
                <a:pos x="515262793" y="911245821"/>
              </a:cxn>
              <a:cxn ang="0">
                <a:pos x="666198727" y="465978339"/>
              </a:cxn>
              <a:cxn ang="0">
                <a:pos x="785907167" y="1708584208"/>
              </a:cxn>
              <a:cxn ang="0">
                <a:pos x="0" y="1708584208"/>
              </a:cxn>
            </a:cxnLst>
            <a:rect l="0" t="0" r="0" b="0"/>
            <a:pathLst>
              <a:path w="151" h="330">
                <a:moveTo>
                  <a:pt x="0" y="330"/>
                </a:moveTo>
                <a:lnTo>
                  <a:pt x="0" y="45"/>
                </a:lnTo>
                <a:lnTo>
                  <a:pt x="35" y="183"/>
                </a:lnTo>
                <a:lnTo>
                  <a:pt x="64" y="0"/>
                </a:lnTo>
                <a:lnTo>
                  <a:pt x="99" y="176"/>
                </a:lnTo>
                <a:lnTo>
                  <a:pt x="128" y="90"/>
                </a:lnTo>
                <a:lnTo>
                  <a:pt x="151" y="330"/>
                </a:lnTo>
                <a:lnTo>
                  <a:pt x="0" y="330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2" name="Freeform 17"/>
          <p:cNvSpPr/>
          <p:nvPr/>
        </p:nvSpPr>
        <p:spPr>
          <a:xfrm>
            <a:off x="6559550" y="2571750"/>
            <a:ext cx="425450" cy="215900"/>
          </a:xfrm>
          <a:custGeom>
            <a:avLst/>
            <a:gdLst/>
            <a:ahLst/>
            <a:cxnLst>
              <a:cxn ang="0">
                <a:pos x="1131115372" y="0"/>
              </a:cxn>
              <a:cxn ang="0">
                <a:pos x="0" y="1165320250"/>
              </a:cxn>
              <a:cxn ang="0">
                <a:pos x="2147483646" y="1165320250"/>
              </a:cxn>
              <a:cxn ang="0">
                <a:pos x="1131115372" y="0"/>
              </a:cxn>
            </a:cxnLst>
            <a:rect l="0" t="0" r="0" b="0"/>
            <a:pathLst>
              <a:path w="79" h="40">
                <a:moveTo>
                  <a:pt x="39" y="0"/>
                </a:moveTo>
                <a:cubicBezTo>
                  <a:pt x="18" y="0"/>
                  <a:pt x="0" y="18"/>
                  <a:pt x="0" y="40"/>
                </a:cubicBezTo>
                <a:cubicBezTo>
                  <a:pt x="79" y="40"/>
                  <a:pt x="79" y="40"/>
                  <a:pt x="79" y="40"/>
                </a:cubicBezTo>
                <a:cubicBezTo>
                  <a:pt x="79" y="18"/>
                  <a:pt x="61" y="0"/>
                  <a:pt x="39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3" name="Freeform 18"/>
          <p:cNvSpPr/>
          <p:nvPr/>
        </p:nvSpPr>
        <p:spPr>
          <a:xfrm>
            <a:off x="5400675" y="2441575"/>
            <a:ext cx="669925" cy="334963"/>
          </a:xfrm>
          <a:custGeom>
            <a:avLst/>
            <a:gdLst/>
            <a:ahLst/>
            <a:cxnLst>
              <a:cxn ang="0">
                <a:pos x="1809678127" y="0"/>
              </a:cxn>
              <a:cxn ang="0">
                <a:pos x="0" y="1809680829"/>
              </a:cxn>
              <a:cxn ang="0">
                <a:pos x="2147483646" y="1809680829"/>
              </a:cxn>
              <a:cxn ang="0">
                <a:pos x="1809678127" y="0"/>
              </a:cxn>
            </a:cxnLst>
            <a:rect l="0" t="0" r="0" b="0"/>
            <a:pathLst>
              <a:path w="124" h="62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124" y="62"/>
                  <a:pt x="124" y="62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4" name="Freeform 66"/>
          <p:cNvSpPr/>
          <p:nvPr/>
        </p:nvSpPr>
        <p:spPr>
          <a:xfrm>
            <a:off x="7194550" y="2665413"/>
            <a:ext cx="209550" cy="103187"/>
          </a:xfrm>
          <a:custGeom>
            <a:avLst/>
            <a:gdLst/>
            <a:ahLst/>
            <a:cxnLst>
              <a:cxn ang="0">
                <a:pos x="548526677" y="0"/>
              </a:cxn>
              <a:cxn ang="0">
                <a:pos x="0" y="560397735"/>
              </a:cxn>
              <a:cxn ang="0">
                <a:pos x="1125928269" y="560397735"/>
              </a:cxn>
              <a:cxn ang="0">
                <a:pos x="548526677" y="0"/>
              </a:cxn>
            </a:cxnLst>
            <a:rect l="0" t="0" r="0" b="0"/>
            <a:pathLst>
              <a:path w="39" h="19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39" y="9"/>
                  <a:pt x="30" y="0"/>
                  <a:pt x="19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5" name="Freeform 67"/>
          <p:cNvSpPr/>
          <p:nvPr/>
        </p:nvSpPr>
        <p:spPr>
          <a:xfrm>
            <a:off x="6886575" y="2351088"/>
            <a:ext cx="227013" cy="436562"/>
          </a:xfrm>
          <a:custGeom>
            <a:avLst/>
            <a:gdLst/>
            <a:ahLst/>
            <a:cxnLst>
              <a:cxn ang="0">
                <a:pos x="1227021480" y="2147483646"/>
              </a:cxn>
              <a:cxn ang="0">
                <a:pos x="0" y="2147483646"/>
              </a:cxn>
              <a:cxn ang="0">
                <a:pos x="0" y="610017245"/>
              </a:cxn>
              <a:cxn ang="0">
                <a:pos x="613513443" y="0"/>
              </a:cxn>
              <a:cxn ang="0">
                <a:pos x="613513443" y="0"/>
              </a:cxn>
              <a:cxn ang="0">
                <a:pos x="1227021480" y="610017245"/>
              </a:cxn>
              <a:cxn ang="0">
                <a:pos x="1227021480" y="2147483646"/>
              </a:cxn>
            </a:cxnLst>
            <a:rect l="0" t="0" r="0" b="0"/>
            <a:pathLst>
              <a:path w="42" h="81">
                <a:moveTo>
                  <a:pt x="42" y="81"/>
                </a:moveTo>
                <a:cubicBezTo>
                  <a:pt x="0" y="81"/>
                  <a:pt x="0" y="81"/>
                  <a:pt x="0" y="8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10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33" y="0"/>
                  <a:pt x="42" y="9"/>
                  <a:pt x="42" y="21"/>
                </a:cubicBezTo>
                <a:lnTo>
                  <a:pt x="42" y="81"/>
                </a:lnTo>
                <a:close/>
              </a:path>
            </a:pathLst>
          </a:custGeom>
          <a:solidFill>
            <a:srgbClr val="003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6" name="Freeform 68"/>
          <p:cNvSpPr/>
          <p:nvPr/>
        </p:nvSpPr>
        <p:spPr>
          <a:xfrm>
            <a:off x="6811963" y="2652713"/>
            <a:ext cx="269875" cy="134937"/>
          </a:xfrm>
          <a:custGeom>
            <a:avLst/>
            <a:gdLst/>
            <a:ahLst/>
            <a:cxnLst>
              <a:cxn ang="0">
                <a:pos x="728327855" y="0"/>
              </a:cxn>
              <a:cxn ang="0">
                <a:pos x="0" y="728319759"/>
              </a:cxn>
              <a:cxn ang="0">
                <a:pos x="1456650313" y="728319759"/>
              </a:cxn>
              <a:cxn ang="0">
                <a:pos x="728327855" y="0"/>
              </a:cxn>
            </a:cxnLst>
            <a:rect l="0" t="0" r="0" b="0"/>
            <a:pathLst>
              <a:path w="50" h="25">
                <a:moveTo>
                  <a:pt x="25" y="0"/>
                </a:moveTo>
                <a:cubicBezTo>
                  <a:pt x="11" y="0"/>
                  <a:pt x="0" y="11"/>
                  <a:pt x="0" y="25"/>
                </a:cubicBezTo>
                <a:cubicBezTo>
                  <a:pt x="50" y="25"/>
                  <a:pt x="50" y="25"/>
                  <a:pt x="50" y="25"/>
                </a:cubicBezTo>
                <a:cubicBezTo>
                  <a:pt x="50" y="11"/>
                  <a:pt x="39" y="0"/>
                  <a:pt x="25" y="0"/>
                </a:cubicBezTo>
                <a:close/>
              </a:path>
            </a:pathLst>
          </a:custGeom>
          <a:solidFill>
            <a:srgbClr val="FF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7" name="Freeform 98"/>
          <p:cNvSpPr/>
          <p:nvPr/>
        </p:nvSpPr>
        <p:spPr>
          <a:xfrm>
            <a:off x="6424613" y="1333500"/>
            <a:ext cx="430212" cy="439738"/>
          </a:xfrm>
          <a:custGeom>
            <a:avLst/>
            <a:gdLst/>
            <a:ahLst/>
            <a:cxnLst>
              <a:cxn ang="0">
                <a:pos x="925412900" y="2147483646"/>
              </a:cxn>
              <a:cxn ang="0">
                <a:pos x="0" y="1503100488"/>
              </a:cxn>
              <a:cxn ang="0">
                <a:pos x="1156764781" y="265254305"/>
              </a:cxn>
              <a:cxn ang="0">
                <a:pos x="2053256679" y="235781001"/>
              </a:cxn>
              <a:cxn ang="0">
                <a:pos x="2053256679" y="235781001"/>
              </a:cxn>
              <a:cxn ang="0">
                <a:pos x="2082177681" y="1149431701"/>
              </a:cxn>
              <a:cxn ang="0">
                <a:pos x="925412900" y="2147483646"/>
              </a:cxn>
            </a:cxnLst>
            <a:rect l="0" t="0" r="0" b="0"/>
            <a:pathLst>
              <a:path w="80" h="81">
                <a:moveTo>
                  <a:pt x="32" y="81"/>
                </a:moveTo>
                <a:cubicBezTo>
                  <a:pt x="0" y="51"/>
                  <a:pt x="0" y="51"/>
                  <a:pt x="0" y="51"/>
                </a:cubicBezTo>
                <a:cubicBezTo>
                  <a:pt x="40" y="9"/>
                  <a:pt x="40" y="9"/>
                  <a:pt x="40" y="9"/>
                </a:cubicBezTo>
                <a:cubicBezTo>
                  <a:pt x="48" y="0"/>
                  <a:pt x="62" y="0"/>
                  <a:pt x="71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80" y="16"/>
                  <a:pt x="80" y="30"/>
                  <a:pt x="72" y="39"/>
                </a:cubicBezTo>
                <a:lnTo>
                  <a:pt x="32" y="81"/>
                </a:lnTo>
                <a:close/>
              </a:path>
            </a:pathLst>
          </a:custGeom>
          <a:solidFill>
            <a:srgbClr val="004C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8" name="Freeform 100"/>
          <p:cNvSpPr/>
          <p:nvPr/>
        </p:nvSpPr>
        <p:spPr>
          <a:xfrm>
            <a:off x="6424613" y="1427163"/>
            <a:ext cx="236537" cy="344487"/>
          </a:xfrm>
          <a:custGeom>
            <a:avLst/>
            <a:gdLst/>
            <a:ahLst/>
            <a:cxnLst>
              <a:cxn ang="0">
                <a:pos x="1271585281" y="608423251"/>
              </a:cxn>
              <a:cxn ang="0">
                <a:pos x="953690305" y="0"/>
              </a:cxn>
              <a:cxn ang="0">
                <a:pos x="0" y="985065959"/>
              </a:cxn>
              <a:cxn ang="0">
                <a:pos x="924789784" y="1854238956"/>
              </a:cxn>
              <a:cxn ang="0">
                <a:pos x="1271585281" y="1506570834"/>
              </a:cxn>
              <a:cxn ang="0">
                <a:pos x="1271585281" y="608423251"/>
              </a:cxn>
            </a:cxnLst>
            <a:rect l="0" t="0" r="0" b="0"/>
            <a:pathLst>
              <a:path w="44" h="64">
                <a:moveTo>
                  <a:pt x="44" y="21"/>
                </a:moveTo>
                <a:cubicBezTo>
                  <a:pt x="44" y="12"/>
                  <a:pt x="39" y="4"/>
                  <a:pt x="33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32" y="64"/>
                  <a:pt x="32" y="64"/>
                  <a:pt x="32" y="64"/>
                </a:cubicBezTo>
                <a:cubicBezTo>
                  <a:pt x="44" y="52"/>
                  <a:pt x="44" y="52"/>
                  <a:pt x="44" y="52"/>
                </a:cubicBezTo>
                <a:lnTo>
                  <a:pt x="44" y="21"/>
                </a:lnTo>
                <a:close/>
              </a:path>
            </a:pathLst>
          </a:custGeom>
          <a:solidFill>
            <a:srgbClr val="003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9" name="Freeform 101"/>
          <p:cNvSpPr/>
          <p:nvPr/>
        </p:nvSpPr>
        <p:spPr>
          <a:xfrm>
            <a:off x="6483350" y="1722438"/>
            <a:ext cx="488950" cy="530225"/>
          </a:xfrm>
          <a:custGeom>
            <a:avLst/>
            <a:gdLst/>
            <a:ahLst/>
            <a:cxnLst>
              <a:cxn ang="0">
                <a:pos x="1992025285" y="0"/>
              </a:cxn>
              <a:cxn ang="0">
                <a:pos x="1963155742" y="0"/>
              </a:cxn>
              <a:cxn ang="0">
                <a:pos x="1328020438" y="673282951"/>
              </a:cxn>
              <a:cxn ang="0">
                <a:pos x="1328020438" y="1551470813"/>
              </a:cxn>
              <a:cxn ang="0">
                <a:pos x="0" y="1551470813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1551470813"/>
              </a:cxn>
              <a:cxn ang="0">
                <a:pos x="2147483646" y="673282951"/>
              </a:cxn>
              <a:cxn ang="0">
                <a:pos x="1992025285" y="0"/>
              </a:cxn>
            </a:cxnLst>
            <a:rect l="0" t="0" r="0" b="0"/>
            <a:pathLst>
              <a:path w="91" h="98">
                <a:moveTo>
                  <a:pt x="69" y="0"/>
                </a:moveTo>
                <a:cubicBezTo>
                  <a:pt x="68" y="0"/>
                  <a:pt x="68" y="0"/>
                  <a:pt x="68" y="0"/>
                </a:cubicBezTo>
                <a:cubicBezTo>
                  <a:pt x="56" y="0"/>
                  <a:pt x="46" y="10"/>
                  <a:pt x="46" y="23"/>
                </a:cubicBezTo>
                <a:cubicBezTo>
                  <a:pt x="46" y="53"/>
                  <a:pt x="46" y="53"/>
                  <a:pt x="46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98"/>
                  <a:pt x="0" y="98"/>
                  <a:pt x="0" y="98"/>
                </a:cubicBezTo>
                <a:cubicBezTo>
                  <a:pt x="91" y="98"/>
                  <a:pt x="91" y="98"/>
                  <a:pt x="91" y="98"/>
                </a:cubicBezTo>
                <a:cubicBezTo>
                  <a:pt x="91" y="53"/>
                  <a:pt x="91" y="53"/>
                  <a:pt x="91" y="53"/>
                </a:cubicBezTo>
                <a:cubicBezTo>
                  <a:pt x="91" y="23"/>
                  <a:pt x="91" y="23"/>
                  <a:pt x="91" y="23"/>
                </a:cubicBezTo>
                <a:cubicBezTo>
                  <a:pt x="91" y="10"/>
                  <a:pt x="81" y="0"/>
                  <a:pt x="69" y="0"/>
                </a:cubicBezTo>
                <a:close/>
              </a:path>
            </a:pathLst>
          </a:custGeom>
          <a:solidFill>
            <a:srgbClr val="004C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0" name="Freeform 102"/>
          <p:cNvSpPr/>
          <p:nvPr/>
        </p:nvSpPr>
        <p:spPr>
          <a:xfrm>
            <a:off x="5988050" y="1679575"/>
            <a:ext cx="346075" cy="546100"/>
          </a:xfrm>
          <a:custGeom>
            <a:avLst/>
            <a:gdLst/>
            <a:ahLst/>
            <a:cxnLst>
              <a:cxn ang="0">
                <a:pos x="1228090397" y="1461747492"/>
              </a:cxn>
              <a:cxn ang="0">
                <a:pos x="1228090397" y="584700078"/>
              </a:cxn>
              <a:cxn ang="0">
                <a:pos x="614045198" y="0"/>
              </a:cxn>
              <a:cxn ang="0">
                <a:pos x="614045198" y="0"/>
              </a:cxn>
              <a:cxn ang="0">
                <a:pos x="0" y="584700078"/>
              </a:cxn>
              <a:cxn ang="0">
                <a:pos x="0" y="2147483646"/>
              </a:cxn>
              <a:cxn ang="0">
                <a:pos x="350882198" y="2147483646"/>
              </a:cxn>
              <a:cxn ang="0">
                <a:pos x="1228090397" y="2147483646"/>
              </a:cxn>
              <a:cxn ang="0">
                <a:pos x="1871373525" y="2147483646"/>
              </a:cxn>
              <a:cxn ang="0">
                <a:pos x="1871373525" y="1461747492"/>
              </a:cxn>
              <a:cxn ang="0">
                <a:pos x="1228090397" y="1461747492"/>
              </a:cxn>
            </a:cxnLst>
            <a:rect l="0" t="0" r="0" b="0"/>
            <a:pathLst>
              <a:path w="64" h="101">
                <a:moveTo>
                  <a:pt x="42" y="50"/>
                </a:moveTo>
                <a:cubicBezTo>
                  <a:pt x="42" y="20"/>
                  <a:pt x="42" y="20"/>
                  <a:pt x="42" y="20"/>
                </a:cubicBezTo>
                <a:cubicBezTo>
                  <a:pt x="42" y="9"/>
                  <a:pt x="33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0" y="0"/>
                  <a:pt x="0" y="9"/>
                  <a:pt x="0" y="20"/>
                </a:cubicBezTo>
                <a:cubicBezTo>
                  <a:pt x="0" y="101"/>
                  <a:pt x="0" y="101"/>
                  <a:pt x="0" y="101"/>
                </a:cubicBezTo>
                <a:cubicBezTo>
                  <a:pt x="12" y="101"/>
                  <a:pt x="12" y="101"/>
                  <a:pt x="12" y="101"/>
                </a:cubicBezTo>
                <a:cubicBezTo>
                  <a:pt x="42" y="101"/>
                  <a:pt x="42" y="101"/>
                  <a:pt x="42" y="101"/>
                </a:cubicBezTo>
                <a:cubicBezTo>
                  <a:pt x="64" y="101"/>
                  <a:pt x="64" y="101"/>
                  <a:pt x="64" y="101"/>
                </a:cubicBezTo>
                <a:cubicBezTo>
                  <a:pt x="64" y="50"/>
                  <a:pt x="64" y="50"/>
                  <a:pt x="64" y="50"/>
                </a:cubicBezTo>
                <a:lnTo>
                  <a:pt x="42" y="50"/>
                </a:lnTo>
                <a:close/>
              </a:path>
            </a:pathLst>
          </a:custGeom>
          <a:solidFill>
            <a:srgbClr val="004C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1" name="Freeform 103"/>
          <p:cNvSpPr/>
          <p:nvPr/>
        </p:nvSpPr>
        <p:spPr>
          <a:xfrm>
            <a:off x="6311900" y="1447800"/>
            <a:ext cx="290513" cy="1339850"/>
          </a:xfrm>
          <a:custGeom>
            <a:avLst/>
            <a:gdLst/>
            <a:ahLst/>
            <a:cxnLst>
              <a:cxn ang="0">
                <a:pos x="1562922281" y="2147483646"/>
              </a:cxn>
              <a:cxn ang="0">
                <a:pos x="0" y="2147483646"/>
              </a:cxn>
              <a:cxn ang="0">
                <a:pos x="0" y="758895362"/>
              </a:cxn>
              <a:cxn ang="0">
                <a:pos x="752520128" y="0"/>
              </a:cxn>
              <a:cxn ang="0">
                <a:pos x="781463830" y="0"/>
              </a:cxn>
              <a:cxn ang="0">
                <a:pos x="1562922281" y="758895362"/>
              </a:cxn>
              <a:cxn ang="0">
                <a:pos x="1562922281" y="2147483646"/>
              </a:cxn>
            </a:cxnLst>
            <a:rect l="0" t="0" r="0" b="0"/>
            <a:pathLst>
              <a:path w="54" h="248">
                <a:moveTo>
                  <a:pt x="54" y="248"/>
                </a:moveTo>
                <a:cubicBezTo>
                  <a:pt x="0" y="248"/>
                  <a:pt x="0" y="248"/>
                  <a:pt x="0" y="248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1"/>
                  <a:pt x="12" y="0"/>
                  <a:pt x="26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42" y="0"/>
                  <a:pt x="54" y="11"/>
                  <a:pt x="54" y="26"/>
                </a:cubicBezTo>
                <a:lnTo>
                  <a:pt x="54" y="248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2" name="Freeform 104"/>
          <p:cNvSpPr/>
          <p:nvPr/>
        </p:nvSpPr>
        <p:spPr>
          <a:xfrm>
            <a:off x="6451600" y="1800225"/>
            <a:ext cx="103188" cy="106363"/>
          </a:xfrm>
          <a:custGeom>
            <a:avLst/>
            <a:gdLst/>
            <a:ahLst/>
            <a:cxnLst>
              <a:cxn ang="0">
                <a:pos x="47324310" y="240703995"/>
              </a:cxn>
              <a:cxn ang="0">
                <a:pos x="0" y="194612607"/>
              </a:cxn>
              <a:cxn ang="0">
                <a:pos x="184034651" y="0"/>
              </a:cxn>
              <a:cxn ang="0">
                <a:pos x="236616963" y="46091388"/>
              </a:cxn>
              <a:cxn ang="0">
                <a:pos x="47324310" y="240703995"/>
              </a:cxn>
            </a:cxnLst>
            <a:rect l="0" t="0" r="0" b="0"/>
            <a:pathLst>
              <a:path w="45" h="47">
                <a:moveTo>
                  <a:pt x="9" y="47"/>
                </a:moveTo>
                <a:lnTo>
                  <a:pt x="0" y="38"/>
                </a:lnTo>
                <a:lnTo>
                  <a:pt x="35" y="0"/>
                </a:lnTo>
                <a:lnTo>
                  <a:pt x="45" y="9"/>
                </a:lnTo>
                <a:lnTo>
                  <a:pt x="9" y="47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3" name="Freeform 105"/>
          <p:cNvSpPr/>
          <p:nvPr/>
        </p:nvSpPr>
        <p:spPr>
          <a:xfrm>
            <a:off x="6350000" y="1600200"/>
            <a:ext cx="101600" cy="101600"/>
          </a:xfrm>
          <a:custGeom>
            <a:avLst/>
            <a:gdLst/>
            <a:ahLst/>
            <a:cxnLst>
              <a:cxn ang="0">
                <a:pos x="229390222" y="178414116"/>
              </a:cxn>
              <a:cxn ang="0">
                <a:pos x="178414116" y="229390222"/>
              </a:cxn>
              <a:cxn ang="0">
                <a:pos x="0" y="35681920"/>
              </a:cxn>
              <a:cxn ang="0">
                <a:pos x="45878044" y="0"/>
              </a:cxn>
              <a:cxn ang="0">
                <a:pos x="229390222" y="178414116"/>
              </a:cxn>
            </a:cxnLst>
            <a:rect l="0" t="0" r="0" b="0"/>
            <a:pathLst>
              <a:path w="45" h="45">
                <a:moveTo>
                  <a:pt x="45" y="35"/>
                </a:moveTo>
                <a:lnTo>
                  <a:pt x="35" y="45"/>
                </a:lnTo>
                <a:lnTo>
                  <a:pt x="0" y="7"/>
                </a:lnTo>
                <a:lnTo>
                  <a:pt x="9" y="0"/>
                </a:lnTo>
                <a:lnTo>
                  <a:pt x="45" y="35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4" name="Freeform 106"/>
          <p:cNvSpPr/>
          <p:nvPr/>
        </p:nvSpPr>
        <p:spPr>
          <a:xfrm>
            <a:off x="6350000" y="1989138"/>
            <a:ext cx="101600" cy="106362"/>
          </a:xfrm>
          <a:custGeom>
            <a:avLst/>
            <a:gdLst/>
            <a:ahLst/>
            <a:cxnLst>
              <a:cxn ang="0">
                <a:pos x="229390222" y="194608515"/>
              </a:cxn>
              <a:cxn ang="0">
                <a:pos x="178414116" y="240699469"/>
              </a:cxn>
              <a:cxn ang="0">
                <a:pos x="0" y="46090954"/>
              </a:cxn>
              <a:cxn ang="0">
                <a:pos x="45878044" y="0"/>
              </a:cxn>
              <a:cxn ang="0">
                <a:pos x="229390222" y="194608515"/>
              </a:cxn>
            </a:cxnLst>
            <a:rect l="0" t="0" r="0" b="0"/>
            <a:pathLst>
              <a:path w="45" h="47">
                <a:moveTo>
                  <a:pt x="45" y="38"/>
                </a:moveTo>
                <a:lnTo>
                  <a:pt x="35" y="47"/>
                </a:lnTo>
                <a:lnTo>
                  <a:pt x="0" y="9"/>
                </a:lnTo>
                <a:lnTo>
                  <a:pt x="9" y="0"/>
                </a:lnTo>
                <a:lnTo>
                  <a:pt x="45" y="38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5" name="Freeform 107"/>
          <p:cNvSpPr/>
          <p:nvPr/>
        </p:nvSpPr>
        <p:spPr>
          <a:xfrm>
            <a:off x="6350000" y="2414588"/>
            <a:ext cx="101600" cy="101600"/>
          </a:xfrm>
          <a:custGeom>
            <a:avLst/>
            <a:gdLst/>
            <a:ahLst/>
            <a:cxnLst>
              <a:cxn ang="0">
                <a:pos x="178414116" y="0"/>
              </a:cxn>
              <a:cxn ang="0">
                <a:pos x="229390222" y="50976107"/>
              </a:cxn>
              <a:cxn ang="0">
                <a:pos x="45878044" y="229390222"/>
              </a:cxn>
              <a:cxn ang="0">
                <a:pos x="0" y="183512178"/>
              </a:cxn>
              <a:cxn ang="0">
                <a:pos x="178414116" y="0"/>
              </a:cxn>
            </a:cxnLst>
            <a:rect l="0" t="0" r="0" b="0"/>
            <a:pathLst>
              <a:path w="45" h="45">
                <a:moveTo>
                  <a:pt x="35" y="0"/>
                </a:moveTo>
                <a:lnTo>
                  <a:pt x="45" y="10"/>
                </a:lnTo>
                <a:lnTo>
                  <a:pt x="9" y="45"/>
                </a:lnTo>
                <a:lnTo>
                  <a:pt x="0" y="36"/>
                </a:lnTo>
                <a:lnTo>
                  <a:pt x="35" y="0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6" name="Freeform 108"/>
          <p:cNvSpPr/>
          <p:nvPr/>
        </p:nvSpPr>
        <p:spPr>
          <a:xfrm>
            <a:off x="6451600" y="2619375"/>
            <a:ext cx="103188" cy="101600"/>
          </a:xfrm>
          <a:custGeom>
            <a:avLst/>
            <a:gdLst/>
            <a:ahLst/>
            <a:cxnLst>
              <a:cxn ang="0">
                <a:pos x="0" y="35681920"/>
              </a:cxn>
              <a:cxn ang="0">
                <a:pos x="47324310" y="0"/>
              </a:cxn>
              <a:cxn ang="0">
                <a:pos x="236616963" y="183512178"/>
              </a:cxn>
              <a:cxn ang="0">
                <a:pos x="184034651" y="229390222"/>
              </a:cxn>
              <a:cxn ang="0">
                <a:pos x="0" y="35681920"/>
              </a:cxn>
            </a:cxnLst>
            <a:rect l="0" t="0" r="0" b="0"/>
            <a:pathLst>
              <a:path w="45" h="45">
                <a:moveTo>
                  <a:pt x="0" y="7"/>
                </a:moveTo>
                <a:lnTo>
                  <a:pt x="9" y="0"/>
                </a:lnTo>
                <a:lnTo>
                  <a:pt x="45" y="36"/>
                </a:lnTo>
                <a:lnTo>
                  <a:pt x="35" y="45"/>
                </a:lnTo>
                <a:lnTo>
                  <a:pt x="0" y="7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7" name="Freeform 109"/>
          <p:cNvSpPr/>
          <p:nvPr/>
        </p:nvSpPr>
        <p:spPr>
          <a:xfrm>
            <a:off x="6451600" y="2225675"/>
            <a:ext cx="103188" cy="101600"/>
          </a:xfrm>
          <a:custGeom>
            <a:avLst/>
            <a:gdLst/>
            <a:ahLst/>
            <a:cxnLst>
              <a:cxn ang="0">
                <a:pos x="0" y="50976107"/>
              </a:cxn>
              <a:cxn ang="0">
                <a:pos x="47324310" y="0"/>
              </a:cxn>
              <a:cxn ang="0">
                <a:pos x="236616963" y="183512178"/>
              </a:cxn>
              <a:cxn ang="0">
                <a:pos x="184034651" y="229390222"/>
              </a:cxn>
              <a:cxn ang="0">
                <a:pos x="0" y="50976107"/>
              </a:cxn>
            </a:cxnLst>
            <a:rect l="0" t="0" r="0" b="0"/>
            <a:pathLst>
              <a:path w="45" h="45">
                <a:moveTo>
                  <a:pt x="0" y="10"/>
                </a:moveTo>
                <a:lnTo>
                  <a:pt x="9" y="0"/>
                </a:lnTo>
                <a:lnTo>
                  <a:pt x="45" y="36"/>
                </a:lnTo>
                <a:lnTo>
                  <a:pt x="35" y="45"/>
                </a:lnTo>
                <a:lnTo>
                  <a:pt x="0" y="10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8" name="Rectangle 110"/>
          <p:cNvSpPr/>
          <p:nvPr/>
        </p:nvSpPr>
        <p:spPr>
          <a:xfrm>
            <a:off x="6602413" y="2009775"/>
            <a:ext cx="69850" cy="242888"/>
          </a:xfrm>
          <a:prstGeom prst="rect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29" name="Rectangle 111"/>
          <p:cNvSpPr/>
          <p:nvPr/>
        </p:nvSpPr>
        <p:spPr>
          <a:xfrm>
            <a:off x="6230938" y="1949450"/>
            <a:ext cx="79375" cy="276225"/>
          </a:xfrm>
          <a:prstGeom prst="rect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30" name="Oval 112"/>
          <p:cNvSpPr/>
          <p:nvPr/>
        </p:nvSpPr>
        <p:spPr>
          <a:xfrm>
            <a:off x="6769100" y="2074863"/>
            <a:ext cx="49213" cy="42862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31" name="Oval 113"/>
          <p:cNvSpPr/>
          <p:nvPr/>
        </p:nvSpPr>
        <p:spPr>
          <a:xfrm>
            <a:off x="6870700" y="2171700"/>
            <a:ext cx="42863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32" name="Oval 114"/>
          <p:cNvSpPr/>
          <p:nvPr/>
        </p:nvSpPr>
        <p:spPr>
          <a:xfrm>
            <a:off x="6769100" y="1906588"/>
            <a:ext cx="49213" cy="47625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33" name="Oval 115"/>
          <p:cNvSpPr/>
          <p:nvPr/>
        </p:nvSpPr>
        <p:spPr>
          <a:xfrm>
            <a:off x="6870700" y="1809750"/>
            <a:ext cx="42863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34" name="Oval 116"/>
          <p:cNvSpPr/>
          <p:nvPr/>
        </p:nvSpPr>
        <p:spPr>
          <a:xfrm>
            <a:off x="6870700" y="1989138"/>
            <a:ext cx="42863" cy="42862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35" name="Oval 117"/>
          <p:cNvSpPr/>
          <p:nvPr/>
        </p:nvSpPr>
        <p:spPr>
          <a:xfrm>
            <a:off x="6672263" y="1557338"/>
            <a:ext cx="47625" cy="47625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36" name="Oval 118"/>
          <p:cNvSpPr/>
          <p:nvPr/>
        </p:nvSpPr>
        <p:spPr>
          <a:xfrm>
            <a:off x="6672263" y="1400175"/>
            <a:ext cx="47625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37" name="Oval 119"/>
          <p:cNvSpPr/>
          <p:nvPr/>
        </p:nvSpPr>
        <p:spPr>
          <a:xfrm>
            <a:off x="6769100" y="1463675"/>
            <a:ext cx="49213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38" name="Oval 120"/>
          <p:cNvSpPr/>
          <p:nvPr/>
        </p:nvSpPr>
        <p:spPr>
          <a:xfrm>
            <a:off x="6026150" y="2036763"/>
            <a:ext cx="44450" cy="42862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39" name="Oval 121"/>
          <p:cNvSpPr/>
          <p:nvPr/>
        </p:nvSpPr>
        <p:spPr>
          <a:xfrm>
            <a:off x="6121400" y="2133600"/>
            <a:ext cx="44450" cy="44450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40" name="Oval 122"/>
          <p:cNvSpPr/>
          <p:nvPr/>
        </p:nvSpPr>
        <p:spPr>
          <a:xfrm>
            <a:off x="6026150" y="1868488"/>
            <a:ext cx="44450" cy="49212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41" name="Oval 123"/>
          <p:cNvSpPr/>
          <p:nvPr/>
        </p:nvSpPr>
        <p:spPr>
          <a:xfrm>
            <a:off x="6121400" y="1773238"/>
            <a:ext cx="44450" cy="42862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42" name="Oval 124"/>
          <p:cNvSpPr/>
          <p:nvPr/>
        </p:nvSpPr>
        <p:spPr>
          <a:xfrm>
            <a:off x="6121400" y="1949450"/>
            <a:ext cx="44450" cy="44450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43" name="Oval 125"/>
          <p:cNvSpPr/>
          <p:nvPr/>
        </p:nvSpPr>
        <p:spPr>
          <a:xfrm>
            <a:off x="6503988" y="2084388"/>
            <a:ext cx="42862" cy="50800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44" name="Oval 126"/>
          <p:cNvSpPr/>
          <p:nvPr/>
        </p:nvSpPr>
        <p:spPr>
          <a:xfrm>
            <a:off x="6503988" y="1573213"/>
            <a:ext cx="42862" cy="47625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45" name="Oval 127"/>
          <p:cNvSpPr/>
          <p:nvPr/>
        </p:nvSpPr>
        <p:spPr>
          <a:xfrm>
            <a:off x="6359525" y="2295525"/>
            <a:ext cx="49213" cy="47625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46" name="Oval 128"/>
          <p:cNvSpPr/>
          <p:nvPr/>
        </p:nvSpPr>
        <p:spPr>
          <a:xfrm>
            <a:off x="6503988" y="2505075"/>
            <a:ext cx="42862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47" name="Oval 129"/>
          <p:cNvSpPr/>
          <p:nvPr/>
        </p:nvSpPr>
        <p:spPr>
          <a:xfrm>
            <a:off x="6359525" y="2716213"/>
            <a:ext cx="49213" cy="42862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48" name="Oval 130"/>
          <p:cNvSpPr/>
          <p:nvPr/>
        </p:nvSpPr>
        <p:spPr>
          <a:xfrm>
            <a:off x="6359525" y="1804988"/>
            <a:ext cx="49213" cy="42862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49" name="Freeform 131"/>
          <p:cNvSpPr/>
          <p:nvPr/>
        </p:nvSpPr>
        <p:spPr>
          <a:xfrm>
            <a:off x="5735638" y="2441575"/>
            <a:ext cx="334962" cy="334963"/>
          </a:xfrm>
          <a:custGeom>
            <a:avLst/>
            <a:gdLst/>
            <a:ahLst/>
            <a:cxnLst>
              <a:cxn ang="0">
                <a:pos x="0" y="1809680829"/>
              </a:cxn>
              <a:cxn ang="0">
                <a:pos x="1809670023" y="1809680829"/>
              </a:cxn>
              <a:cxn ang="0">
                <a:pos x="0" y="0"/>
              </a:cxn>
              <a:cxn ang="0">
                <a:pos x="0" y="1809680829"/>
              </a:cxn>
            </a:cxnLst>
            <a:rect l="0" t="0" r="0" b="0"/>
            <a:pathLst>
              <a:path w="62" h="62">
                <a:moveTo>
                  <a:pt x="0" y="62"/>
                </a:moveTo>
                <a:cubicBezTo>
                  <a:pt x="62" y="62"/>
                  <a:pt x="62" y="62"/>
                  <a:pt x="62" y="62"/>
                </a:cubicBezTo>
                <a:cubicBezTo>
                  <a:pt x="62" y="28"/>
                  <a:pt x="34" y="0"/>
                  <a:pt x="0" y="0"/>
                </a:cubicBezTo>
                <a:lnTo>
                  <a:pt x="0" y="62"/>
                </a:lnTo>
                <a:close/>
              </a:path>
            </a:pathLst>
          </a:custGeom>
          <a:solidFill>
            <a:srgbClr val="3529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619" name="文本框 45"/>
          <p:cNvSpPr/>
          <p:nvPr/>
        </p:nvSpPr>
        <p:spPr>
          <a:xfrm>
            <a:off x="4337050" y="2813050"/>
            <a:ext cx="3570288" cy="11080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6600" b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谢谢欣赏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3051" name="文本框 16"/>
          <p:cNvSpPr/>
          <p:nvPr/>
        </p:nvSpPr>
        <p:spPr>
          <a:xfrm>
            <a:off x="4387850" y="3838575"/>
            <a:ext cx="3405188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zh-CN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 YOU FOR WATCHING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6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6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050" y="2919413"/>
            <a:ext cx="3313113" cy="3355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5" name="图片 2" descr="6351737604529839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438" y="-50800"/>
            <a:ext cx="7223125" cy="1233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844550" y="1401763"/>
            <a:ext cx="9544050" cy="140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本资料整理自网络</a:t>
            </a:r>
            <a:endParaRPr lang="zh-CN" altLang="en-US" sz="2800" spc="1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spc="1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spc="1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整理者：</a:t>
            </a:r>
            <a:r>
              <a:rPr lang="zh-CN" altLang="en-US" sz="2800" spc="100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优邦兔教育</a:t>
            </a:r>
            <a:r>
              <a:rPr lang="zh-CN" altLang="en-US" sz="2800" spc="1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（微信公众号</a:t>
            </a:r>
            <a:r>
              <a:rPr lang="en-US" altLang="zh-CN" sz="2800" spc="1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id</a:t>
            </a:r>
            <a:r>
              <a:rPr lang="zh-CN" altLang="en-US" sz="2800" spc="1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：</a:t>
            </a:r>
            <a:r>
              <a:rPr lang="en-US" altLang="zh-CN" sz="2800" spc="1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youangtu1010</a:t>
            </a:r>
            <a:r>
              <a:rPr lang="zh-CN" altLang="en-US" sz="2800" spc="1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</a:t>
            </a:r>
            <a:endParaRPr lang="zh-CN" altLang="en-US" sz="2800" spc="1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2025" y="3946525"/>
            <a:ext cx="6931025" cy="164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1500" spc="1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扫一扫关注微信</a:t>
            </a:r>
            <a:r>
              <a:rPr lang="zh-CN" altLang="en-US" sz="2800" kern="1500" spc="100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公众号</a:t>
            </a:r>
            <a:endParaRPr lang="zh-CN" altLang="en-US" sz="2800" kern="1500" spc="100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kern="1500" spc="1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kern="1500" spc="1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获取更多教育培训资料</a:t>
            </a:r>
            <a:endParaRPr lang="zh-CN" altLang="en-US" sz="2400" kern="1500" spc="1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kern="1500" spc="1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（内含各种教育培训行业实用资料）</a:t>
            </a:r>
            <a:endParaRPr lang="zh-CN" altLang="en-US" sz="2400" kern="1500" spc="1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 135"/>
          <p:cNvSpPr/>
          <p:nvPr/>
        </p:nvSpPr>
        <p:spPr>
          <a:xfrm>
            <a:off x="5178425" y="4157663"/>
            <a:ext cx="1835150" cy="239713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A44974D-E3C8-43ED-8DCB-A27303F45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9" y="1748935"/>
            <a:ext cx="3628732" cy="49858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E663C6C-4305-4C65-9A5F-563305E319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234" y="686814"/>
            <a:ext cx="4023646" cy="21242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06BABEC-5242-42DD-9674-6DD8D5E452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331" y="1005984"/>
            <a:ext cx="31718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7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3DE1FBA-8E79-4A6F-8BF8-4C4059E11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095" y="87546"/>
            <a:ext cx="4023646" cy="21242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5562ED4-950E-4C7F-9320-E24F60D05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05" y="406716"/>
            <a:ext cx="3171825" cy="14859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0131AB7E-BBBC-49C2-89B9-30E57E1CE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376" y="3659212"/>
            <a:ext cx="657225" cy="5524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BAC68DCF-A0DC-4DE4-90F2-BA63DE5CF9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597" y="277730"/>
            <a:ext cx="2246594" cy="17539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CA8A011E-7C9E-4D7D-977F-E5D8E65F5B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702" y="3074176"/>
            <a:ext cx="2486025" cy="359092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A917B68E-FF75-46FD-9A39-E3EAB5E89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346" y="3474226"/>
            <a:ext cx="2343150" cy="31908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xmlns="" id="{82F12132-38F5-479E-8246-5639D07DA0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59" y="2950351"/>
            <a:ext cx="2181225" cy="363855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F4C0EEAC-D3D8-4E14-BCA8-DC1499B9B2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47" y="3429000"/>
            <a:ext cx="2162175" cy="30384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65FE4B57-9C7E-40B8-9788-2834749BFE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356" y="2903179"/>
            <a:ext cx="2562225" cy="371475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4EEDE3EE-4649-418D-82FA-556C112FC6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144" y="2665014"/>
            <a:ext cx="2190750" cy="39624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64FC6627-28E9-4ECC-951A-D0AB953A96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34" y="244791"/>
            <a:ext cx="1809750" cy="180975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6C99F07A-CDCA-4608-9EDC-47553772EF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972" y="87546"/>
            <a:ext cx="30384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2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068785A-8B86-46CC-BAC6-1D19B13E9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36C4ECAB-2BB7-4D89-A5F6-3EDD4180D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50" y="2472909"/>
            <a:ext cx="1162050" cy="1152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2220A785-D41E-4B6E-A6B4-CA617C59DE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86" y="3049171"/>
            <a:ext cx="2540579" cy="25024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0AA2158F-6AB7-4CBB-B122-4F37ED5DAA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55" y="427087"/>
            <a:ext cx="1413070" cy="11031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9E954326-F804-4B7A-8A4D-2103B42CD0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775" y="4798256"/>
            <a:ext cx="657225" cy="609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D0F92940-8DD8-4428-887B-BB2E3B5EE1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834" y="426061"/>
            <a:ext cx="4011499" cy="297148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8E88869F-8D43-4F0A-98AB-73E88571F9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019" y="1175293"/>
            <a:ext cx="736508" cy="73650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898FC9FC-A36A-41C3-AB2F-37FF1C87F07D}"/>
              </a:ext>
            </a:extLst>
          </p:cNvPr>
          <p:cNvSpPr/>
          <p:nvPr/>
        </p:nvSpPr>
        <p:spPr>
          <a:xfrm>
            <a:off x="7861066" y="1068608"/>
            <a:ext cx="412772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 dirty="0">
                <a:ln/>
                <a:solidFill>
                  <a:schemeClr val="accent4"/>
                </a:solidFill>
              </a:rPr>
              <a:t>文字识别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B36CC827-C179-4546-9445-FEA9EDD903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019" y="2292779"/>
            <a:ext cx="736508" cy="73650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E10BF4C6-F625-42F2-B97B-5BDF431B1855}"/>
              </a:ext>
            </a:extLst>
          </p:cNvPr>
          <p:cNvSpPr/>
          <p:nvPr/>
        </p:nvSpPr>
        <p:spPr>
          <a:xfrm>
            <a:off x="7861066" y="2106298"/>
            <a:ext cx="412772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 dirty="0">
                <a:ln/>
                <a:solidFill>
                  <a:schemeClr val="accent4"/>
                </a:solidFill>
              </a:rPr>
              <a:t>推荐系统</a:t>
            </a:r>
          </a:p>
        </p:txBody>
      </p:sp>
    </p:spTree>
    <p:extLst>
      <p:ext uri="{BB962C8B-B14F-4D97-AF65-F5344CB8AC3E}">
        <p14:creationId xmlns:p14="http://schemas.microsoft.com/office/powerpoint/2010/main" val="289763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56303" cy="607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2">
            <a:extLst>
              <a:ext uri="{FF2B5EF4-FFF2-40B4-BE49-F238E27FC236}">
                <a16:creationId xmlns:a16="http://schemas.microsoft.com/office/drawing/2014/main" xmlns="" id="{82F12132-38F5-479E-8246-5639D07DA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52" y="3002903"/>
            <a:ext cx="2181225" cy="363855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065722" y="2081049"/>
            <a:ext cx="1839310" cy="788276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70C0"/>
                </a:solidFill>
              </a:rPr>
              <a:t>识别出文字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63" y="410958"/>
            <a:ext cx="7036881" cy="4823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364" y="656161"/>
            <a:ext cx="6208988" cy="369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2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Freeform 10"/>
          <p:cNvSpPr/>
          <p:nvPr/>
        </p:nvSpPr>
        <p:spPr>
          <a:xfrm>
            <a:off x="5311775" y="3116263"/>
            <a:ext cx="384175" cy="307975"/>
          </a:xfrm>
          <a:custGeom>
            <a:avLst/>
            <a:gdLst/>
            <a:ahLst/>
            <a:cxnLst>
              <a:cxn ang="0">
                <a:pos x="0" y="948486006"/>
              </a:cxn>
              <a:cxn ang="0">
                <a:pos x="66121128" y="0"/>
              </a:cxn>
              <a:cxn ang="0">
                <a:pos x="377831502" y="948486006"/>
              </a:cxn>
              <a:cxn ang="0">
                <a:pos x="651760571" y="47425070"/>
              </a:cxn>
              <a:cxn ang="0">
                <a:pos x="831228691" y="948486006"/>
              </a:cxn>
              <a:cxn ang="0">
                <a:pos x="1010699884" y="66393251"/>
              </a:cxn>
              <a:cxn ang="0">
                <a:pos x="1180723445" y="948486006"/>
              </a:cxn>
              <a:cxn ang="0">
                <a:pos x="0" y="948486006"/>
              </a:cxn>
            </a:cxnLst>
            <a:rect l="0" t="0" r="0" b="0"/>
            <a:pathLst>
              <a:path w="125" h="100">
                <a:moveTo>
                  <a:pt x="0" y="100"/>
                </a:moveTo>
                <a:lnTo>
                  <a:pt x="7" y="0"/>
                </a:lnTo>
                <a:lnTo>
                  <a:pt x="40" y="100"/>
                </a:lnTo>
                <a:lnTo>
                  <a:pt x="69" y="5"/>
                </a:lnTo>
                <a:lnTo>
                  <a:pt x="88" y="100"/>
                </a:lnTo>
                <a:lnTo>
                  <a:pt x="107" y="7"/>
                </a:lnTo>
                <a:lnTo>
                  <a:pt x="125" y="100"/>
                </a:lnTo>
                <a:lnTo>
                  <a:pt x="0" y="100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2" name="Freeform 61"/>
          <p:cNvSpPr/>
          <p:nvPr/>
        </p:nvSpPr>
        <p:spPr>
          <a:xfrm>
            <a:off x="7194550" y="2786063"/>
            <a:ext cx="393700" cy="196850"/>
          </a:xfrm>
          <a:custGeom>
            <a:avLst/>
            <a:gdLst/>
            <a:ahLst/>
            <a:cxnLst>
              <a:cxn ang="0">
                <a:pos x="1435182315" y="0"/>
              </a:cxn>
              <a:cxn ang="0">
                <a:pos x="0" y="1435182315"/>
              </a:cxn>
              <a:cxn ang="0">
                <a:pos x="2147483646" y="1435182315"/>
              </a:cxn>
              <a:cxn ang="0">
                <a:pos x="1435182315" y="0"/>
              </a:cxn>
            </a:cxnLst>
            <a:rect l="0" t="0" r="0" b="0"/>
            <a:pathLst>
              <a:path w="54" h="27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12"/>
                  <a:pt x="42" y="0"/>
                  <a:pt x="27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3" name="Freeform 62"/>
          <p:cNvSpPr/>
          <p:nvPr/>
        </p:nvSpPr>
        <p:spPr>
          <a:xfrm>
            <a:off x="4603750" y="3040063"/>
            <a:ext cx="596900" cy="307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82" h="42">
                <a:moveTo>
                  <a:pt x="41" y="0"/>
                </a:moveTo>
                <a:cubicBezTo>
                  <a:pt x="18" y="0"/>
                  <a:pt x="0" y="19"/>
                  <a:pt x="0" y="42"/>
                </a:cubicBezTo>
                <a:cubicBezTo>
                  <a:pt x="82" y="42"/>
                  <a:pt x="82" y="42"/>
                  <a:pt x="82" y="42"/>
                </a:cubicBezTo>
                <a:cubicBezTo>
                  <a:pt x="82" y="19"/>
                  <a:pt x="64" y="0"/>
                  <a:pt x="41" y="0"/>
                </a:cubicBezTo>
                <a:close/>
              </a:path>
            </a:pathLst>
          </a:custGeom>
          <a:solidFill>
            <a:srgbClr val="C66E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4" name="Freeform 63"/>
          <p:cNvSpPr/>
          <p:nvPr/>
        </p:nvSpPr>
        <p:spPr>
          <a:xfrm>
            <a:off x="5683250" y="3189288"/>
            <a:ext cx="485775" cy="239712"/>
          </a:xfrm>
          <a:custGeom>
            <a:avLst/>
            <a:gdLst/>
            <a:ahLst/>
            <a:cxnLst>
              <a:cxn ang="0">
                <a:pos x="1734738777" y="0"/>
              </a:cxn>
              <a:cxn ang="0">
                <a:pos x="0" y="1741267968"/>
              </a:cxn>
              <a:cxn ang="0">
                <a:pos x="2147483646" y="1741267968"/>
              </a:cxn>
              <a:cxn ang="0">
                <a:pos x="1734738777" y="0"/>
              </a:cxn>
            </a:cxnLst>
            <a:rect l="0" t="0" r="0" b="0"/>
            <a:pathLst>
              <a:path w="67" h="33">
                <a:moveTo>
                  <a:pt x="33" y="0"/>
                </a:moveTo>
                <a:cubicBezTo>
                  <a:pt x="15" y="0"/>
                  <a:pt x="0" y="15"/>
                  <a:pt x="0" y="33"/>
                </a:cubicBezTo>
                <a:cubicBezTo>
                  <a:pt x="67" y="33"/>
                  <a:pt x="67" y="33"/>
                  <a:pt x="67" y="33"/>
                </a:cubicBezTo>
                <a:cubicBezTo>
                  <a:pt x="67" y="15"/>
                  <a:pt x="52" y="0"/>
                  <a:pt x="33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5" name="Freeform 75"/>
          <p:cNvSpPr/>
          <p:nvPr/>
        </p:nvSpPr>
        <p:spPr>
          <a:xfrm>
            <a:off x="5514975" y="1455738"/>
            <a:ext cx="1173163" cy="1868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811249988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1380506808" y="1704709735"/>
              </a:cxn>
              <a:cxn ang="0">
                <a:pos x="1964567101" y="2147483646"/>
              </a:cxn>
              <a:cxn ang="0">
                <a:pos x="2147483646" y="2147483646"/>
              </a:cxn>
              <a:cxn ang="0">
                <a:pos x="1008832739" y="2147483646"/>
              </a:cxn>
              <a:cxn ang="0">
                <a:pos x="1592893032" y="2147483646"/>
              </a:cxn>
              <a:cxn ang="0">
                <a:pos x="371674069" y="2147483646"/>
              </a:cxn>
              <a:cxn ang="0">
                <a:pos x="584060293" y="2147483646"/>
              </a:cxn>
              <a:cxn ang="0">
                <a:pos x="63715867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1" h="256">
                <a:moveTo>
                  <a:pt x="139" y="87"/>
                </a:moveTo>
                <a:cubicBezTo>
                  <a:pt x="161" y="76"/>
                  <a:pt x="161" y="76"/>
                  <a:pt x="161" y="76"/>
                </a:cubicBezTo>
                <a:cubicBezTo>
                  <a:pt x="158" y="70"/>
                  <a:pt x="158" y="70"/>
                  <a:pt x="158" y="70"/>
                </a:cubicBezTo>
                <a:cubicBezTo>
                  <a:pt x="139" y="79"/>
                  <a:pt x="139" y="79"/>
                  <a:pt x="139" y="79"/>
                </a:cubicBezTo>
                <a:cubicBezTo>
                  <a:pt x="139" y="57"/>
                  <a:pt x="139" y="57"/>
                  <a:pt x="139" y="57"/>
                </a:cubicBezTo>
                <a:cubicBezTo>
                  <a:pt x="132" y="57"/>
                  <a:pt x="132" y="57"/>
                  <a:pt x="132" y="57"/>
                </a:cubicBezTo>
                <a:cubicBezTo>
                  <a:pt x="132" y="124"/>
                  <a:pt x="132" y="124"/>
                  <a:pt x="132" y="124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107" y="106"/>
                  <a:pt x="107" y="106"/>
                  <a:pt x="107" y="106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105" y="94"/>
                  <a:pt x="103" y="86"/>
                  <a:pt x="102" y="79"/>
                </a:cubicBezTo>
                <a:cubicBezTo>
                  <a:pt x="123" y="43"/>
                  <a:pt x="123" y="43"/>
                  <a:pt x="123" y="43"/>
                </a:cubicBezTo>
                <a:cubicBezTo>
                  <a:pt x="117" y="39"/>
                  <a:pt x="117" y="39"/>
                  <a:pt x="117" y="39"/>
                </a:cubicBezTo>
                <a:cubicBezTo>
                  <a:pt x="100" y="69"/>
                  <a:pt x="100" y="69"/>
                  <a:pt x="100" y="69"/>
                </a:cubicBezTo>
                <a:cubicBezTo>
                  <a:pt x="97" y="55"/>
                  <a:pt x="96" y="54"/>
                  <a:pt x="95" y="54"/>
                </a:cubicBezTo>
                <a:cubicBezTo>
                  <a:pt x="91" y="59"/>
                  <a:pt x="91" y="59"/>
                  <a:pt x="91" y="59"/>
                </a:cubicBezTo>
                <a:cubicBezTo>
                  <a:pt x="90" y="59"/>
                  <a:pt x="90" y="58"/>
                  <a:pt x="90" y="58"/>
                </a:cubicBezTo>
                <a:cubicBezTo>
                  <a:pt x="92" y="61"/>
                  <a:pt x="96" y="84"/>
                  <a:pt x="100" y="105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1" y="108"/>
                  <a:pt x="81" y="108"/>
                  <a:pt x="81" y="108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54" y="107"/>
                  <a:pt x="54" y="107"/>
                  <a:pt x="54" y="107"/>
                </a:cubicBezTo>
                <a:cubicBezTo>
                  <a:pt x="57" y="89"/>
                  <a:pt x="57" y="89"/>
                  <a:pt x="57" y="89"/>
                </a:cubicBezTo>
                <a:cubicBezTo>
                  <a:pt x="65" y="76"/>
                  <a:pt x="65" y="76"/>
                  <a:pt x="65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80" y="74"/>
                  <a:pt x="80" y="74"/>
                  <a:pt x="80" y="74"/>
                </a:cubicBezTo>
                <a:cubicBezTo>
                  <a:pt x="79" y="67"/>
                  <a:pt x="79" y="67"/>
                  <a:pt x="79" y="67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34"/>
                  <a:pt x="68" y="34"/>
                  <a:pt x="68" y="34"/>
                </a:cubicBezTo>
                <a:cubicBezTo>
                  <a:pt x="82" y="3"/>
                  <a:pt x="82" y="3"/>
                  <a:pt x="82" y="3"/>
                </a:cubicBezTo>
                <a:cubicBezTo>
                  <a:pt x="76" y="0"/>
                  <a:pt x="76" y="0"/>
                  <a:pt x="76" y="0"/>
                </a:cubicBezTo>
                <a:cubicBezTo>
                  <a:pt x="61" y="33"/>
                  <a:pt x="61" y="33"/>
                  <a:pt x="61" y="33"/>
                </a:cubicBezTo>
                <a:cubicBezTo>
                  <a:pt x="61" y="69"/>
                  <a:pt x="61" y="69"/>
                  <a:pt x="61" y="69"/>
                </a:cubicBezTo>
                <a:cubicBezTo>
                  <a:pt x="50" y="87"/>
                  <a:pt x="50" y="87"/>
                  <a:pt x="50" y="87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43" y="98"/>
                  <a:pt x="43" y="98"/>
                  <a:pt x="43" y="98"/>
                </a:cubicBezTo>
                <a:cubicBezTo>
                  <a:pt x="26" y="32"/>
                  <a:pt x="26" y="32"/>
                  <a:pt x="26" y="32"/>
                </a:cubicBezTo>
                <a:cubicBezTo>
                  <a:pt x="19" y="34"/>
                  <a:pt x="19" y="34"/>
                  <a:pt x="19" y="34"/>
                </a:cubicBezTo>
                <a:cubicBezTo>
                  <a:pt x="37" y="102"/>
                  <a:pt x="37" y="102"/>
                  <a:pt x="37" y="102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30" y="176"/>
                  <a:pt x="30" y="176"/>
                  <a:pt x="30" y="176"/>
                </a:cubicBezTo>
                <a:cubicBezTo>
                  <a:pt x="19" y="151"/>
                  <a:pt x="19" y="151"/>
                  <a:pt x="19" y="151"/>
                </a:cubicBezTo>
                <a:cubicBezTo>
                  <a:pt x="34" y="136"/>
                  <a:pt x="34" y="136"/>
                  <a:pt x="34" y="136"/>
                </a:cubicBezTo>
                <a:cubicBezTo>
                  <a:pt x="30" y="131"/>
                  <a:pt x="30" y="131"/>
                  <a:pt x="30" y="131"/>
                </a:cubicBezTo>
                <a:cubicBezTo>
                  <a:pt x="17" y="144"/>
                  <a:pt x="17" y="144"/>
                  <a:pt x="17" y="144"/>
                </a:cubicBezTo>
                <a:cubicBezTo>
                  <a:pt x="7" y="118"/>
                  <a:pt x="7" y="118"/>
                  <a:pt x="7" y="118"/>
                </a:cubicBezTo>
                <a:cubicBezTo>
                  <a:pt x="0" y="121"/>
                  <a:pt x="0" y="121"/>
                  <a:pt x="0" y="121"/>
                </a:cubicBezTo>
                <a:cubicBezTo>
                  <a:pt x="11" y="149"/>
                  <a:pt x="11" y="149"/>
                  <a:pt x="11" y="149"/>
                </a:cubicBezTo>
                <a:cubicBezTo>
                  <a:pt x="11" y="149"/>
                  <a:pt x="11" y="149"/>
                  <a:pt x="11" y="149"/>
                </a:cubicBezTo>
                <a:cubicBezTo>
                  <a:pt x="12" y="150"/>
                  <a:pt x="12" y="150"/>
                  <a:pt x="12" y="150"/>
                </a:cubicBezTo>
                <a:cubicBezTo>
                  <a:pt x="24" y="181"/>
                  <a:pt x="24" y="181"/>
                  <a:pt x="24" y="181"/>
                </a:cubicBezTo>
                <a:cubicBezTo>
                  <a:pt x="82" y="202"/>
                  <a:pt x="82" y="202"/>
                  <a:pt x="82" y="202"/>
                </a:cubicBezTo>
                <a:cubicBezTo>
                  <a:pt x="58" y="209"/>
                  <a:pt x="58" y="209"/>
                  <a:pt x="58" y="209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89" y="207"/>
                  <a:pt x="89" y="207"/>
                  <a:pt x="89" y="207"/>
                </a:cubicBezTo>
                <a:cubicBezTo>
                  <a:pt x="89" y="207"/>
                  <a:pt x="89" y="207"/>
                  <a:pt x="89" y="207"/>
                </a:cubicBezTo>
                <a:cubicBezTo>
                  <a:pt x="89" y="256"/>
                  <a:pt x="89" y="256"/>
                  <a:pt x="89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96" y="209"/>
                  <a:pt x="96" y="209"/>
                  <a:pt x="96" y="209"/>
                </a:cubicBezTo>
                <a:cubicBezTo>
                  <a:pt x="131" y="216"/>
                  <a:pt x="131" y="216"/>
                  <a:pt x="131" y="216"/>
                </a:cubicBezTo>
                <a:cubicBezTo>
                  <a:pt x="144" y="200"/>
                  <a:pt x="144" y="200"/>
                  <a:pt x="144" y="200"/>
                </a:cubicBezTo>
                <a:cubicBezTo>
                  <a:pt x="139" y="196"/>
                  <a:pt x="139" y="196"/>
                  <a:pt x="139" y="196"/>
                </a:cubicBezTo>
                <a:cubicBezTo>
                  <a:pt x="129" y="209"/>
                  <a:pt x="129" y="209"/>
                  <a:pt x="129" y="209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4" y="202"/>
                  <a:pt x="104" y="202"/>
                  <a:pt x="104" y="202"/>
                </a:cubicBezTo>
                <a:cubicBezTo>
                  <a:pt x="102" y="202"/>
                  <a:pt x="102" y="202"/>
                  <a:pt x="102" y="202"/>
                </a:cubicBezTo>
                <a:cubicBezTo>
                  <a:pt x="129" y="183"/>
                  <a:pt x="129" y="183"/>
                  <a:pt x="129" y="183"/>
                </a:cubicBezTo>
                <a:cubicBezTo>
                  <a:pt x="125" y="177"/>
                  <a:pt x="125" y="177"/>
                  <a:pt x="125" y="177"/>
                </a:cubicBezTo>
                <a:cubicBezTo>
                  <a:pt x="96" y="198"/>
                  <a:pt x="96" y="198"/>
                  <a:pt x="96" y="198"/>
                </a:cubicBezTo>
                <a:cubicBezTo>
                  <a:pt x="96" y="145"/>
                  <a:pt x="96" y="145"/>
                  <a:pt x="96" y="145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39" y="103"/>
                  <a:pt x="139" y="103"/>
                  <a:pt x="139" y="103"/>
                </a:cubicBezTo>
                <a:cubicBezTo>
                  <a:pt x="155" y="103"/>
                  <a:pt x="155" y="103"/>
                  <a:pt x="155" y="103"/>
                </a:cubicBezTo>
                <a:cubicBezTo>
                  <a:pt x="155" y="96"/>
                  <a:pt x="155" y="96"/>
                  <a:pt x="155" y="96"/>
                </a:cubicBezTo>
                <a:cubicBezTo>
                  <a:pt x="139" y="96"/>
                  <a:pt x="139" y="96"/>
                  <a:pt x="139" y="96"/>
                </a:cubicBezTo>
                <a:lnTo>
                  <a:pt x="139" y="87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6" name="Oval 76"/>
          <p:cNvSpPr/>
          <p:nvPr/>
        </p:nvSpPr>
        <p:spPr>
          <a:xfrm>
            <a:off x="5980113" y="1243013"/>
            <a:ext cx="265112" cy="261937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7" name="Oval 77"/>
          <p:cNvSpPr/>
          <p:nvPr/>
        </p:nvSpPr>
        <p:spPr>
          <a:xfrm>
            <a:off x="5564188" y="1541463"/>
            <a:ext cx="212725" cy="2127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8" name="Oval 78"/>
          <p:cNvSpPr/>
          <p:nvPr/>
        </p:nvSpPr>
        <p:spPr>
          <a:xfrm>
            <a:off x="5689600" y="2317750"/>
            <a:ext cx="173038" cy="1746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9" name="Oval 79"/>
          <p:cNvSpPr/>
          <p:nvPr/>
        </p:nvSpPr>
        <p:spPr>
          <a:xfrm>
            <a:off x="6607175" y="2111375"/>
            <a:ext cx="166688" cy="1698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90" name="Oval 80"/>
          <p:cNvSpPr/>
          <p:nvPr/>
        </p:nvSpPr>
        <p:spPr>
          <a:xfrm>
            <a:off x="6511925" y="2828925"/>
            <a:ext cx="139700" cy="1317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91" name="Oval 81"/>
          <p:cNvSpPr/>
          <p:nvPr/>
        </p:nvSpPr>
        <p:spPr>
          <a:xfrm>
            <a:off x="6337300" y="2625725"/>
            <a:ext cx="206375" cy="19685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92" name="Oval 82"/>
          <p:cNvSpPr/>
          <p:nvPr/>
        </p:nvSpPr>
        <p:spPr>
          <a:xfrm>
            <a:off x="5807075" y="2914650"/>
            <a:ext cx="173038" cy="1698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93" name="Oval 83"/>
          <p:cNvSpPr/>
          <p:nvPr/>
        </p:nvSpPr>
        <p:spPr>
          <a:xfrm>
            <a:off x="6010275" y="3032125"/>
            <a:ext cx="107950" cy="1111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94" name="Oval 84"/>
          <p:cNvSpPr/>
          <p:nvPr/>
        </p:nvSpPr>
        <p:spPr>
          <a:xfrm>
            <a:off x="5505450" y="2025650"/>
            <a:ext cx="117475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95" name="Oval 85"/>
          <p:cNvSpPr/>
          <p:nvPr/>
        </p:nvSpPr>
        <p:spPr>
          <a:xfrm>
            <a:off x="6651625" y="1901825"/>
            <a:ext cx="115888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96" name="Oval 86"/>
          <p:cNvSpPr/>
          <p:nvPr/>
        </p:nvSpPr>
        <p:spPr>
          <a:xfrm>
            <a:off x="6048375" y="1944688"/>
            <a:ext cx="115888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97" name="Oval 87"/>
          <p:cNvSpPr/>
          <p:nvPr/>
        </p:nvSpPr>
        <p:spPr>
          <a:xfrm>
            <a:off x="6127750" y="1806575"/>
            <a:ext cx="117475" cy="1238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98" name="Oval 88"/>
          <p:cNvSpPr/>
          <p:nvPr/>
        </p:nvSpPr>
        <p:spPr>
          <a:xfrm>
            <a:off x="6059488" y="2163763"/>
            <a:ext cx="127000" cy="1238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99" name="Oval 89"/>
          <p:cNvSpPr/>
          <p:nvPr/>
        </p:nvSpPr>
        <p:spPr>
          <a:xfrm>
            <a:off x="5980113" y="2659063"/>
            <a:ext cx="125412" cy="12700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500" name="Oval 90"/>
          <p:cNvSpPr/>
          <p:nvPr/>
        </p:nvSpPr>
        <p:spPr>
          <a:xfrm>
            <a:off x="6454775" y="1776413"/>
            <a:ext cx="115888" cy="125412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501" name="Oval 91"/>
          <p:cNvSpPr/>
          <p:nvPr/>
        </p:nvSpPr>
        <p:spPr>
          <a:xfrm>
            <a:off x="6337300" y="1593850"/>
            <a:ext cx="190500" cy="192088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502" name="Oval 92"/>
          <p:cNvSpPr/>
          <p:nvPr/>
        </p:nvSpPr>
        <p:spPr>
          <a:xfrm>
            <a:off x="6337300" y="2084388"/>
            <a:ext cx="115888" cy="115887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503" name="Oval 93"/>
          <p:cNvSpPr/>
          <p:nvPr/>
        </p:nvSpPr>
        <p:spPr>
          <a:xfrm>
            <a:off x="5435600" y="2193925"/>
            <a:ext cx="209550" cy="20955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504" name="Freeform 94"/>
          <p:cNvSpPr/>
          <p:nvPr/>
        </p:nvSpPr>
        <p:spPr>
          <a:xfrm>
            <a:off x="6659563" y="2652713"/>
            <a:ext cx="639762" cy="7604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37841307" y="1194191642"/>
              </a:cxn>
              <a:cxn ang="0">
                <a:pos x="397338339" y="2147483646"/>
              </a:cxn>
              <a:cxn ang="0">
                <a:pos x="577086854" y="672918441"/>
              </a:cxn>
              <a:cxn ang="0">
                <a:pos x="737913179" y="2147483646"/>
              </a:cxn>
              <a:cxn ang="0">
                <a:pos x="1069026923" y="0"/>
              </a:cxn>
              <a:cxn ang="0">
                <a:pos x="1182550845" y="2147483646"/>
              </a:cxn>
              <a:cxn ang="0">
                <a:pos x="1475826358" y="881428337"/>
              </a:cxn>
              <a:cxn ang="0">
                <a:pos x="1608269395" y="2147483646"/>
              </a:cxn>
              <a:cxn ang="0">
                <a:pos x="1920464023" y="1194191642"/>
              </a:cxn>
              <a:cxn ang="0">
                <a:pos x="1967766426" y="2147483646"/>
              </a:cxn>
              <a:cxn ang="0">
                <a:pos x="0" y="2147483646"/>
              </a:cxn>
            </a:cxnLst>
            <a:rect l="0" t="0" r="0" b="0"/>
            <a:pathLst>
              <a:path w="208" h="247">
                <a:moveTo>
                  <a:pt x="0" y="247"/>
                </a:moveTo>
                <a:lnTo>
                  <a:pt x="4" y="126"/>
                </a:lnTo>
                <a:lnTo>
                  <a:pt x="42" y="240"/>
                </a:lnTo>
                <a:lnTo>
                  <a:pt x="61" y="71"/>
                </a:lnTo>
                <a:lnTo>
                  <a:pt x="78" y="233"/>
                </a:lnTo>
                <a:lnTo>
                  <a:pt x="113" y="0"/>
                </a:lnTo>
                <a:lnTo>
                  <a:pt x="125" y="247"/>
                </a:lnTo>
                <a:lnTo>
                  <a:pt x="156" y="93"/>
                </a:lnTo>
                <a:lnTo>
                  <a:pt x="170" y="247"/>
                </a:lnTo>
                <a:lnTo>
                  <a:pt x="203" y="126"/>
                </a:lnTo>
                <a:lnTo>
                  <a:pt x="208" y="247"/>
                </a:lnTo>
                <a:lnTo>
                  <a:pt x="0" y="247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05" name="Freeform 138"/>
          <p:cNvSpPr/>
          <p:nvPr/>
        </p:nvSpPr>
        <p:spPr>
          <a:xfrm>
            <a:off x="5921375" y="3136900"/>
            <a:ext cx="590550" cy="292100"/>
          </a:xfrm>
          <a:custGeom>
            <a:avLst/>
            <a:gdLst/>
            <a:ahLst/>
            <a:cxnLst>
              <a:cxn ang="0">
                <a:pos x="2126198722" y="0"/>
              </a:cxn>
              <a:cxn ang="0">
                <a:pos x="0" y="2133060250"/>
              </a:cxn>
              <a:cxn ang="0">
                <a:pos x="2147483646" y="2133060250"/>
              </a:cxn>
              <a:cxn ang="0">
                <a:pos x="2126198722" y="0"/>
              </a:cxn>
            </a:cxnLst>
            <a:rect l="0" t="0" r="0" b="0"/>
            <a:pathLst>
              <a:path w="81" h="4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81" y="40"/>
                  <a:pt x="81" y="40"/>
                  <a:pt x="81" y="40"/>
                </a:cubicBezTo>
                <a:cubicBezTo>
                  <a:pt x="81" y="18"/>
                  <a:pt x="63" y="0"/>
                  <a:pt x="40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0506" name="组合 38"/>
          <p:cNvGrpSpPr/>
          <p:nvPr/>
        </p:nvGrpSpPr>
        <p:grpSpPr>
          <a:xfrm rot="10800000">
            <a:off x="3794125" y="3516313"/>
            <a:ext cx="4611688" cy="765175"/>
            <a:chOff x="0" y="0"/>
            <a:chExt cx="4611606" cy="765176"/>
          </a:xfrm>
        </p:grpSpPr>
        <p:sp>
          <p:nvSpPr>
            <p:cNvPr id="20507" name="等腰三角形 39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508" name="等腰三角形 40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509" name="文本框 41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F48C06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20510" name="文本框 42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20511" name="矩形 43"/>
          <p:cNvSpPr/>
          <p:nvPr/>
        </p:nvSpPr>
        <p:spPr>
          <a:xfrm>
            <a:off x="4073525" y="3611563"/>
            <a:ext cx="690563" cy="5857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01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4125" name="MH_Entry_1"/>
          <p:cNvSpPr/>
          <p:nvPr/>
        </p:nvSpPr>
        <p:spPr>
          <a:xfrm>
            <a:off x="4578350" y="3663950"/>
            <a:ext cx="4029075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交易结构与签名类型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2">
            <a:extLst>
              <a:ext uri="{FF2B5EF4-FFF2-40B4-BE49-F238E27FC236}">
                <a16:creationId xmlns:a16="http://schemas.microsoft.com/office/drawing/2014/main" xmlns="" id="{82F12132-38F5-479E-8246-5639D07DA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52" y="3002903"/>
            <a:ext cx="2181225" cy="363855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065722" y="2081049"/>
            <a:ext cx="1839310" cy="788276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70C0"/>
                </a:solidFill>
              </a:rPr>
              <a:t>计算数量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63" y="410958"/>
            <a:ext cx="7036881" cy="48231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227" y="641131"/>
            <a:ext cx="6201104" cy="371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95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2">
            <a:extLst>
              <a:ext uri="{FF2B5EF4-FFF2-40B4-BE49-F238E27FC236}">
                <a16:creationId xmlns:a16="http://schemas.microsoft.com/office/drawing/2014/main" xmlns="" id="{82F12132-38F5-479E-8246-5639D07DA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52" y="3002903"/>
            <a:ext cx="2181225" cy="363855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065722" y="2081049"/>
            <a:ext cx="1839310" cy="788276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70C0"/>
                </a:solidFill>
              </a:rPr>
              <a:t>背单词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63" y="410958"/>
            <a:ext cx="7036881" cy="48231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10" y="660344"/>
            <a:ext cx="6235262" cy="369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7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2">
            <a:extLst>
              <a:ext uri="{FF2B5EF4-FFF2-40B4-BE49-F238E27FC236}">
                <a16:creationId xmlns:a16="http://schemas.microsoft.com/office/drawing/2014/main" xmlns="" id="{82F12132-38F5-479E-8246-5639D07DA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52" y="3002903"/>
            <a:ext cx="2181225" cy="363855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065722" y="2081049"/>
            <a:ext cx="1839310" cy="788276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70C0"/>
                </a:solidFill>
              </a:rPr>
              <a:t>识别出文字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63" y="410958"/>
            <a:ext cx="7036881" cy="48231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364" y="656161"/>
            <a:ext cx="6208988" cy="369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48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2">
            <a:extLst>
              <a:ext uri="{FF2B5EF4-FFF2-40B4-BE49-F238E27FC236}">
                <a16:creationId xmlns:a16="http://schemas.microsoft.com/office/drawing/2014/main" xmlns="" id="{82F12132-38F5-479E-8246-5639D07DA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52" y="3002903"/>
            <a:ext cx="2181225" cy="363855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065722" y="2081049"/>
            <a:ext cx="1839310" cy="788276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70C0"/>
                </a:solidFill>
              </a:rPr>
              <a:t>按方向按键学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463" y="410958"/>
            <a:ext cx="7036881" cy="482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4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953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AA7DC3D-D232-4B8E-840D-2C17F8763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77143"/>
            <a:ext cx="3648075" cy="990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D200CD42-2145-4A6F-A38B-6259CC6EB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57" y="2059682"/>
            <a:ext cx="3817180" cy="9179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7CA84D9E-EE80-46FC-9B02-B59418813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57" y="3200767"/>
            <a:ext cx="3027485" cy="7640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2A75B21-BF5A-4AFB-A360-A51377E0E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533" y="1748085"/>
            <a:ext cx="3648075" cy="8773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FD167E59-34ED-4FC0-8F71-672B860E5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24" y="5409394"/>
            <a:ext cx="2000250" cy="6572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89D50FF7-8DE0-4BC3-BBD2-6082CEC8BAC0}"/>
              </a:ext>
            </a:extLst>
          </p:cNvPr>
          <p:cNvSpPr txBox="1"/>
          <p:nvPr/>
        </p:nvSpPr>
        <p:spPr>
          <a:xfrm>
            <a:off x="1877012" y="5445618"/>
            <a:ext cx="1012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1F890E16-C5DC-479B-8A3D-8CBCDB9602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159" y="3295619"/>
            <a:ext cx="355681" cy="26676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35E972CA-BFC3-444E-9358-187561832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599" y="2003236"/>
            <a:ext cx="1000125" cy="10001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3A6D1A58-7DCA-4626-A51E-B380FF5330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09" y="3880346"/>
            <a:ext cx="1809750" cy="18097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FE51196E-A7E2-46A0-855F-94C6464EB7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75" y="3848231"/>
            <a:ext cx="5124450" cy="1524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A80F558A-A560-4575-8CA5-8FA2F8B5F4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" y="98225"/>
            <a:ext cx="571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7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直接连接符 13"/>
          <p:cNvSpPr/>
          <p:nvPr/>
        </p:nvSpPr>
        <p:spPr>
          <a:xfrm>
            <a:off x="1481138" y="3429000"/>
            <a:ext cx="9144000" cy="0"/>
          </a:xfrm>
          <a:prstGeom prst="line">
            <a:avLst/>
          </a:prstGeom>
          <a:ln w="22225" cap="flat" cmpd="sng">
            <a:solidFill>
              <a:srgbClr val="F2F2F2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1506" name="矩形 45"/>
          <p:cNvSpPr/>
          <p:nvPr/>
        </p:nvSpPr>
        <p:spPr>
          <a:xfrm>
            <a:off x="3094038" y="3038475"/>
            <a:ext cx="812800" cy="403225"/>
          </a:xfrm>
          <a:prstGeom prst="rect">
            <a:avLst/>
          </a:prstGeom>
          <a:solidFill>
            <a:srgbClr val="63BC9E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Verdana" panose="020B0604030504040204" pitchFamily="34" charset="0"/>
              </a:rPr>
              <a:t>交易</a:t>
            </a:r>
          </a:p>
        </p:txBody>
      </p:sp>
      <p:sp>
        <p:nvSpPr>
          <p:cNvPr id="21507" name="矩形 46"/>
          <p:cNvSpPr/>
          <p:nvPr/>
        </p:nvSpPr>
        <p:spPr>
          <a:xfrm>
            <a:off x="5686425" y="3038475"/>
            <a:ext cx="812800" cy="403225"/>
          </a:xfrm>
          <a:prstGeom prst="rect">
            <a:avLst/>
          </a:prstGeom>
          <a:solidFill>
            <a:srgbClr val="AFD109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Verdana" panose="020B0604030504040204" pitchFamily="34" charset="0"/>
              </a:rPr>
              <a:t>簇</a:t>
            </a:r>
          </a:p>
        </p:txBody>
      </p:sp>
      <p:sp>
        <p:nvSpPr>
          <p:cNvPr id="21508" name="矩形 47"/>
          <p:cNvSpPr/>
          <p:nvPr/>
        </p:nvSpPr>
        <p:spPr>
          <a:xfrm>
            <a:off x="8280400" y="3038475"/>
            <a:ext cx="812800" cy="403225"/>
          </a:xfrm>
          <a:prstGeom prst="rect">
            <a:avLst/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Verdana" panose="020B0604030504040204" pitchFamily="34" charset="0"/>
              </a:rPr>
              <a:t>决策</a:t>
            </a:r>
          </a:p>
        </p:txBody>
      </p:sp>
      <p:sp>
        <p:nvSpPr>
          <p:cNvPr id="21509" name="矩形 48"/>
          <p:cNvSpPr/>
          <p:nvPr/>
        </p:nvSpPr>
        <p:spPr>
          <a:xfrm>
            <a:off x="4391025" y="3419475"/>
            <a:ext cx="812800" cy="401638"/>
          </a:xfrm>
          <a:prstGeom prst="rect">
            <a:avLst/>
          </a:prstGeom>
          <a:solidFill>
            <a:srgbClr val="3C72A4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Verdana" panose="020B0604030504040204" pitchFamily="34" charset="0"/>
              </a:rPr>
              <a:t>地址</a:t>
            </a:r>
          </a:p>
        </p:txBody>
      </p:sp>
      <p:sp>
        <p:nvSpPr>
          <p:cNvPr id="21510" name="矩形 49"/>
          <p:cNvSpPr/>
          <p:nvPr/>
        </p:nvSpPr>
        <p:spPr>
          <a:xfrm>
            <a:off x="6986588" y="3429000"/>
            <a:ext cx="812800" cy="401638"/>
          </a:xfrm>
          <a:prstGeom prst="rect">
            <a:avLst/>
          </a:prstGeom>
          <a:solidFill>
            <a:srgbClr val="FDC602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Verdana" panose="020B0604030504040204" pitchFamily="34" charset="0"/>
              </a:rPr>
              <a:t>机构</a:t>
            </a:r>
          </a:p>
        </p:txBody>
      </p:sp>
      <p:sp>
        <p:nvSpPr>
          <p:cNvPr id="5128" name="文本框 50"/>
          <p:cNvSpPr/>
          <p:nvPr/>
        </p:nvSpPr>
        <p:spPr>
          <a:xfrm>
            <a:off x="2641600" y="2036763"/>
            <a:ext cx="1711325" cy="8286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algn="ctr">
              <a:lnSpc>
                <a:spcPct val="130000"/>
              </a:lnSpc>
              <a:buClr>
                <a:srgbClr val="BFBFBF"/>
              </a:buClr>
            </a:pPr>
            <a:endParaRPr lang="zh-CN" altLang="en-US" sz="14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文本框 51"/>
          <p:cNvSpPr/>
          <p:nvPr/>
        </p:nvSpPr>
        <p:spPr>
          <a:xfrm>
            <a:off x="5221288" y="2036763"/>
            <a:ext cx="1709737" cy="8286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algn="ctr">
              <a:lnSpc>
                <a:spcPct val="130000"/>
              </a:lnSpc>
              <a:buClr>
                <a:srgbClr val="BFBFBF"/>
              </a:buClr>
            </a:pPr>
            <a:r>
              <a:rPr lang="zh-CN" altLang="en-US" sz="1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地址聚类</a:t>
            </a:r>
          </a:p>
        </p:txBody>
      </p:sp>
      <p:sp>
        <p:nvSpPr>
          <p:cNvPr id="5130" name="文本框 52"/>
          <p:cNvSpPr/>
          <p:nvPr/>
        </p:nvSpPr>
        <p:spPr>
          <a:xfrm>
            <a:off x="7799388" y="2036763"/>
            <a:ext cx="1709737" cy="8286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algn="ctr">
              <a:lnSpc>
                <a:spcPct val="130000"/>
              </a:lnSpc>
              <a:buClr>
                <a:srgbClr val="BFBFBF"/>
              </a:buClr>
            </a:pPr>
            <a:r>
              <a:rPr lang="zh-CN" altLang="en-US" sz="1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智能分析</a:t>
            </a:r>
          </a:p>
        </p:txBody>
      </p:sp>
      <p:sp>
        <p:nvSpPr>
          <p:cNvPr id="5131" name="文本框 53"/>
          <p:cNvSpPr/>
          <p:nvPr/>
        </p:nvSpPr>
        <p:spPr>
          <a:xfrm>
            <a:off x="3911600" y="3959225"/>
            <a:ext cx="1709738" cy="8286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algn="ctr">
              <a:lnSpc>
                <a:spcPct val="130000"/>
              </a:lnSpc>
              <a:buClr>
                <a:srgbClr val="BFBFBF"/>
              </a:buClr>
            </a:pPr>
            <a:r>
              <a:rPr lang="zh-CN" sz="1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从交易输出获取</a:t>
            </a:r>
          </a:p>
        </p:txBody>
      </p:sp>
      <p:sp>
        <p:nvSpPr>
          <p:cNvPr id="5132" name="文本框 54"/>
          <p:cNvSpPr/>
          <p:nvPr/>
        </p:nvSpPr>
        <p:spPr>
          <a:xfrm>
            <a:off x="6562725" y="3959225"/>
            <a:ext cx="1709738" cy="8286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algn="ctr">
              <a:lnSpc>
                <a:spcPct val="130000"/>
              </a:lnSpc>
              <a:buClr>
                <a:srgbClr val="BFBFBF"/>
              </a:buClr>
            </a:pPr>
            <a:r>
              <a:rPr lang="zh-CN" altLang="en-US" sz="1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关联到交易所，暗网等机构</a:t>
            </a:r>
          </a:p>
        </p:txBody>
      </p:sp>
      <p:grpSp>
        <p:nvGrpSpPr>
          <p:cNvPr id="21516" name="组合 15"/>
          <p:cNvGrpSpPr/>
          <p:nvPr/>
        </p:nvGrpSpPr>
        <p:grpSpPr>
          <a:xfrm rot="10800000">
            <a:off x="55563" y="50800"/>
            <a:ext cx="4611687" cy="765175"/>
            <a:chOff x="0" y="0"/>
            <a:chExt cx="4611606" cy="765176"/>
          </a:xfrm>
        </p:grpSpPr>
        <p:sp>
          <p:nvSpPr>
            <p:cNvPr id="21517" name="等腰三角形 16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518" name="等腰三角形 17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519" name="文本框 18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F48C06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21520" name="文本框 19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21521" name="矩形 20"/>
          <p:cNvSpPr/>
          <p:nvPr/>
        </p:nvSpPr>
        <p:spPr>
          <a:xfrm>
            <a:off x="333375" y="147638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01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5135" name="MH_Entry_1"/>
          <p:cNvSpPr/>
          <p:nvPr/>
        </p:nvSpPr>
        <p:spPr>
          <a:xfrm>
            <a:off x="839788" y="198438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分析方法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" name="矩形 49"/>
          <p:cNvSpPr/>
          <p:nvPr/>
        </p:nvSpPr>
        <p:spPr>
          <a:xfrm>
            <a:off x="1828483" y="3441700"/>
            <a:ext cx="812800" cy="401638"/>
          </a:xfrm>
          <a:prstGeom prst="rect">
            <a:avLst/>
          </a:prstGeom>
          <a:solidFill>
            <a:srgbClr val="FDC602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Verdana" panose="020B0604030504040204" pitchFamily="34" charset="0"/>
              </a:rPr>
              <a:t>块</a:t>
            </a:r>
          </a:p>
        </p:txBody>
      </p:sp>
      <p:sp>
        <p:nvSpPr>
          <p:cNvPr id="3" name="文本框 53"/>
          <p:cNvSpPr/>
          <p:nvPr/>
        </p:nvSpPr>
        <p:spPr>
          <a:xfrm>
            <a:off x="1384300" y="3959225"/>
            <a:ext cx="1709738" cy="8286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algn="ctr">
              <a:lnSpc>
                <a:spcPct val="130000"/>
              </a:lnSpc>
              <a:buClr>
                <a:srgbClr val="BFBFBF"/>
              </a:buClr>
            </a:pPr>
            <a:r>
              <a:rPr lang="zh-CN" sz="1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原始记账</a:t>
            </a:r>
          </a:p>
        </p:txBody>
      </p:sp>
      <p:sp>
        <p:nvSpPr>
          <p:cNvPr id="4" name="文本框 53"/>
          <p:cNvSpPr/>
          <p:nvPr/>
        </p:nvSpPr>
        <p:spPr>
          <a:xfrm>
            <a:off x="2680970" y="2562860"/>
            <a:ext cx="1710055" cy="47561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algn="ctr">
              <a:lnSpc>
                <a:spcPct val="130000"/>
              </a:lnSpc>
              <a:buClr>
                <a:srgbClr val="BFBFBF"/>
              </a:buClr>
            </a:pPr>
            <a:r>
              <a:rPr lang="zh-CN" sz="1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列出交易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/>
      <p:bldP spid="5129" grpId="0"/>
      <p:bldP spid="5130" grpId="0"/>
      <p:bldP spid="5131" grpId="0"/>
      <p:bldP spid="5132" grpId="0"/>
      <p:bldP spid="5135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200">
                <a:solidFill>
                  <a:srgbClr val="898989"/>
                </a:solidFill>
              </a:rPr>
              <a:t>5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3554" name="Freeform 5"/>
          <p:cNvSpPr/>
          <p:nvPr/>
        </p:nvSpPr>
        <p:spPr>
          <a:xfrm>
            <a:off x="4799013" y="2298700"/>
            <a:ext cx="2619375" cy="3044825"/>
          </a:xfrm>
          <a:custGeom>
            <a:avLst/>
            <a:gdLst/>
            <a:ahLst/>
            <a:cxnLst>
              <a:cxn ang="0">
                <a:pos x="553122423" y="70268462"/>
              </a:cxn>
              <a:cxn ang="0">
                <a:pos x="487247136" y="359598258"/>
              </a:cxn>
              <a:cxn ang="0">
                <a:pos x="350310839" y="115770390"/>
              </a:cxn>
              <a:cxn ang="0">
                <a:pos x="336674926" y="128633669"/>
              </a:cxn>
              <a:cxn ang="0">
                <a:pos x="487439086" y="487848092"/>
              </a:cxn>
              <a:cxn ang="0">
                <a:pos x="426749522" y="535653904"/>
              </a:cxn>
              <a:cxn ang="0">
                <a:pos x="102750320" y="361902142"/>
              </a:cxn>
              <a:cxn ang="0">
                <a:pos x="72213149" y="375533529"/>
              </a:cxn>
              <a:cxn ang="0">
                <a:pos x="300568132" y="476136755"/>
              </a:cxn>
              <a:cxn ang="0">
                <a:pos x="458822732" y="679070902"/>
              </a:cxn>
              <a:cxn ang="0">
                <a:pos x="410040653" y="814040471"/>
              </a:cxn>
              <a:cxn ang="0">
                <a:pos x="2304717" y="743963926"/>
              </a:cxn>
              <a:cxn ang="0">
                <a:pos x="0" y="778329831"/>
              </a:cxn>
              <a:cxn ang="0">
                <a:pos x="419451032" y="879317330"/>
              </a:cxn>
              <a:cxn ang="0">
                <a:pos x="430782667" y="1158279648"/>
              </a:cxn>
              <a:cxn ang="0">
                <a:pos x="300568132" y="1273857682"/>
              </a:cxn>
              <a:cxn ang="0">
                <a:pos x="174387180" y="1298048902"/>
              </a:cxn>
              <a:cxn ang="0">
                <a:pos x="764000298" y="1322431601"/>
              </a:cxn>
              <a:cxn ang="0">
                <a:pos x="853498605" y="1302848587"/>
              </a:cxn>
              <a:cxn ang="0">
                <a:pos x="766305015" y="1281921276"/>
              </a:cxn>
              <a:cxn ang="0">
                <a:pos x="599408274" y="1170759093"/>
              </a:cxn>
              <a:cxn ang="0">
                <a:pos x="595950979" y="916371391"/>
              </a:cxn>
              <a:cxn ang="0">
                <a:pos x="886148542" y="798105200"/>
              </a:cxn>
              <a:cxn ang="0">
                <a:pos x="1147921263" y="773722063"/>
              </a:cxn>
              <a:cxn ang="0">
                <a:pos x="1146576736" y="735132225"/>
              </a:cxn>
              <a:cxn ang="0">
                <a:pos x="1096642078" y="748379339"/>
              </a:cxn>
              <a:cxn ang="0">
                <a:pos x="589805506" y="814616222"/>
              </a:cxn>
              <a:cxn ang="0">
                <a:pos x="635322679" y="568100197"/>
              </a:cxn>
              <a:cxn ang="0">
                <a:pos x="1049012138" y="422763589"/>
              </a:cxn>
              <a:cxn ang="0">
                <a:pos x="1035376225" y="406828318"/>
              </a:cxn>
              <a:cxn ang="0">
                <a:pos x="734423754" y="474409061"/>
              </a:cxn>
              <a:cxn ang="0">
                <a:pos x="560036574" y="545253275"/>
              </a:cxn>
              <a:cxn ang="0">
                <a:pos x="592109784" y="456361824"/>
              </a:cxn>
              <a:cxn ang="0">
                <a:pos x="779557028" y="194486718"/>
              </a:cxn>
              <a:cxn ang="0">
                <a:pos x="656449032" y="351727019"/>
              </a:cxn>
              <a:cxn ang="0">
                <a:pos x="538910221" y="408364095"/>
              </a:cxn>
              <a:cxn ang="0">
                <a:pos x="572136009" y="103674780"/>
              </a:cxn>
              <a:cxn ang="0">
                <a:pos x="563109530" y="191917"/>
              </a:cxn>
              <a:cxn ang="0">
                <a:pos x="534877076" y="0"/>
              </a:cxn>
            </a:cxnLst>
            <a:rect l="0" t="0" r="0" b="0"/>
            <a:pathLst>
              <a:path w="5977" h="6949">
                <a:moveTo>
                  <a:pt x="2785" y="0"/>
                </a:moveTo>
                <a:cubicBezTo>
                  <a:pt x="2841" y="42"/>
                  <a:pt x="2858" y="134"/>
                  <a:pt x="2880" y="366"/>
                </a:cubicBezTo>
                <a:cubicBezTo>
                  <a:pt x="2910" y="674"/>
                  <a:pt x="2891" y="857"/>
                  <a:pt x="2760" y="1513"/>
                </a:cubicBezTo>
                <a:cubicBezTo>
                  <a:pt x="2638" y="2133"/>
                  <a:pt x="2639" y="2130"/>
                  <a:pt x="2537" y="1873"/>
                </a:cubicBezTo>
                <a:cubicBezTo>
                  <a:pt x="2413" y="1562"/>
                  <a:pt x="2149" y="1060"/>
                  <a:pt x="1997" y="847"/>
                </a:cubicBezTo>
                <a:cubicBezTo>
                  <a:pt x="1912" y="730"/>
                  <a:pt x="1834" y="619"/>
                  <a:pt x="1824" y="603"/>
                </a:cubicBezTo>
                <a:cubicBezTo>
                  <a:pt x="1821" y="599"/>
                  <a:pt x="1822" y="588"/>
                  <a:pt x="1825" y="573"/>
                </a:cubicBezTo>
                <a:cubicBezTo>
                  <a:pt x="1802" y="607"/>
                  <a:pt x="1779" y="639"/>
                  <a:pt x="1753" y="670"/>
                </a:cubicBezTo>
                <a:cubicBezTo>
                  <a:pt x="1818" y="723"/>
                  <a:pt x="2054" y="1118"/>
                  <a:pt x="2190" y="1400"/>
                </a:cubicBezTo>
                <a:cubicBezTo>
                  <a:pt x="2346" y="1724"/>
                  <a:pt x="2539" y="2359"/>
                  <a:pt x="2538" y="2541"/>
                </a:cubicBezTo>
                <a:cubicBezTo>
                  <a:pt x="2537" y="2685"/>
                  <a:pt x="2494" y="2855"/>
                  <a:pt x="2446" y="2903"/>
                </a:cubicBezTo>
                <a:cubicBezTo>
                  <a:pt x="2409" y="2940"/>
                  <a:pt x="2382" y="2926"/>
                  <a:pt x="2222" y="2790"/>
                </a:cubicBezTo>
                <a:cubicBezTo>
                  <a:pt x="1978" y="2584"/>
                  <a:pt x="1756" y="2436"/>
                  <a:pt x="1436" y="2266"/>
                </a:cubicBezTo>
                <a:cubicBezTo>
                  <a:pt x="1187" y="2133"/>
                  <a:pt x="694" y="1925"/>
                  <a:pt x="535" y="1885"/>
                </a:cubicBezTo>
                <a:cubicBezTo>
                  <a:pt x="470" y="1868"/>
                  <a:pt x="435" y="1856"/>
                  <a:pt x="420" y="1823"/>
                </a:cubicBezTo>
                <a:cubicBezTo>
                  <a:pt x="408" y="1868"/>
                  <a:pt x="393" y="1913"/>
                  <a:pt x="376" y="1956"/>
                </a:cubicBezTo>
                <a:cubicBezTo>
                  <a:pt x="383" y="1953"/>
                  <a:pt x="389" y="1951"/>
                  <a:pt x="395" y="1951"/>
                </a:cubicBezTo>
                <a:cubicBezTo>
                  <a:pt x="549" y="1951"/>
                  <a:pt x="1204" y="2247"/>
                  <a:pt x="1565" y="2480"/>
                </a:cubicBezTo>
                <a:cubicBezTo>
                  <a:pt x="1801" y="2632"/>
                  <a:pt x="2168" y="2981"/>
                  <a:pt x="2287" y="3167"/>
                </a:cubicBezTo>
                <a:cubicBezTo>
                  <a:pt x="2358" y="3279"/>
                  <a:pt x="2375" y="3338"/>
                  <a:pt x="2389" y="3537"/>
                </a:cubicBezTo>
                <a:cubicBezTo>
                  <a:pt x="2407" y="3784"/>
                  <a:pt x="2356" y="4253"/>
                  <a:pt x="2309" y="4282"/>
                </a:cubicBezTo>
                <a:cubicBezTo>
                  <a:pt x="2294" y="4291"/>
                  <a:pt x="2216" y="4272"/>
                  <a:pt x="2135" y="4240"/>
                </a:cubicBezTo>
                <a:cubicBezTo>
                  <a:pt x="1771" y="4095"/>
                  <a:pt x="1129" y="3975"/>
                  <a:pt x="401" y="3915"/>
                </a:cubicBezTo>
                <a:cubicBezTo>
                  <a:pt x="234" y="3901"/>
                  <a:pt x="89" y="3886"/>
                  <a:pt x="12" y="3875"/>
                </a:cubicBezTo>
                <a:cubicBezTo>
                  <a:pt x="12" y="3877"/>
                  <a:pt x="12" y="3878"/>
                  <a:pt x="12" y="3880"/>
                </a:cubicBezTo>
                <a:cubicBezTo>
                  <a:pt x="12" y="3939"/>
                  <a:pt x="8" y="3997"/>
                  <a:pt x="0" y="4054"/>
                </a:cubicBezTo>
                <a:lnTo>
                  <a:pt x="229" y="4057"/>
                </a:lnTo>
                <a:cubicBezTo>
                  <a:pt x="1035" y="4066"/>
                  <a:pt x="1849" y="4284"/>
                  <a:pt x="2184" y="4580"/>
                </a:cubicBezTo>
                <a:cubicBezTo>
                  <a:pt x="2296" y="4678"/>
                  <a:pt x="2311" y="4707"/>
                  <a:pt x="2329" y="4848"/>
                </a:cubicBezTo>
                <a:cubicBezTo>
                  <a:pt x="2353" y="5035"/>
                  <a:pt x="2303" y="5720"/>
                  <a:pt x="2243" y="6033"/>
                </a:cubicBezTo>
                <a:cubicBezTo>
                  <a:pt x="2219" y="6155"/>
                  <a:pt x="2177" y="6286"/>
                  <a:pt x="2148" y="6324"/>
                </a:cubicBezTo>
                <a:cubicBezTo>
                  <a:pt x="2078" y="6419"/>
                  <a:pt x="1739" y="6599"/>
                  <a:pt x="1565" y="6635"/>
                </a:cubicBezTo>
                <a:cubicBezTo>
                  <a:pt x="1488" y="6651"/>
                  <a:pt x="1312" y="6682"/>
                  <a:pt x="1175" y="6704"/>
                </a:cubicBezTo>
                <a:cubicBezTo>
                  <a:pt x="1037" y="6727"/>
                  <a:pt x="917" y="6752"/>
                  <a:pt x="908" y="6761"/>
                </a:cubicBezTo>
                <a:cubicBezTo>
                  <a:pt x="846" y="6823"/>
                  <a:pt x="1154" y="6882"/>
                  <a:pt x="1733" y="6919"/>
                </a:cubicBezTo>
                <a:cubicBezTo>
                  <a:pt x="2214" y="6949"/>
                  <a:pt x="3600" y="6930"/>
                  <a:pt x="3978" y="6888"/>
                </a:cubicBezTo>
                <a:cubicBezTo>
                  <a:pt x="4141" y="6870"/>
                  <a:pt x="4313" y="6840"/>
                  <a:pt x="4359" y="6821"/>
                </a:cubicBezTo>
                <a:lnTo>
                  <a:pt x="4444" y="6786"/>
                </a:lnTo>
                <a:lnTo>
                  <a:pt x="4380" y="6752"/>
                </a:lnTo>
                <a:cubicBezTo>
                  <a:pt x="4344" y="6733"/>
                  <a:pt x="4169" y="6699"/>
                  <a:pt x="3990" y="6677"/>
                </a:cubicBezTo>
                <a:cubicBezTo>
                  <a:pt x="3636" y="6633"/>
                  <a:pt x="3384" y="6538"/>
                  <a:pt x="3223" y="6387"/>
                </a:cubicBezTo>
                <a:cubicBezTo>
                  <a:pt x="3147" y="6317"/>
                  <a:pt x="3136" y="6284"/>
                  <a:pt x="3121" y="6098"/>
                </a:cubicBezTo>
                <a:cubicBezTo>
                  <a:pt x="3098" y="5808"/>
                  <a:pt x="3092" y="5584"/>
                  <a:pt x="3098" y="5147"/>
                </a:cubicBezTo>
                <a:lnTo>
                  <a:pt x="3103" y="4773"/>
                </a:lnTo>
                <a:lnTo>
                  <a:pt x="3201" y="4665"/>
                </a:lnTo>
                <a:cubicBezTo>
                  <a:pt x="3389" y="4458"/>
                  <a:pt x="3879" y="4281"/>
                  <a:pt x="4614" y="4157"/>
                </a:cubicBezTo>
                <a:cubicBezTo>
                  <a:pt x="4997" y="4092"/>
                  <a:pt x="5912" y="4000"/>
                  <a:pt x="5966" y="4021"/>
                </a:cubicBezTo>
                <a:cubicBezTo>
                  <a:pt x="5969" y="4022"/>
                  <a:pt x="5973" y="4026"/>
                  <a:pt x="5977" y="4030"/>
                </a:cubicBezTo>
                <a:cubicBezTo>
                  <a:pt x="5971" y="3983"/>
                  <a:pt x="5968" y="3935"/>
                  <a:pt x="5968" y="3887"/>
                </a:cubicBezTo>
                <a:cubicBezTo>
                  <a:pt x="5968" y="3867"/>
                  <a:pt x="5969" y="3848"/>
                  <a:pt x="5970" y="3829"/>
                </a:cubicBezTo>
                <a:cubicBezTo>
                  <a:pt x="5961" y="3854"/>
                  <a:pt x="5951" y="3871"/>
                  <a:pt x="5942" y="3877"/>
                </a:cubicBezTo>
                <a:cubicBezTo>
                  <a:pt x="5925" y="3888"/>
                  <a:pt x="5821" y="3898"/>
                  <a:pt x="5710" y="3898"/>
                </a:cubicBezTo>
                <a:cubicBezTo>
                  <a:pt x="5247" y="3899"/>
                  <a:pt x="4355" y="4013"/>
                  <a:pt x="3586" y="4169"/>
                </a:cubicBezTo>
                <a:cubicBezTo>
                  <a:pt x="3302" y="4226"/>
                  <a:pt x="3085" y="4257"/>
                  <a:pt x="3071" y="4243"/>
                </a:cubicBezTo>
                <a:cubicBezTo>
                  <a:pt x="3043" y="4215"/>
                  <a:pt x="2962" y="3612"/>
                  <a:pt x="2962" y="3431"/>
                </a:cubicBezTo>
                <a:cubicBezTo>
                  <a:pt x="2962" y="3287"/>
                  <a:pt x="3037" y="3185"/>
                  <a:pt x="3308" y="2959"/>
                </a:cubicBezTo>
                <a:cubicBezTo>
                  <a:pt x="3708" y="2626"/>
                  <a:pt x="4264" y="2412"/>
                  <a:pt x="5130" y="2260"/>
                </a:cubicBezTo>
                <a:lnTo>
                  <a:pt x="5462" y="2202"/>
                </a:lnTo>
                <a:cubicBezTo>
                  <a:pt x="5441" y="2169"/>
                  <a:pt x="5420" y="2136"/>
                  <a:pt x="5403" y="2101"/>
                </a:cubicBezTo>
                <a:cubicBezTo>
                  <a:pt x="5400" y="2110"/>
                  <a:pt x="5397" y="2116"/>
                  <a:pt x="5391" y="2119"/>
                </a:cubicBezTo>
                <a:cubicBezTo>
                  <a:pt x="5374" y="2130"/>
                  <a:pt x="5204" y="2161"/>
                  <a:pt x="5015" y="2189"/>
                </a:cubicBezTo>
                <a:cubicBezTo>
                  <a:pt x="4603" y="2249"/>
                  <a:pt x="4090" y="2371"/>
                  <a:pt x="3824" y="2471"/>
                </a:cubicBezTo>
                <a:cubicBezTo>
                  <a:pt x="3718" y="2511"/>
                  <a:pt x="3480" y="2623"/>
                  <a:pt x="3296" y="2720"/>
                </a:cubicBezTo>
                <a:cubicBezTo>
                  <a:pt x="2967" y="2892"/>
                  <a:pt x="2959" y="2895"/>
                  <a:pt x="2916" y="2840"/>
                </a:cubicBezTo>
                <a:cubicBezTo>
                  <a:pt x="2888" y="2802"/>
                  <a:pt x="2878" y="2747"/>
                  <a:pt x="2887" y="2673"/>
                </a:cubicBezTo>
                <a:cubicBezTo>
                  <a:pt x="2899" y="2585"/>
                  <a:pt x="2938" y="2526"/>
                  <a:pt x="3083" y="2377"/>
                </a:cubicBezTo>
                <a:cubicBezTo>
                  <a:pt x="3474" y="1976"/>
                  <a:pt x="3779" y="1561"/>
                  <a:pt x="3990" y="1139"/>
                </a:cubicBezTo>
                <a:cubicBezTo>
                  <a:pt x="4014" y="1091"/>
                  <a:pt x="4038" y="1048"/>
                  <a:pt x="4059" y="1013"/>
                </a:cubicBezTo>
                <a:cubicBezTo>
                  <a:pt x="4029" y="994"/>
                  <a:pt x="4001" y="975"/>
                  <a:pt x="3973" y="953"/>
                </a:cubicBezTo>
                <a:cubicBezTo>
                  <a:pt x="3895" y="1157"/>
                  <a:pt x="3635" y="1579"/>
                  <a:pt x="3418" y="1832"/>
                </a:cubicBezTo>
                <a:cubicBezTo>
                  <a:pt x="3264" y="2012"/>
                  <a:pt x="2893" y="2318"/>
                  <a:pt x="2830" y="2318"/>
                </a:cubicBezTo>
                <a:cubicBezTo>
                  <a:pt x="2793" y="2318"/>
                  <a:pt x="2789" y="2289"/>
                  <a:pt x="2806" y="2127"/>
                </a:cubicBezTo>
                <a:cubicBezTo>
                  <a:pt x="2817" y="2022"/>
                  <a:pt x="2845" y="1835"/>
                  <a:pt x="2867" y="1711"/>
                </a:cubicBezTo>
                <a:cubicBezTo>
                  <a:pt x="2974" y="1120"/>
                  <a:pt x="2996" y="891"/>
                  <a:pt x="2979" y="540"/>
                </a:cubicBezTo>
                <a:cubicBezTo>
                  <a:pt x="2970" y="346"/>
                  <a:pt x="2955" y="140"/>
                  <a:pt x="2946" y="84"/>
                </a:cubicBezTo>
                <a:lnTo>
                  <a:pt x="2932" y="1"/>
                </a:lnTo>
                <a:cubicBezTo>
                  <a:pt x="2909" y="2"/>
                  <a:pt x="2886" y="3"/>
                  <a:pt x="2863" y="3"/>
                </a:cubicBezTo>
                <a:cubicBezTo>
                  <a:pt x="2836" y="3"/>
                  <a:pt x="2811" y="2"/>
                  <a:pt x="2785" y="0"/>
                </a:cubicBezTo>
                <a:close/>
              </a:path>
            </a:pathLst>
          </a:custGeom>
          <a:solidFill>
            <a:srgbClr val="7F7F7F"/>
          </a:solidFill>
          <a:ln w="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55" name="橢圓 3"/>
          <p:cNvSpPr/>
          <p:nvPr/>
        </p:nvSpPr>
        <p:spPr>
          <a:xfrm>
            <a:off x="4143375" y="3635375"/>
            <a:ext cx="711200" cy="712788"/>
          </a:xfrm>
          <a:prstGeom prst="ellipse">
            <a:avLst/>
          </a:prstGeom>
          <a:solidFill>
            <a:srgbClr val="FDC602"/>
          </a:solidFill>
          <a:ln w="25400">
            <a:noFill/>
          </a:ln>
        </p:spPr>
        <p:txBody>
          <a:bodyPr anchor="t"/>
          <a:lstStyle/>
          <a:p>
            <a:pPr marL="233680" indent="-233680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Char char="•"/>
            </a:pPr>
            <a:endParaRPr lang="zh-CN" altLang="zh-CN" sz="3200">
              <a:solidFill>
                <a:srgbClr val="000000"/>
              </a:solidFill>
              <a:latin typeface="Arial" panose="020B0604020202020204" pitchFamily="34" charset="0"/>
              <a:ea typeface="Microsoft JhengHei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23556" name="橢圓 4"/>
          <p:cNvSpPr/>
          <p:nvPr/>
        </p:nvSpPr>
        <p:spPr>
          <a:xfrm>
            <a:off x="4338638" y="2673350"/>
            <a:ext cx="712787" cy="711200"/>
          </a:xfrm>
          <a:prstGeom prst="ellipse">
            <a:avLst/>
          </a:prstGeom>
          <a:solidFill>
            <a:srgbClr val="F2F2F2"/>
          </a:solidFill>
          <a:ln w="25400">
            <a:noFill/>
          </a:ln>
        </p:spPr>
        <p:txBody>
          <a:bodyPr anchor="t"/>
          <a:lstStyle/>
          <a:p>
            <a:pPr marL="233680" indent="-233680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Char char="•"/>
            </a:pPr>
            <a:endParaRPr lang="zh-CN" altLang="zh-CN" sz="3200">
              <a:solidFill>
                <a:srgbClr val="000000"/>
              </a:solidFill>
              <a:latin typeface="Arial" panose="020B0604020202020204" pitchFamily="34" charset="0"/>
              <a:ea typeface="Microsoft JhengHei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23557" name="橢圓 5"/>
          <p:cNvSpPr/>
          <p:nvPr/>
        </p:nvSpPr>
        <p:spPr>
          <a:xfrm>
            <a:off x="4959350" y="2143125"/>
            <a:ext cx="714375" cy="711200"/>
          </a:xfrm>
          <a:prstGeom prst="ellipse">
            <a:avLst/>
          </a:prstGeom>
          <a:solidFill>
            <a:srgbClr val="63BC9E"/>
          </a:solidFill>
          <a:ln w="25400">
            <a:noFill/>
          </a:ln>
        </p:spPr>
        <p:txBody>
          <a:bodyPr anchor="t"/>
          <a:lstStyle/>
          <a:p>
            <a:pPr marL="233680" indent="-233680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Char char="•"/>
            </a:pPr>
            <a:endParaRPr lang="zh-CN" altLang="zh-CN" sz="3200">
              <a:solidFill>
                <a:srgbClr val="000000"/>
              </a:solidFill>
              <a:latin typeface="Arial" panose="020B0604020202020204" pitchFamily="34" charset="0"/>
              <a:ea typeface="Microsoft JhengHei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23558" name="橢圓 6"/>
          <p:cNvSpPr/>
          <p:nvPr/>
        </p:nvSpPr>
        <p:spPr>
          <a:xfrm>
            <a:off x="5751513" y="1708150"/>
            <a:ext cx="712787" cy="712788"/>
          </a:xfrm>
          <a:prstGeom prst="ellipse">
            <a:avLst/>
          </a:prstGeom>
          <a:solidFill>
            <a:srgbClr val="F2F2F2"/>
          </a:solidFill>
          <a:ln w="25400">
            <a:noFill/>
          </a:ln>
        </p:spPr>
        <p:txBody>
          <a:bodyPr anchor="t"/>
          <a:lstStyle/>
          <a:p>
            <a:pPr marL="233680" indent="-233680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Char char="•"/>
            </a:pPr>
            <a:endParaRPr lang="zh-CN" altLang="zh-CN" sz="3200">
              <a:solidFill>
                <a:srgbClr val="000000"/>
              </a:solidFill>
              <a:latin typeface="Arial" panose="020B0604020202020204" pitchFamily="34" charset="0"/>
              <a:ea typeface="Microsoft JhengHei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23559" name="橢圓 7"/>
          <p:cNvSpPr/>
          <p:nvPr/>
        </p:nvSpPr>
        <p:spPr>
          <a:xfrm>
            <a:off x="6464300" y="2295525"/>
            <a:ext cx="714375" cy="712788"/>
          </a:xfrm>
          <a:prstGeom prst="ellipse">
            <a:avLst/>
          </a:prstGeom>
          <a:solidFill>
            <a:srgbClr val="F48C06"/>
          </a:solidFill>
          <a:ln w="25400">
            <a:noFill/>
          </a:ln>
        </p:spPr>
        <p:txBody>
          <a:bodyPr anchor="t"/>
          <a:lstStyle/>
          <a:p>
            <a:pPr marL="233680" indent="-233680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Char char="•"/>
            </a:pPr>
            <a:endParaRPr lang="zh-CN" altLang="zh-CN" sz="3200">
              <a:solidFill>
                <a:srgbClr val="000000"/>
              </a:solidFill>
              <a:latin typeface="Arial" panose="020B0604020202020204" pitchFamily="34" charset="0"/>
              <a:ea typeface="Microsoft JhengHei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23560" name="橢圓 8"/>
          <p:cNvSpPr/>
          <p:nvPr/>
        </p:nvSpPr>
        <p:spPr>
          <a:xfrm>
            <a:off x="7061200" y="2914650"/>
            <a:ext cx="714375" cy="711200"/>
          </a:xfrm>
          <a:prstGeom prst="ellipse">
            <a:avLst/>
          </a:prstGeom>
          <a:solidFill>
            <a:srgbClr val="F2F2F2"/>
          </a:solidFill>
          <a:ln w="25400">
            <a:noFill/>
          </a:ln>
        </p:spPr>
        <p:txBody>
          <a:bodyPr anchor="t"/>
          <a:lstStyle/>
          <a:p>
            <a:pPr marL="233680" indent="-233680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Char char="•"/>
            </a:pPr>
            <a:endParaRPr lang="zh-CN" altLang="zh-CN" sz="3200">
              <a:solidFill>
                <a:srgbClr val="000000"/>
              </a:solidFill>
              <a:latin typeface="Arial" panose="020B0604020202020204" pitchFamily="34" charset="0"/>
              <a:ea typeface="Microsoft JhengHei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23561" name="橢圓 9"/>
          <p:cNvSpPr/>
          <p:nvPr/>
        </p:nvSpPr>
        <p:spPr>
          <a:xfrm>
            <a:off x="7177088" y="3822700"/>
            <a:ext cx="711200" cy="711200"/>
          </a:xfrm>
          <a:prstGeom prst="ellipse">
            <a:avLst/>
          </a:prstGeom>
          <a:solidFill>
            <a:srgbClr val="3C72A4"/>
          </a:solidFill>
          <a:ln w="25400">
            <a:noFill/>
          </a:ln>
        </p:spPr>
        <p:txBody>
          <a:bodyPr anchor="t"/>
          <a:lstStyle/>
          <a:p>
            <a:pPr marL="233680" indent="-233680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Char char="•"/>
            </a:pPr>
            <a:endParaRPr lang="zh-CN" altLang="zh-CN" sz="3200">
              <a:solidFill>
                <a:srgbClr val="000000"/>
              </a:solidFill>
              <a:latin typeface="Arial" panose="020B0604020202020204" pitchFamily="34" charset="0"/>
              <a:ea typeface="Microsoft JhengHei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6155" name="文本框 26"/>
          <p:cNvSpPr/>
          <p:nvPr/>
        </p:nvSpPr>
        <p:spPr>
          <a:xfrm>
            <a:off x="7932738" y="4057650"/>
            <a:ext cx="1082348" cy="3251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 err="1">
                <a:solidFill>
                  <a:srgbClr val="7F7F7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pubkeyhash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6156" name="文本框 27"/>
          <p:cNvSpPr/>
          <p:nvPr/>
        </p:nvSpPr>
        <p:spPr>
          <a:xfrm>
            <a:off x="3090228" y="4057650"/>
            <a:ext cx="723275" cy="3165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 err="1">
                <a:solidFill>
                  <a:srgbClr val="7F7F7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pubkey</a:t>
            </a:r>
            <a:endParaRPr lang="zh-CN" altLang="en-US" sz="1400" dirty="0">
              <a:solidFill>
                <a:srgbClr val="7F7F7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57" name="文本框 18"/>
          <p:cNvSpPr/>
          <p:nvPr/>
        </p:nvSpPr>
        <p:spPr>
          <a:xfrm>
            <a:off x="7253288" y="1962150"/>
            <a:ext cx="1172116" cy="3251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 err="1">
                <a:solidFill>
                  <a:srgbClr val="7F7F7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paytoscript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6158" name="文本框 19"/>
          <p:cNvSpPr/>
          <p:nvPr/>
        </p:nvSpPr>
        <p:spPr>
          <a:xfrm>
            <a:off x="3695700" y="2051050"/>
            <a:ext cx="1261884" cy="3251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rgbClr val="7F7F7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Not standard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3566" name="KSO_Shape"/>
          <p:cNvSpPr/>
          <p:nvPr/>
        </p:nvSpPr>
        <p:spPr>
          <a:xfrm>
            <a:off x="4268788" y="3800475"/>
            <a:ext cx="458787" cy="385763"/>
          </a:xfrm>
          <a:custGeom>
            <a:avLst/>
            <a:gdLst/>
            <a:ahLst/>
            <a:cxnLst>
              <a:cxn ang="0">
                <a:pos x="54475" y="46429"/>
              </a:cxn>
              <a:cxn ang="0">
                <a:pos x="58350" y="50271"/>
              </a:cxn>
              <a:cxn ang="0">
                <a:pos x="58451" y="51015"/>
              </a:cxn>
              <a:cxn ang="0">
                <a:pos x="55298" y="54441"/>
              </a:cxn>
              <a:cxn ang="0">
                <a:pos x="56817" y="59769"/>
              </a:cxn>
              <a:cxn ang="0">
                <a:pos x="57843" y="67742"/>
              </a:cxn>
              <a:cxn ang="0">
                <a:pos x="50244" y="65248"/>
              </a:cxn>
              <a:cxn ang="0">
                <a:pos x="51448" y="57942"/>
              </a:cxn>
              <a:cxn ang="0">
                <a:pos x="49649" y="51531"/>
              </a:cxn>
              <a:cxn ang="0">
                <a:pos x="49383" y="50800"/>
              </a:cxn>
              <a:cxn ang="0">
                <a:pos x="49649" y="50082"/>
              </a:cxn>
              <a:cxn ang="0">
                <a:pos x="53613" y="46341"/>
              </a:cxn>
              <a:cxn ang="0">
                <a:pos x="68015" y="41352"/>
              </a:cxn>
              <a:cxn ang="0">
                <a:pos x="76456" y="44285"/>
              </a:cxn>
              <a:cxn ang="0">
                <a:pos x="84719" y="47129"/>
              </a:cxn>
              <a:cxn ang="0">
                <a:pos x="86880" y="48362"/>
              </a:cxn>
              <a:cxn ang="0">
                <a:pos x="88206" y="49898"/>
              </a:cxn>
              <a:cxn ang="0">
                <a:pos x="89849" y="53422"/>
              </a:cxn>
              <a:cxn ang="0">
                <a:pos x="90973" y="58104"/>
              </a:cxn>
              <a:cxn ang="0">
                <a:pos x="91504" y="64006"/>
              </a:cxn>
              <a:cxn ang="0">
                <a:pos x="91251" y="65315"/>
              </a:cxn>
              <a:cxn ang="0">
                <a:pos x="90038" y="66309"/>
              </a:cxn>
              <a:cxn ang="0">
                <a:pos x="85591" y="67996"/>
              </a:cxn>
              <a:cxn ang="0">
                <a:pos x="78098" y="69368"/>
              </a:cxn>
              <a:cxn ang="0">
                <a:pos x="67485" y="70198"/>
              </a:cxn>
              <a:cxn ang="0">
                <a:pos x="45580" y="73459"/>
              </a:cxn>
              <a:cxn ang="0">
                <a:pos x="4646" y="40032"/>
              </a:cxn>
              <a:cxn ang="0">
                <a:pos x="55365" y="75"/>
              </a:cxn>
              <a:cxn ang="0">
                <a:pos x="57794" y="605"/>
              </a:cxn>
              <a:cxn ang="0">
                <a:pos x="60032" y="1574"/>
              </a:cxn>
              <a:cxn ang="0">
                <a:pos x="62081" y="2972"/>
              </a:cxn>
              <a:cxn ang="0">
                <a:pos x="65205" y="6460"/>
              </a:cxn>
              <a:cxn ang="0">
                <a:pos x="67380" y="11308"/>
              </a:cxn>
              <a:cxn ang="0">
                <a:pos x="67936" y="14444"/>
              </a:cxn>
              <a:cxn ang="0">
                <a:pos x="67949" y="17605"/>
              </a:cxn>
              <a:cxn ang="0">
                <a:pos x="67380" y="21282"/>
              </a:cxn>
              <a:cxn ang="0">
                <a:pos x="66267" y="24984"/>
              </a:cxn>
              <a:cxn ang="0">
                <a:pos x="64661" y="28522"/>
              </a:cxn>
              <a:cxn ang="0">
                <a:pos x="62650" y="31683"/>
              </a:cxn>
              <a:cxn ang="0">
                <a:pos x="58793" y="41505"/>
              </a:cxn>
              <a:cxn ang="0">
                <a:pos x="55062" y="44780"/>
              </a:cxn>
              <a:cxn ang="0">
                <a:pos x="53835" y="45271"/>
              </a:cxn>
              <a:cxn ang="0">
                <a:pos x="52191" y="44364"/>
              </a:cxn>
              <a:cxn ang="0">
                <a:pos x="47726" y="40120"/>
              </a:cxn>
              <a:cxn ang="0">
                <a:pos x="44590" y="30827"/>
              </a:cxn>
              <a:cxn ang="0">
                <a:pos x="42680" y="27528"/>
              </a:cxn>
              <a:cxn ang="0">
                <a:pos x="41213" y="23926"/>
              </a:cxn>
              <a:cxn ang="0">
                <a:pos x="40240" y="20211"/>
              </a:cxn>
              <a:cxn ang="0">
                <a:pos x="39847" y="16585"/>
              </a:cxn>
              <a:cxn ang="0">
                <a:pos x="39999" y="13650"/>
              </a:cxn>
              <a:cxn ang="0">
                <a:pos x="40948" y="9822"/>
              </a:cxn>
              <a:cxn ang="0">
                <a:pos x="43503" y="5264"/>
              </a:cxn>
              <a:cxn ang="0">
                <a:pos x="46335" y="2531"/>
              </a:cxn>
              <a:cxn ang="0">
                <a:pos x="48447" y="1259"/>
              </a:cxn>
              <a:cxn ang="0">
                <a:pos x="50749" y="415"/>
              </a:cxn>
              <a:cxn ang="0">
                <a:pos x="53203" y="13"/>
              </a:cxn>
            </a:cxnLst>
            <a:rect l="0" t="0" r="0" b="0"/>
            <a:pathLst>
              <a:path w="2300288" h="1936750">
                <a:moveTo>
                  <a:pt x="1352860" y="1166813"/>
                </a:moveTo>
                <a:lnTo>
                  <a:pt x="1355725" y="1166813"/>
                </a:lnTo>
                <a:lnTo>
                  <a:pt x="1358272" y="1166813"/>
                </a:lnTo>
                <a:lnTo>
                  <a:pt x="1361456" y="1167131"/>
                </a:lnTo>
                <a:lnTo>
                  <a:pt x="1364003" y="1168083"/>
                </a:lnTo>
                <a:lnTo>
                  <a:pt x="1366869" y="1168718"/>
                </a:lnTo>
                <a:lnTo>
                  <a:pt x="1369416" y="1170306"/>
                </a:lnTo>
                <a:lnTo>
                  <a:pt x="1371644" y="1171258"/>
                </a:lnTo>
                <a:lnTo>
                  <a:pt x="1374192" y="1173163"/>
                </a:lnTo>
                <a:lnTo>
                  <a:pt x="1376420" y="1175386"/>
                </a:lnTo>
                <a:lnTo>
                  <a:pt x="1461429" y="1260158"/>
                </a:lnTo>
                <a:lnTo>
                  <a:pt x="1463339" y="1262381"/>
                </a:lnTo>
                <a:lnTo>
                  <a:pt x="1465249" y="1264603"/>
                </a:lnTo>
                <a:lnTo>
                  <a:pt x="1466841" y="1267143"/>
                </a:lnTo>
                <a:lnTo>
                  <a:pt x="1467797" y="1269683"/>
                </a:lnTo>
                <a:lnTo>
                  <a:pt x="1469070" y="1272223"/>
                </a:lnTo>
                <a:lnTo>
                  <a:pt x="1469388" y="1275081"/>
                </a:lnTo>
                <a:lnTo>
                  <a:pt x="1469707" y="1277938"/>
                </a:lnTo>
                <a:lnTo>
                  <a:pt x="1470025" y="1280478"/>
                </a:lnTo>
                <a:lnTo>
                  <a:pt x="1469707" y="1283336"/>
                </a:lnTo>
                <a:lnTo>
                  <a:pt x="1469388" y="1285876"/>
                </a:lnTo>
                <a:lnTo>
                  <a:pt x="1469070" y="1289051"/>
                </a:lnTo>
                <a:lnTo>
                  <a:pt x="1467797" y="1291591"/>
                </a:lnTo>
                <a:lnTo>
                  <a:pt x="1466841" y="1294131"/>
                </a:lnTo>
                <a:lnTo>
                  <a:pt x="1465249" y="1296671"/>
                </a:lnTo>
                <a:lnTo>
                  <a:pt x="1463339" y="1298893"/>
                </a:lnTo>
                <a:lnTo>
                  <a:pt x="1461429" y="1301116"/>
                </a:lnTo>
                <a:lnTo>
                  <a:pt x="1390111" y="1372236"/>
                </a:lnTo>
                <a:lnTo>
                  <a:pt x="1396160" y="1386206"/>
                </a:lnTo>
                <a:lnTo>
                  <a:pt x="1401573" y="1402081"/>
                </a:lnTo>
                <a:lnTo>
                  <a:pt x="1407304" y="1420178"/>
                </a:lnTo>
                <a:lnTo>
                  <a:pt x="1412716" y="1439228"/>
                </a:lnTo>
                <a:lnTo>
                  <a:pt x="1418447" y="1460501"/>
                </a:lnTo>
                <a:lnTo>
                  <a:pt x="1423541" y="1483043"/>
                </a:lnTo>
                <a:lnTo>
                  <a:pt x="1428317" y="1506538"/>
                </a:lnTo>
                <a:lnTo>
                  <a:pt x="1433093" y="1531938"/>
                </a:lnTo>
                <a:lnTo>
                  <a:pt x="1437550" y="1558608"/>
                </a:lnTo>
                <a:lnTo>
                  <a:pt x="1441689" y="1586231"/>
                </a:lnTo>
                <a:lnTo>
                  <a:pt x="1445191" y="1614806"/>
                </a:lnTo>
                <a:lnTo>
                  <a:pt x="1448693" y="1644651"/>
                </a:lnTo>
                <a:lnTo>
                  <a:pt x="1451559" y="1675448"/>
                </a:lnTo>
                <a:lnTo>
                  <a:pt x="1454106" y="1707516"/>
                </a:lnTo>
                <a:lnTo>
                  <a:pt x="1456016" y="1739901"/>
                </a:lnTo>
                <a:lnTo>
                  <a:pt x="1457608" y="1773238"/>
                </a:lnTo>
                <a:lnTo>
                  <a:pt x="1254161" y="1773238"/>
                </a:lnTo>
                <a:lnTo>
                  <a:pt x="1255753" y="1739901"/>
                </a:lnTo>
                <a:lnTo>
                  <a:pt x="1257344" y="1707516"/>
                </a:lnTo>
                <a:lnTo>
                  <a:pt x="1260210" y="1675448"/>
                </a:lnTo>
                <a:lnTo>
                  <a:pt x="1263075" y="1644651"/>
                </a:lnTo>
                <a:lnTo>
                  <a:pt x="1266259" y="1614806"/>
                </a:lnTo>
                <a:lnTo>
                  <a:pt x="1270080" y="1586231"/>
                </a:lnTo>
                <a:lnTo>
                  <a:pt x="1274219" y="1558608"/>
                </a:lnTo>
                <a:lnTo>
                  <a:pt x="1278676" y="1531938"/>
                </a:lnTo>
                <a:lnTo>
                  <a:pt x="1283452" y="1506538"/>
                </a:lnTo>
                <a:lnTo>
                  <a:pt x="1288228" y="1483043"/>
                </a:lnTo>
                <a:lnTo>
                  <a:pt x="1293322" y="1460501"/>
                </a:lnTo>
                <a:lnTo>
                  <a:pt x="1298734" y="1439228"/>
                </a:lnTo>
                <a:lnTo>
                  <a:pt x="1304465" y="1419861"/>
                </a:lnTo>
                <a:lnTo>
                  <a:pt x="1309878" y="1402081"/>
                </a:lnTo>
                <a:lnTo>
                  <a:pt x="1315609" y="1386206"/>
                </a:lnTo>
                <a:lnTo>
                  <a:pt x="1321340" y="1371918"/>
                </a:lnTo>
                <a:lnTo>
                  <a:pt x="1250022" y="1301116"/>
                </a:lnTo>
                <a:lnTo>
                  <a:pt x="1248111" y="1298893"/>
                </a:lnTo>
                <a:lnTo>
                  <a:pt x="1246519" y="1296671"/>
                </a:lnTo>
                <a:lnTo>
                  <a:pt x="1244927" y="1294131"/>
                </a:lnTo>
                <a:lnTo>
                  <a:pt x="1243654" y="1291591"/>
                </a:lnTo>
                <a:lnTo>
                  <a:pt x="1242699" y="1289051"/>
                </a:lnTo>
                <a:lnTo>
                  <a:pt x="1242380" y="1285876"/>
                </a:lnTo>
                <a:lnTo>
                  <a:pt x="1242062" y="1283336"/>
                </a:lnTo>
                <a:lnTo>
                  <a:pt x="1241425" y="1280478"/>
                </a:lnTo>
                <a:lnTo>
                  <a:pt x="1242062" y="1277938"/>
                </a:lnTo>
                <a:lnTo>
                  <a:pt x="1242380" y="1275081"/>
                </a:lnTo>
                <a:lnTo>
                  <a:pt x="1243017" y="1272223"/>
                </a:lnTo>
                <a:lnTo>
                  <a:pt x="1243654" y="1269683"/>
                </a:lnTo>
                <a:lnTo>
                  <a:pt x="1244927" y="1267143"/>
                </a:lnTo>
                <a:lnTo>
                  <a:pt x="1246519" y="1264603"/>
                </a:lnTo>
                <a:lnTo>
                  <a:pt x="1248111" y="1262381"/>
                </a:lnTo>
                <a:lnTo>
                  <a:pt x="1250340" y="1260158"/>
                </a:lnTo>
                <a:lnTo>
                  <a:pt x="1335030" y="1175386"/>
                </a:lnTo>
                <a:lnTo>
                  <a:pt x="1337259" y="1173163"/>
                </a:lnTo>
                <a:lnTo>
                  <a:pt x="1339806" y="1171258"/>
                </a:lnTo>
                <a:lnTo>
                  <a:pt x="1342035" y="1170306"/>
                </a:lnTo>
                <a:lnTo>
                  <a:pt x="1344582" y="1168718"/>
                </a:lnTo>
                <a:lnTo>
                  <a:pt x="1347766" y="1168083"/>
                </a:lnTo>
                <a:lnTo>
                  <a:pt x="1350313" y="1167131"/>
                </a:lnTo>
                <a:lnTo>
                  <a:pt x="1352860" y="1166813"/>
                </a:lnTo>
                <a:close/>
                <a:moveTo>
                  <a:pt x="1634223" y="1009650"/>
                </a:moveTo>
                <a:lnTo>
                  <a:pt x="1652963" y="1018533"/>
                </a:lnTo>
                <a:lnTo>
                  <a:pt x="1672339" y="1027098"/>
                </a:lnTo>
                <a:lnTo>
                  <a:pt x="1691079" y="1034712"/>
                </a:lnTo>
                <a:lnTo>
                  <a:pt x="1709819" y="1042326"/>
                </a:lnTo>
                <a:lnTo>
                  <a:pt x="1728241" y="1049939"/>
                </a:lnTo>
                <a:lnTo>
                  <a:pt x="1746663" y="1057236"/>
                </a:lnTo>
                <a:lnTo>
                  <a:pt x="1783191" y="1070560"/>
                </a:lnTo>
                <a:lnTo>
                  <a:pt x="1819083" y="1082932"/>
                </a:lnTo>
                <a:lnTo>
                  <a:pt x="1854022" y="1094670"/>
                </a:lnTo>
                <a:lnTo>
                  <a:pt x="1888325" y="1105773"/>
                </a:lnTo>
                <a:lnTo>
                  <a:pt x="1921994" y="1116242"/>
                </a:lnTo>
                <a:lnTo>
                  <a:pt x="1986155" y="1136545"/>
                </a:lnTo>
                <a:lnTo>
                  <a:pt x="2017282" y="1146379"/>
                </a:lnTo>
                <a:lnTo>
                  <a:pt x="2046821" y="1156213"/>
                </a:lnTo>
                <a:lnTo>
                  <a:pt x="2075408" y="1166682"/>
                </a:lnTo>
                <a:lnTo>
                  <a:pt x="2103042" y="1176834"/>
                </a:lnTo>
                <a:lnTo>
                  <a:pt x="2116700" y="1182544"/>
                </a:lnTo>
                <a:lnTo>
                  <a:pt x="2129722" y="1187937"/>
                </a:lnTo>
                <a:lnTo>
                  <a:pt x="2142427" y="1193965"/>
                </a:lnTo>
                <a:lnTo>
                  <a:pt x="2155132" y="1199675"/>
                </a:lnTo>
                <a:lnTo>
                  <a:pt x="2161167" y="1203164"/>
                </a:lnTo>
                <a:lnTo>
                  <a:pt x="2166885" y="1206337"/>
                </a:lnTo>
                <a:lnTo>
                  <a:pt x="2172920" y="1210461"/>
                </a:lnTo>
                <a:lnTo>
                  <a:pt x="2178319" y="1214585"/>
                </a:lnTo>
                <a:lnTo>
                  <a:pt x="2184037" y="1219026"/>
                </a:lnTo>
                <a:lnTo>
                  <a:pt x="2189119" y="1223785"/>
                </a:lnTo>
                <a:lnTo>
                  <a:pt x="2194201" y="1228861"/>
                </a:lnTo>
                <a:lnTo>
                  <a:pt x="2198965" y="1233936"/>
                </a:lnTo>
                <a:lnTo>
                  <a:pt x="2203729" y="1239647"/>
                </a:lnTo>
                <a:lnTo>
                  <a:pt x="2208494" y="1245357"/>
                </a:lnTo>
                <a:lnTo>
                  <a:pt x="2212941" y="1251384"/>
                </a:lnTo>
                <a:lnTo>
                  <a:pt x="2217387" y="1257729"/>
                </a:lnTo>
                <a:lnTo>
                  <a:pt x="2221517" y="1264391"/>
                </a:lnTo>
                <a:lnTo>
                  <a:pt x="2225646" y="1271053"/>
                </a:lnTo>
                <a:lnTo>
                  <a:pt x="2233269" y="1285011"/>
                </a:lnTo>
                <a:lnTo>
                  <a:pt x="2240257" y="1299287"/>
                </a:lnTo>
                <a:lnTo>
                  <a:pt x="2246927" y="1314832"/>
                </a:lnTo>
                <a:lnTo>
                  <a:pt x="2253279" y="1330693"/>
                </a:lnTo>
                <a:lnTo>
                  <a:pt x="2258679" y="1346555"/>
                </a:lnTo>
                <a:lnTo>
                  <a:pt x="2264079" y="1363052"/>
                </a:lnTo>
                <a:lnTo>
                  <a:pt x="2268843" y="1379865"/>
                </a:lnTo>
                <a:lnTo>
                  <a:pt x="2273290" y="1396996"/>
                </a:lnTo>
                <a:lnTo>
                  <a:pt x="2277101" y="1413809"/>
                </a:lnTo>
                <a:lnTo>
                  <a:pt x="2280595" y="1430940"/>
                </a:lnTo>
                <a:lnTo>
                  <a:pt x="2283772" y="1447754"/>
                </a:lnTo>
                <a:lnTo>
                  <a:pt x="2286948" y="1464567"/>
                </a:lnTo>
                <a:lnTo>
                  <a:pt x="2288854" y="1481381"/>
                </a:lnTo>
                <a:lnTo>
                  <a:pt x="2291077" y="1497243"/>
                </a:lnTo>
                <a:lnTo>
                  <a:pt x="2293300" y="1513104"/>
                </a:lnTo>
                <a:lnTo>
                  <a:pt x="2296477" y="1542925"/>
                </a:lnTo>
                <a:lnTo>
                  <a:pt x="2298382" y="1570207"/>
                </a:lnTo>
                <a:lnTo>
                  <a:pt x="2299653" y="1593682"/>
                </a:lnTo>
                <a:lnTo>
                  <a:pt x="2300288" y="1613351"/>
                </a:lnTo>
                <a:lnTo>
                  <a:pt x="2300288" y="1627944"/>
                </a:lnTo>
                <a:lnTo>
                  <a:pt x="2300288" y="1630799"/>
                </a:lnTo>
                <a:lnTo>
                  <a:pt x="2299653" y="1633971"/>
                </a:lnTo>
                <a:lnTo>
                  <a:pt x="2299018" y="1636827"/>
                </a:lnTo>
                <a:lnTo>
                  <a:pt x="2297430" y="1639999"/>
                </a:lnTo>
                <a:lnTo>
                  <a:pt x="2296159" y="1643171"/>
                </a:lnTo>
                <a:lnTo>
                  <a:pt x="2293936" y="1646344"/>
                </a:lnTo>
                <a:lnTo>
                  <a:pt x="2291077" y="1649199"/>
                </a:lnTo>
                <a:lnTo>
                  <a:pt x="2288536" y="1652688"/>
                </a:lnTo>
                <a:lnTo>
                  <a:pt x="2285360" y="1655544"/>
                </a:lnTo>
                <a:lnTo>
                  <a:pt x="2281548" y="1659033"/>
                </a:lnTo>
                <a:lnTo>
                  <a:pt x="2278054" y="1661888"/>
                </a:lnTo>
                <a:lnTo>
                  <a:pt x="2273608" y="1665061"/>
                </a:lnTo>
                <a:lnTo>
                  <a:pt x="2263443" y="1671405"/>
                </a:lnTo>
                <a:lnTo>
                  <a:pt x="2252644" y="1677750"/>
                </a:lnTo>
                <a:lnTo>
                  <a:pt x="2239621" y="1684095"/>
                </a:lnTo>
                <a:lnTo>
                  <a:pt x="2225328" y="1690122"/>
                </a:lnTo>
                <a:lnTo>
                  <a:pt x="2208811" y="1696150"/>
                </a:lnTo>
                <a:lnTo>
                  <a:pt x="2191660" y="1701860"/>
                </a:lnTo>
                <a:lnTo>
                  <a:pt x="2172602" y="1707888"/>
                </a:lnTo>
                <a:lnTo>
                  <a:pt x="2151639" y="1713915"/>
                </a:lnTo>
                <a:lnTo>
                  <a:pt x="2129722" y="1719308"/>
                </a:lnTo>
                <a:lnTo>
                  <a:pt x="2105900" y="1724384"/>
                </a:lnTo>
                <a:lnTo>
                  <a:pt x="2080490" y="1730094"/>
                </a:lnTo>
                <a:lnTo>
                  <a:pt x="2053809" y="1734853"/>
                </a:lnTo>
                <a:lnTo>
                  <a:pt x="2025223" y="1739611"/>
                </a:lnTo>
                <a:lnTo>
                  <a:pt x="1995048" y="1744052"/>
                </a:lnTo>
                <a:lnTo>
                  <a:pt x="1963285" y="1748494"/>
                </a:lnTo>
                <a:lnTo>
                  <a:pt x="1930252" y="1752618"/>
                </a:lnTo>
                <a:lnTo>
                  <a:pt x="1895313" y="1756107"/>
                </a:lnTo>
                <a:lnTo>
                  <a:pt x="1858786" y="1759597"/>
                </a:lnTo>
                <a:lnTo>
                  <a:pt x="1820671" y="1762452"/>
                </a:lnTo>
                <a:lnTo>
                  <a:pt x="1780967" y="1765307"/>
                </a:lnTo>
                <a:lnTo>
                  <a:pt x="1739676" y="1767528"/>
                </a:lnTo>
                <a:lnTo>
                  <a:pt x="1696478" y="1769431"/>
                </a:lnTo>
                <a:lnTo>
                  <a:pt x="1652011" y="1771335"/>
                </a:lnTo>
                <a:lnTo>
                  <a:pt x="1605955" y="1772287"/>
                </a:lnTo>
                <a:lnTo>
                  <a:pt x="1557993" y="1773238"/>
                </a:lnTo>
                <a:lnTo>
                  <a:pt x="1508125" y="1773238"/>
                </a:lnTo>
                <a:lnTo>
                  <a:pt x="1634223" y="1009650"/>
                </a:lnTo>
                <a:close/>
                <a:moveTo>
                  <a:pt x="969658" y="942975"/>
                </a:moveTo>
                <a:lnTo>
                  <a:pt x="1145815" y="1851606"/>
                </a:lnTo>
                <a:lnTo>
                  <a:pt x="1263254" y="1851606"/>
                </a:lnTo>
                <a:lnTo>
                  <a:pt x="2020888" y="1851606"/>
                </a:lnTo>
                <a:lnTo>
                  <a:pt x="2020888" y="1936750"/>
                </a:lnTo>
                <a:lnTo>
                  <a:pt x="1163907" y="1936750"/>
                </a:lnTo>
                <a:lnTo>
                  <a:pt x="194249" y="1936750"/>
                </a:lnTo>
                <a:lnTo>
                  <a:pt x="0" y="1009057"/>
                </a:lnTo>
                <a:lnTo>
                  <a:pt x="116804" y="1009057"/>
                </a:lnTo>
                <a:lnTo>
                  <a:pt x="969658" y="942975"/>
                </a:lnTo>
                <a:close/>
                <a:moveTo>
                  <a:pt x="1346346" y="0"/>
                </a:moveTo>
                <a:lnTo>
                  <a:pt x="1355566" y="0"/>
                </a:lnTo>
                <a:lnTo>
                  <a:pt x="1364786" y="0"/>
                </a:lnTo>
                <a:lnTo>
                  <a:pt x="1373688" y="317"/>
                </a:lnTo>
                <a:lnTo>
                  <a:pt x="1382908" y="952"/>
                </a:lnTo>
                <a:lnTo>
                  <a:pt x="1391810" y="1904"/>
                </a:lnTo>
                <a:lnTo>
                  <a:pt x="1400712" y="3174"/>
                </a:lnTo>
                <a:lnTo>
                  <a:pt x="1409613" y="4444"/>
                </a:lnTo>
                <a:lnTo>
                  <a:pt x="1418515" y="6348"/>
                </a:lnTo>
                <a:lnTo>
                  <a:pt x="1426782" y="8252"/>
                </a:lnTo>
                <a:lnTo>
                  <a:pt x="1435684" y="10474"/>
                </a:lnTo>
                <a:lnTo>
                  <a:pt x="1444268" y="12379"/>
                </a:lnTo>
                <a:lnTo>
                  <a:pt x="1452852" y="15236"/>
                </a:lnTo>
                <a:lnTo>
                  <a:pt x="1460800" y="18092"/>
                </a:lnTo>
                <a:lnTo>
                  <a:pt x="1469384" y="21266"/>
                </a:lnTo>
                <a:lnTo>
                  <a:pt x="1477650" y="24758"/>
                </a:lnTo>
                <a:lnTo>
                  <a:pt x="1485598" y="27932"/>
                </a:lnTo>
                <a:lnTo>
                  <a:pt x="1493228" y="31741"/>
                </a:lnTo>
                <a:lnTo>
                  <a:pt x="1501495" y="35867"/>
                </a:lnTo>
                <a:lnTo>
                  <a:pt x="1509125" y="39676"/>
                </a:lnTo>
                <a:lnTo>
                  <a:pt x="1517073" y="44120"/>
                </a:lnTo>
                <a:lnTo>
                  <a:pt x="1524385" y="48881"/>
                </a:lnTo>
                <a:lnTo>
                  <a:pt x="1531698" y="53960"/>
                </a:lnTo>
                <a:lnTo>
                  <a:pt x="1539010" y="58721"/>
                </a:lnTo>
                <a:lnTo>
                  <a:pt x="1546640" y="63800"/>
                </a:lnTo>
                <a:lnTo>
                  <a:pt x="1553635" y="69196"/>
                </a:lnTo>
                <a:lnTo>
                  <a:pt x="1560629" y="74909"/>
                </a:lnTo>
                <a:lnTo>
                  <a:pt x="1567624" y="80305"/>
                </a:lnTo>
                <a:lnTo>
                  <a:pt x="1580976" y="92684"/>
                </a:lnTo>
                <a:lnTo>
                  <a:pt x="1593694" y="105380"/>
                </a:lnTo>
                <a:lnTo>
                  <a:pt x="1606093" y="118712"/>
                </a:lnTo>
                <a:lnTo>
                  <a:pt x="1617856" y="132678"/>
                </a:lnTo>
                <a:lnTo>
                  <a:pt x="1628984" y="147596"/>
                </a:lnTo>
                <a:lnTo>
                  <a:pt x="1639157" y="162832"/>
                </a:lnTo>
                <a:lnTo>
                  <a:pt x="1649331" y="178703"/>
                </a:lnTo>
                <a:lnTo>
                  <a:pt x="1658551" y="195525"/>
                </a:lnTo>
                <a:lnTo>
                  <a:pt x="1666817" y="212348"/>
                </a:lnTo>
                <a:lnTo>
                  <a:pt x="1674765" y="229806"/>
                </a:lnTo>
                <a:lnTo>
                  <a:pt x="1682078" y="247581"/>
                </a:lnTo>
                <a:lnTo>
                  <a:pt x="1688436" y="266308"/>
                </a:lnTo>
                <a:lnTo>
                  <a:pt x="1693841" y="285036"/>
                </a:lnTo>
                <a:lnTo>
                  <a:pt x="1698610" y="304080"/>
                </a:lnTo>
                <a:lnTo>
                  <a:pt x="1700517" y="314237"/>
                </a:lnTo>
                <a:lnTo>
                  <a:pt x="1702743" y="324077"/>
                </a:lnTo>
                <a:lnTo>
                  <a:pt x="1704332" y="333917"/>
                </a:lnTo>
                <a:lnTo>
                  <a:pt x="1705604" y="344074"/>
                </a:lnTo>
                <a:lnTo>
                  <a:pt x="1706876" y="353914"/>
                </a:lnTo>
                <a:lnTo>
                  <a:pt x="1707830" y="364071"/>
                </a:lnTo>
                <a:lnTo>
                  <a:pt x="1708466" y="374546"/>
                </a:lnTo>
                <a:lnTo>
                  <a:pt x="1709419" y="385020"/>
                </a:lnTo>
                <a:lnTo>
                  <a:pt x="1709737" y="395178"/>
                </a:lnTo>
                <a:lnTo>
                  <a:pt x="1709737" y="405652"/>
                </a:lnTo>
                <a:lnTo>
                  <a:pt x="1709737" y="418031"/>
                </a:lnTo>
                <a:lnTo>
                  <a:pt x="1709101" y="431045"/>
                </a:lnTo>
                <a:lnTo>
                  <a:pt x="1708148" y="443742"/>
                </a:lnTo>
                <a:lnTo>
                  <a:pt x="1707194" y="456755"/>
                </a:lnTo>
                <a:lnTo>
                  <a:pt x="1705604" y="470087"/>
                </a:lnTo>
                <a:lnTo>
                  <a:pt x="1703697" y="482783"/>
                </a:lnTo>
                <a:lnTo>
                  <a:pt x="1702107" y="496114"/>
                </a:lnTo>
                <a:lnTo>
                  <a:pt x="1699881" y="509446"/>
                </a:lnTo>
                <a:lnTo>
                  <a:pt x="1696702" y="522777"/>
                </a:lnTo>
                <a:lnTo>
                  <a:pt x="1693841" y="536426"/>
                </a:lnTo>
                <a:lnTo>
                  <a:pt x="1690979" y="549757"/>
                </a:lnTo>
                <a:lnTo>
                  <a:pt x="1687164" y="562771"/>
                </a:lnTo>
                <a:lnTo>
                  <a:pt x="1683667" y="576420"/>
                </a:lnTo>
                <a:lnTo>
                  <a:pt x="1679534" y="589751"/>
                </a:lnTo>
                <a:lnTo>
                  <a:pt x="1675401" y="603082"/>
                </a:lnTo>
                <a:lnTo>
                  <a:pt x="1670632" y="616414"/>
                </a:lnTo>
                <a:lnTo>
                  <a:pt x="1665863" y="629745"/>
                </a:lnTo>
                <a:lnTo>
                  <a:pt x="1661094" y="642441"/>
                </a:lnTo>
                <a:lnTo>
                  <a:pt x="1655372" y="655773"/>
                </a:lnTo>
                <a:lnTo>
                  <a:pt x="1650285" y="668787"/>
                </a:lnTo>
                <a:lnTo>
                  <a:pt x="1644244" y="681166"/>
                </a:lnTo>
                <a:lnTo>
                  <a:pt x="1638521" y="693862"/>
                </a:lnTo>
                <a:lnTo>
                  <a:pt x="1632163" y="706241"/>
                </a:lnTo>
                <a:lnTo>
                  <a:pt x="1625486" y="718938"/>
                </a:lnTo>
                <a:lnTo>
                  <a:pt x="1618810" y="730682"/>
                </a:lnTo>
                <a:lnTo>
                  <a:pt x="1612133" y="742744"/>
                </a:lnTo>
                <a:lnTo>
                  <a:pt x="1605139" y="754170"/>
                </a:lnTo>
                <a:lnTo>
                  <a:pt x="1597827" y="765597"/>
                </a:lnTo>
                <a:lnTo>
                  <a:pt x="1590514" y="777024"/>
                </a:lnTo>
                <a:lnTo>
                  <a:pt x="1582566" y="787816"/>
                </a:lnTo>
                <a:lnTo>
                  <a:pt x="1574936" y="798608"/>
                </a:lnTo>
                <a:lnTo>
                  <a:pt x="1566988" y="808765"/>
                </a:lnTo>
                <a:lnTo>
                  <a:pt x="1566988" y="950966"/>
                </a:lnTo>
                <a:lnTo>
                  <a:pt x="1559357" y="959219"/>
                </a:lnTo>
                <a:lnTo>
                  <a:pt x="1539964" y="980485"/>
                </a:lnTo>
                <a:lnTo>
                  <a:pt x="1511350" y="1011274"/>
                </a:lnTo>
                <a:lnTo>
                  <a:pt x="1495136" y="1028415"/>
                </a:lnTo>
                <a:lnTo>
                  <a:pt x="1477968" y="1046190"/>
                </a:lnTo>
                <a:lnTo>
                  <a:pt x="1459846" y="1063965"/>
                </a:lnTo>
                <a:lnTo>
                  <a:pt x="1441724" y="1081105"/>
                </a:lnTo>
                <a:lnTo>
                  <a:pt x="1423920" y="1096976"/>
                </a:lnTo>
                <a:lnTo>
                  <a:pt x="1407388" y="1111576"/>
                </a:lnTo>
                <a:lnTo>
                  <a:pt x="1399122" y="1118242"/>
                </a:lnTo>
                <a:lnTo>
                  <a:pt x="1391492" y="1123638"/>
                </a:lnTo>
                <a:lnTo>
                  <a:pt x="1384179" y="1128717"/>
                </a:lnTo>
                <a:lnTo>
                  <a:pt x="1377503" y="1133160"/>
                </a:lnTo>
                <a:lnTo>
                  <a:pt x="1371144" y="1136652"/>
                </a:lnTo>
                <a:lnTo>
                  <a:pt x="1365104" y="1139191"/>
                </a:lnTo>
                <a:lnTo>
                  <a:pt x="1360017" y="1140461"/>
                </a:lnTo>
                <a:lnTo>
                  <a:pt x="1357791" y="1141096"/>
                </a:lnTo>
                <a:lnTo>
                  <a:pt x="1355566" y="1141413"/>
                </a:lnTo>
                <a:lnTo>
                  <a:pt x="1353340" y="1141096"/>
                </a:lnTo>
                <a:lnTo>
                  <a:pt x="1351115" y="1140461"/>
                </a:lnTo>
                <a:lnTo>
                  <a:pt x="1346028" y="1139191"/>
                </a:lnTo>
                <a:lnTo>
                  <a:pt x="1340305" y="1136652"/>
                </a:lnTo>
                <a:lnTo>
                  <a:pt x="1333947" y="1133160"/>
                </a:lnTo>
                <a:lnTo>
                  <a:pt x="1327270" y="1128717"/>
                </a:lnTo>
                <a:lnTo>
                  <a:pt x="1319958" y="1123638"/>
                </a:lnTo>
                <a:lnTo>
                  <a:pt x="1312010" y="1118242"/>
                </a:lnTo>
                <a:lnTo>
                  <a:pt x="1304061" y="1111576"/>
                </a:lnTo>
                <a:lnTo>
                  <a:pt x="1287211" y="1096976"/>
                </a:lnTo>
                <a:lnTo>
                  <a:pt x="1269725" y="1081105"/>
                </a:lnTo>
                <a:lnTo>
                  <a:pt x="1251603" y="1063965"/>
                </a:lnTo>
                <a:lnTo>
                  <a:pt x="1233482" y="1046190"/>
                </a:lnTo>
                <a:lnTo>
                  <a:pt x="1215996" y="1028415"/>
                </a:lnTo>
                <a:lnTo>
                  <a:pt x="1199781" y="1011274"/>
                </a:lnTo>
                <a:lnTo>
                  <a:pt x="1171486" y="980485"/>
                </a:lnTo>
                <a:lnTo>
                  <a:pt x="1151774" y="959219"/>
                </a:lnTo>
                <a:lnTo>
                  <a:pt x="1144462" y="950966"/>
                </a:lnTo>
                <a:lnTo>
                  <a:pt x="1144462" y="808765"/>
                </a:lnTo>
                <a:lnTo>
                  <a:pt x="1136196" y="798608"/>
                </a:lnTo>
                <a:lnTo>
                  <a:pt x="1128565" y="787816"/>
                </a:lnTo>
                <a:lnTo>
                  <a:pt x="1120935" y="777024"/>
                </a:lnTo>
                <a:lnTo>
                  <a:pt x="1113305" y="765597"/>
                </a:lnTo>
                <a:lnTo>
                  <a:pt x="1105993" y="754170"/>
                </a:lnTo>
                <a:lnTo>
                  <a:pt x="1098998" y="742744"/>
                </a:lnTo>
                <a:lnTo>
                  <a:pt x="1092322" y="730682"/>
                </a:lnTo>
                <a:lnTo>
                  <a:pt x="1085645" y="718938"/>
                </a:lnTo>
                <a:lnTo>
                  <a:pt x="1078969" y="706241"/>
                </a:lnTo>
                <a:lnTo>
                  <a:pt x="1072928" y="693862"/>
                </a:lnTo>
                <a:lnTo>
                  <a:pt x="1066887" y="681166"/>
                </a:lnTo>
                <a:lnTo>
                  <a:pt x="1061165" y="668787"/>
                </a:lnTo>
                <a:lnTo>
                  <a:pt x="1055442" y="655773"/>
                </a:lnTo>
                <a:lnTo>
                  <a:pt x="1050355" y="642441"/>
                </a:lnTo>
                <a:lnTo>
                  <a:pt x="1045268" y="629745"/>
                </a:lnTo>
                <a:lnTo>
                  <a:pt x="1040499" y="616414"/>
                </a:lnTo>
                <a:lnTo>
                  <a:pt x="1036048" y="603082"/>
                </a:lnTo>
                <a:lnTo>
                  <a:pt x="1031915" y="589751"/>
                </a:lnTo>
                <a:lnTo>
                  <a:pt x="1027782" y="576420"/>
                </a:lnTo>
                <a:lnTo>
                  <a:pt x="1023967" y="562771"/>
                </a:lnTo>
                <a:lnTo>
                  <a:pt x="1020470" y="549757"/>
                </a:lnTo>
                <a:lnTo>
                  <a:pt x="1016973" y="536426"/>
                </a:lnTo>
                <a:lnTo>
                  <a:pt x="1014429" y="522777"/>
                </a:lnTo>
                <a:lnTo>
                  <a:pt x="1011568" y="509446"/>
                </a:lnTo>
                <a:lnTo>
                  <a:pt x="1009343" y="496114"/>
                </a:lnTo>
                <a:lnTo>
                  <a:pt x="1007435" y="482783"/>
                </a:lnTo>
                <a:lnTo>
                  <a:pt x="1005527" y="470087"/>
                </a:lnTo>
                <a:lnTo>
                  <a:pt x="1004256" y="456755"/>
                </a:lnTo>
                <a:lnTo>
                  <a:pt x="1002984" y="443742"/>
                </a:lnTo>
                <a:lnTo>
                  <a:pt x="1002348" y="431045"/>
                </a:lnTo>
                <a:lnTo>
                  <a:pt x="1001712" y="418031"/>
                </a:lnTo>
                <a:lnTo>
                  <a:pt x="1001712" y="405652"/>
                </a:lnTo>
                <a:lnTo>
                  <a:pt x="1001712" y="395178"/>
                </a:lnTo>
                <a:lnTo>
                  <a:pt x="1002030" y="385020"/>
                </a:lnTo>
                <a:lnTo>
                  <a:pt x="1002666" y="374546"/>
                </a:lnTo>
                <a:lnTo>
                  <a:pt x="1003302" y="364071"/>
                </a:lnTo>
                <a:lnTo>
                  <a:pt x="1004574" y="353914"/>
                </a:lnTo>
                <a:lnTo>
                  <a:pt x="1005527" y="344074"/>
                </a:lnTo>
                <a:lnTo>
                  <a:pt x="1007117" y="333917"/>
                </a:lnTo>
                <a:lnTo>
                  <a:pt x="1008707" y="324077"/>
                </a:lnTo>
                <a:lnTo>
                  <a:pt x="1010296" y="314237"/>
                </a:lnTo>
                <a:lnTo>
                  <a:pt x="1012522" y="304080"/>
                </a:lnTo>
                <a:lnTo>
                  <a:pt x="1017609" y="285036"/>
                </a:lnTo>
                <a:lnTo>
                  <a:pt x="1023013" y="266308"/>
                </a:lnTo>
                <a:lnTo>
                  <a:pt x="1029372" y="247581"/>
                </a:lnTo>
                <a:lnTo>
                  <a:pt x="1036366" y="229806"/>
                </a:lnTo>
                <a:lnTo>
                  <a:pt x="1044315" y="212348"/>
                </a:lnTo>
                <a:lnTo>
                  <a:pt x="1052899" y="195525"/>
                </a:lnTo>
                <a:lnTo>
                  <a:pt x="1062119" y="178703"/>
                </a:lnTo>
                <a:lnTo>
                  <a:pt x="1071656" y="162832"/>
                </a:lnTo>
                <a:lnTo>
                  <a:pt x="1082466" y="147596"/>
                </a:lnTo>
                <a:lnTo>
                  <a:pt x="1093593" y="132678"/>
                </a:lnTo>
                <a:lnTo>
                  <a:pt x="1105357" y="118712"/>
                </a:lnTo>
                <a:lnTo>
                  <a:pt x="1117438" y="105380"/>
                </a:lnTo>
                <a:lnTo>
                  <a:pt x="1130473" y="92684"/>
                </a:lnTo>
                <a:lnTo>
                  <a:pt x="1143826" y="80305"/>
                </a:lnTo>
                <a:lnTo>
                  <a:pt x="1150820" y="74909"/>
                </a:lnTo>
                <a:lnTo>
                  <a:pt x="1157815" y="69196"/>
                </a:lnTo>
                <a:lnTo>
                  <a:pt x="1164809" y="63800"/>
                </a:lnTo>
                <a:lnTo>
                  <a:pt x="1172121" y="58721"/>
                </a:lnTo>
                <a:lnTo>
                  <a:pt x="1179434" y="53960"/>
                </a:lnTo>
                <a:lnTo>
                  <a:pt x="1187064" y="48881"/>
                </a:lnTo>
                <a:lnTo>
                  <a:pt x="1194376" y="44120"/>
                </a:lnTo>
                <a:lnTo>
                  <a:pt x="1202007" y="39676"/>
                </a:lnTo>
                <a:lnTo>
                  <a:pt x="1209955" y="35867"/>
                </a:lnTo>
                <a:lnTo>
                  <a:pt x="1217903" y="31741"/>
                </a:lnTo>
                <a:lnTo>
                  <a:pt x="1225851" y="27932"/>
                </a:lnTo>
                <a:lnTo>
                  <a:pt x="1233799" y="24758"/>
                </a:lnTo>
                <a:lnTo>
                  <a:pt x="1242066" y="21266"/>
                </a:lnTo>
                <a:lnTo>
                  <a:pt x="1250332" y="18092"/>
                </a:lnTo>
                <a:lnTo>
                  <a:pt x="1258916" y="15236"/>
                </a:lnTo>
                <a:lnTo>
                  <a:pt x="1267182" y="12379"/>
                </a:lnTo>
                <a:lnTo>
                  <a:pt x="1275766" y="10474"/>
                </a:lnTo>
                <a:lnTo>
                  <a:pt x="1284350" y="8252"/>
                </a:lnTo>
                <a:lnTo>
                  <a:pt x="1292934" y="6348"/>
                </a:lnTo>
                <a:lnTo>
                  <a:pt x="1301836" y="4444"/>
                </a:lnTo>
                <a:lnTo>
                  <a:pt x="1310738" y="3174"/>
                </a:lnTo>
                <a:lnTo>
                  <a:pt x="1319322" y="1904"/>
                </a:lnTo>
                <a:lnTo>
                  <a:pt x="1328224" y="952"/>
                </a:lnTo>
                <a:lnTo>
                  <a:pt x="1337444" y="317"/>
                </a:lnTo>
                <a:lnTo>
                  <a:pt x="134634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7" name="KSO_Shape"/>
          <p:cNvSpPr/>
          <p:nvPr/>
        </p:nvSpPr>
        <p:spPr>
          <a:xfrm>
            <a:off x="5170488" y="2336800"/>
            <a:ext cx="288925" cy="323850"/>
          </a:xfrm>
          <a:custGeom>
            <a:avLst/>
            <a:gdLst/>
            <a:ahLst/>
            <a:cxnLst>
              <a:cxn ang="0">
                <a:pos x="5992" y="22843"/>
              </a:cxn>
              <a:cxn ang="0">
                <a:pos x="28360" y="17156"/>
              </a:cxn>
              <a:cxn ang="0">
                <a:pos x="28424" y="14297"/>
              </a:cxn>
              <a:cxn ang="0">
                <a:pos x="38242" y="5629"/>
              </a:cxn>
              <a:cxn ang="0">
                <a:pos x="39165" y="5918"/>
              </a:cxn>
              <a:cxn ang="0">
                <a:pos x="39960" y="6451"/>
              </a:cxn>
              <a:cxn ang="0">
                <a:pos x="40575" y="7190"/>
              </a:cxn>
              <a:cxn ang="0">
                <a:pos x="40947" y="8090"/>
              </a:cxn>
              <a:cxn ang="0">
                <a:pos x="41049" y="42749"/>
              </a:cxn>
              <a:cxn ang="0">
                <a:pos x="40902" y="43732"/>
              </a:cxn>
              <a:cxn ang="0">
                <a:pos x="40485" y="44606"/>
              </a:cxn>
              <a:cxn ang="0">
                <a:pos x="39845" y="45312"/>
              </a:cxn>
              <a:cxn ang="0">
                <a:pos x="39024" y="45814"/>
              </a:cxn>
              <a:cxn ang="0">
                <a:pos x="38069" y="46058"/>
              </a:cxn>
              <a:cxn ang="0">
                <a:pos x="9191" y="46039"/>
              </a:cxn>
              <a:cxn ang="0">
                <a:pos x="8255" y="45749"/>
              </a:cxn>
              <a:cxn ang="0">
                <a:pos x="7466" y="45210"/>
              </a:cxn>
              <a:cxn ang="0">
                <a:pos x="6858" y="44471"/>
              </a:cxn>
              <a:cxn ang="0">
                <a:pos x="6479" y="43578"/>
              </a:cxn>
              <a:cxn ang="0">
                <a:pos x="9216" y="42749"/>
              </a:cxn>
              <a:cxn ang="0">
                <a:pos x="9299" y="43012"/>
              </a:cxn>
              <a:cxn ang="0">
                <a:pos x="9601" y="43211"/>
              </a:cxn>
              <a:cxn ang="0">
                <a:pos x="37871" y="43205"/>
              </a:cxn>
              <a:cxn ang="0">
                <a:pos x="38153" y="42974"/>
              </a:cxn>
              <a:cxn ang="0">
                <a:pos x="38204" y="8912"/>
              </a:cxn>
              <a:cxn ang="0">
                <a:pos x="38121" y="8649"/>
              </a:cxn>
              <a:cxn ang="0">
                <a:pos x="37832" y="8449"/>
              </a:cxn>
              <a:cxn ang="0">
                <a:pos x="11884" y="8764"/>
              </a:cxn>
              <a:cxn ang="0">
                <a:pos x="11692" y="9741"/>
              </a:cxn>
              <a:cxn ang="0">
                <a:pos x="11231" y="10583"/>
              </a:cxn>
              <a:cxn ang="0">
                <a:pos x="10551" y="11257"/>
              </a:cxn>
              <a:cxn ang="0">
                <a:pos x="9711" y="11720"/>
              </a:cxn>
              <a:cxn ang="0">
                <a:pos x="8743" y="11919"/>
              </a:cxn>
              <a:cxn ang="0">
                <a:pos x="2865" y="37293"/>
              </a:cxn>
              <a:cxn ang="0">
                <a:pos x="3090" y="37576"/>
              </a:cxn>
              <a:cxn ang="0">
                <a:pos x="31352" y="37634"/>
              </a:cxn>
              <a:cxn ang="0">
                <a:pos x="31621" y="37551"/>
              </a:cxn>
              <a:cxn ang="0">
                <a:pos x="31826" y="37248"/>
              </a:cxn>
              <a:cxn ang="0">
                <a:pos x="31814" y="3187"/>
              </a:cxn>
              <a:cxn ang="0">
                <a:pos x="31583" y="2911"/>
              </a:cxn>
              <a:cxn ang="0">
                <a:pos x="11891" y="2853"/>
              </a:cxn>
              <a:cxn ang="0">
                <a:pos x="32025" y="71"/>
              </a:cxn>
              <a:cxn ang="0">
                <a:pos x="32935" y="405"/>
              </a:cxn>
              <a:cxn ang="0">
                <a:pos x="33705" y="977"/>
              </a:cxn>
              <a:cxn ang="0">
                <a:pos x="34275" y="1748"/>
              </a:cxn>
              <a:cxn ang="0">
                <a:pos x="34608" y="2660"/>
              </a:cxn>
              <a:cxn ang="0">
                <a:pos x="34673" y="37326"/>
              </a:cxn>
              <a:cxn ang="0">
                <a:pos x="34474" y="38296"/>
              </a:cxn>
              <a:cxn ang="0">
                <a:pos x="34019" y="39144"/>
              </a:cxn>
              <a:cxn ang="0">
                <a:pos x="33339" y="39825"/>
              </a:cxn>
              <a:cxn ang="0">
                <a:pos x="32493" y="40281"/>
              </a:cxn>
              <a:cxn ang="0">
                <a:pos x="31532" y="40480"/>
              </a:cxn>
              <a:cxn ang="0">
                <a:pos x="2647" y="40416"/>
              </a:cxn>
              <a:cxn ang="0">
                <a:pos x="1737" y="40082"/>
              </a:cxn>
              <a:cxn ang="0">
                <a:pos x="974" y="39510"/>
              </a:cxn>
              <a:cxn ang="0">
                <a:pos x="397" y="38739"/>
              </a:cxn>
              <a:cxn ang="0">
                <a:pos x="64" y="37827"/>
              </a:cxn>
              <a:cxn ang="0">
                <a:pos x="9878" y="0"/>
              </a:cxn>
            </a:cxnLst>
            <a:rect l="0" t="0" r="0" b="0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8" name="KSO_Shape"/>
          <p:cNvSpPr/>
          <p:nvPr/>
        </p:nvSpPr>
        <p:spPr>
          <a:xfrm>
            <a:off x="6630988" y="2460625"/>
            <a:ext cx="414337" cy="352425"/>
          </a:xfrm>
          <a:custGeom>
            <a:avLst/>
            <a:gdLst/>
            <a:ahLst/>
            <a:cxnLst>
              <a:cxn ang="0">
                <a:pos x="48371" y="52632"/>
              </a:cxn>
              <a:cxn ang="0">
                <a:pos x="47372" y="54983"/>
              </a:cxn>
              <a:cxn ang="0">
                <a:pos x="27389" y="54529"/>
              </a:cxn>
              <a:cxn ang="0">
                <a:pos x="27536" y="52052"/>
              </a:cxn>
              <a:cxn ang="0">
                <a:pos x="43723" y="44165"/>
              </a:cxn>
              <a:cxn ang="0">
                <a:pos x="44238" y="46292"/>
              </a:cxn>
              <a:cxn ang="0">
                <a:pos x="32120" y="47078"/>
              </a:cxn>
              <a:cxn ang="0">
                <a:pos x="31007" y="45192"/>
              </a:cxn>
              <a:cxn ang="0">
                <a:pos x="12233" y="35587"/>
              </a:cxn>
              <a:cxn ang="0">
                <a:pos x="31616" y="37048"/>
              </a:cxn>
              <a:cxn ang="0">
                <a:pos x="30080" y="39182"/>
              </a:cxn>
              <a:cxn ang="0">
                <a:pos x="10265" y="38310"/>
              </a:cxn>
              <a:cxn ang="0">
                <a:pos x="10981" y="35902"/>
              </a:cxn>
              <a:cxn ang="0">
                <a:pos x="43003" y="32393"/>
              </a:cxn>
              <a:cxn ang="0">
                <a:pos x="40710" y="36406"/>
              </a:cxn>
              <a:cxn ang="0">
                <a:pos x="39558" y="36342"/>
              </a:cxn>
              <a:cxn ang="0">
                <a:pos x="11463" y="27965"/>
              </a:cxn>
              <a:cxn ang="0">
                <a:pos x="23381" y="29111"/>
              </a:cxn>
              <a:cxn ang="0">
                <a:pos x="22467" y="31087"/>
              </a:cxn>
              <a:cxn ang="0">
                <a:pos x="10265" y="30498"/>
              </a:cxn>
              <a:cxn ang="0">
                <a:pos x="10580" y="28322"/>
              </a:cxn>
              <a:cxn ang="0">
                <a:pos x="33131" y="20027"/>
              </a:cxn>
              <a:cxn ang="0">
                <a:pos x="33510" y="22740"/>
              </a:cxn>
              <a:cxn ang="0">
                <a:pos x="10612" y="23476"/>
              </a:cxn>
              <a:cxn ang="0">
                <a:pos x="9456" y="20995"/>
              </a:cxn>
              <a:cxn ang="0">
                <a:pos x="58106" y="13625"/>
              </a:cxn>
              <a:cxn ang="0">
                <a:pos x="62023" y="16968"/>
              </a:cxn>
              <a:cxn ang="0">
                <a:pos x="62486" y="19008"/>
              </a:cxn>
              <a:cxn ang="0">
                <a:pos x="47419" y="33537"/>
              </a:cxn>
              <a:cxn ang="0">
                <a:pos x="45082" y="33379"/>
              </a:cxn>
              <a:cxn ang="0">
                <a:pos x="43303" y="31665"/>
              </a:cxn>
              <a:cxn ang="0">
                <a:pos x="42587" y="29205"/>
              </a:cxn>
              <a:cxn ang="0">
                <a:pos x="57653" y="13656"/>
              </a:cxn>
              <a:cxn ang="0">
                <a:pos x="7896" y="14549"/>
              </a:cxn>
              <a:cxn ang="0">
                <a:pos x="4532" y="17764"/>
              </a:cxn>
              <a:cxn ang="0">
                <a:pos x="4090" y="55733"/>
              </a:cxn>
              <a:cxn ang="0">
                <a:pos x="6782" y="59548"/>
              </a:cxn>
              <a:cxn ang="0">
                <a:pos x="54738" y="60630"/>
              </a:cxn>
              <a:cxn ang="0">
                <a:pos x="58944" y="58508"/>
              </a:cxn>
              <a:cxn ang="0">
                <a:pos x="60636" y="54094"/>
              </a:cxn>
              <a:cxn ang="0">
                <a:pos x="63570" y="60967"/>
              </a:cxn>
              <a:cxn ang="0">
                <a:pos x="59901" y="63836"/>
              </a:cxn>
              <a:cxn ang="0">
                <a:pos x="4017" y="63604"/>
              </a:cxn>
              <a:cxn ang="0">
                <a:pos x="652" y="60410"/>
              </a:cxn>
              <a:cxn ang="0">
                <a:pos x="210" y="15494"/>
              </a:cxn>
              <a:cxn ang="0">
                <a:pos x="2902" y="11690"/>
              </a:cxn>
              <a:cxn ang="0">
                <a:pos x="69139" y="3522"/>
              </a:cxn>
              <a:cxn ang="0">
                <a:pos x="71460" y="4539"/>
              </a:cxn>
              <a:cxn ang="0">
                <a:pos x="72773" y="7004"/>
              </a:cxn>
              <a:cxn ang="0">
                <a:pos x="72111" y="9406"/>
              </a:cxn>
              <a:cxn ang="0">
                <a:pos x="64162" y="16705"/>
              </a:cxn>
              <a:cxn ang="0">
                <a:pos x="61085" y="13444"/>
              </a:cxn>
              <a:cxn ang="0">
                <a:pos x="59636" y="11482"/>
              </a:cxn>
              <a:cxn ang="0">
                <a:pos x="67963" y="3669"/>
              </a:cxn>
              <a:cxn ang="0">
                <a:pos x="74958" y="1391"/>
              </a:cxn>
              <a:cxn ang="0">
                <a:pos x="74810" y="4201"/>
              </a:cxn>
              <a:cxn ang="0">
                <a:pos x="73014" y="4180"/>
              </a:cxn>
              <a:cxn ang="0">
                <a:pos x="71016" y="2363"/>
              </a:cxn>
              <a:cxn ang="0">
                <a:pos x="73119" y="641"/>
              </a:cxn>
              <a:cxn ang="0">
                <a:pos x="67209" y="872"/>
              </a:cxn>
              <a:cxn ang="0">
                <a:pos x="54024" y="15171"/>
              </a:cxn>
              <a:cxn ang="0">
                <a:pos x="52169" y="14887"/>
              </a:cxn>
              <a:cxn ang="0">
                <a:pos x="52264" y="13038"/>
              </a:cxn>
            </a:cxnLst>
            <a:rect l="0" t="0" r="0" b="0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9" name="KSO_Shape"/>
          <p:cNvSpPr/>
          <p:nvPr/>
        </p:nvSpPr>
        <p:spPr>
          <a:xfrm>
            <a:off x="7331075" y="4016375"/>
            <a:ext cx="403225" cy="323850"/>
          </a:xfrm>
          <a:custGeom>
            <a:avLst/>
            <a:gdLst/>
            <a:ahLst/>
            <a:cxnLst>
              <a:cxn ang="0">
                <a:pos x="16390" y="37256"/>
              </a:cxn>
              <a:cxn ang="0">
                <a:pos x="24177" y="34583"/>
              </a:cxn>
              <a:cxn ang="0">
                <a:pos x="25586" y="36230"/>
              </a:cxn>
              <a:cxn ang="0">
                <a:pos x="15708" y="43069"/>
              </a:cxn>
              <a:cxn ang="0">
                <a:pos x="3644" y="40290"/>
              </a:cxn>
              <a:cxn ang="0">
                <a:pos x="5222" y="35353"/>
              </a:cxn>
              <a:cxn ang="0">
                <a:pos x="8227" y="33474"/>
              </a:cxn>
              <a:cxn ang="0">
                <a:pos x="9056" y="36849"/>
              </a:cxn>
              <a:cxn ang="0">
                <a:pos x="29510" y="25305"/>
              </a:cxn>
              <a:cxn ang="0">
                <a:pos x="19138" y="19753"/>
              </a:cxn>
              <a:cxn ang="0">
                <a:pos x="20062" y="23012"/>
              </a:cxn>
              <a:cxn ang="0">
                <a:pos x="21355" y="24343"/>
              </a:cxn>
              <a:cxn ang="0">
                <a:pos x="20610" y="26267"/>
              </a:cxn>
              <a:cxn ang="0">
                <a:pos x="18982" y="29561"/>
              </a:cxn>
              <a:cxn ang="0">
                <a:pos x="16680" y="31689"/>
              </a:cxn>
              <a:cxn ang="0">
                <a:pos x="15025" y="31996"/>
              </a:cxn>
              <a:cxn ang="0">
                <a:pos x="13330" y="31427"/>
              </a:cxn>
              <a:cxn ang="0">
                <a:pos x="11055" y="28666"/>
              </a:cxn>
              <a:cxn ang="0">
                <a:pos x="9413" y="25719"/>
              </a:cxn>
              <a:cxn ang="0">
                <a:pos x="9373" y="23952"/>
              </a:cxn>
              <a:cxn ang="0">
                <a:pos x="10711" y="21539"/>
              </a:cxn>
              <a:cxn ang="0">
                <a:pos x="12478" y="20404"/>
              </a:cxn>
              <a:cxn ang="0">
                <a:pos x="16069" y="20159"/>
              </a:cxn>
              <a:cxn ang="0">
                <a:pos x="18282" y="19041"/>
              </a:cxn>
              <a:cxn ang="0">
                <a:pos x="18030" y="16330"/>
              </a:cxn>
              <a:cxn ang="0">
                <a:pos x="19358" y="17079"/>
              </a:cxn>
              <a:cxn ang="0">
                <a:pos x="20508" y="18188"/>
              </a:cxn>
              <a:cxn ang="0">
                <a:pos x="21043" y="21208"/>
              </a:cxn>
              <a:cxn ang="0">
                <a:pos x="20330" y="23270"/>
              </a:cxn>
              <a:cxn ang="0">
                <a:pos x="19407" y="19707"/>
              </a:cxn>
              <a:cxn ang="0">
                <a:pos x="17539" y="19235"/>
              </a:cxn>
              <a:cxn ang="0">
                <a:pos x="14722" y="20197"/>
              </a:cxn>
              <a:cxn ang="0">
                <a:pos x="11361" y="19943"/>
              </a:cxn>
              <a:cxn ang="0">
                <a:pos x="10153" y="23270"/>
              </a:cxn>
              <a:cxn ang="0">
                <a:pos x="9400" y="21738"/>
              </a:cxn>
              <a:cxn ang="0">
                <a:pos x="9926" y="18798"/>
              </a:cxn>
              <a:cxn ang="0">
                <a:pos x="11660" y="16655"/>
              </a:cxn>
              <a:cxn ang="0">
                <a:pos x="15239" y="15738"/>
              </a:cxn>
              <a:cxn ang="0">
                <a:pos x="24239" y="10892"/>
              </a:cxn>
              <a:cxn ang="0">
                <a:pos x="24239" y="12419"/>
              </a:cxn>
              <a:cxn ang="0">
                <a:pos x="32051" y="12632"/>
              </a:cxn>
              <a:cxn ang="0">
                <a:pos x="32462" y="11181"/>
              </a:cxn>
              <a:cxn ang="0">
                <a:pos x="31159" y="10794"/>
              </a:cxn>
              <a:cxn ang="0">
                <a:pos x="30383" y="11649"/>
              </a:cxn>
              <a:cxn ang="0">
                <a:pos x="25431" y="11048"/>
              </a:cxn>
              <a:cxn ang="0">
                <a:pos x="27545" y="1910"/>
              </a:cxn>
              <a:cxn ang="0">
                <a:pos x="26845" y="2724"/>
              </a:cxn>
              <a:cxn ang="0">
                <a:pos x="26867" y="3837"/>
              </a:cxn>
              <a:cxn ang="0">
                <a:pos x="27612" y="4616"/>
              </a:cxn>
              <a:cxn ang="0">
                <a:pos x="28732" y="4696"/>
              </a:cxn>
              <a:cxn ang="0">
                <a:pos x="29575" y="4037"/>
              </a:cxn>
              <a:cxn ang="0">
                <a:pos x="29772" y="2938"/>
              </a:cxn>
              <a:cxn ang="0">
                <a:pos x="29187" y="2025"/>
              </a:cxn>
              <a:cxn ang="0">
                <a:pos x="26171" y="0"/>
              </a:cxn>
              <a:cxn ang="0">
                <a:pos x="31123" y="605"/>
              </a:cxn>
              <a:cxn ang="0">
                <a:pos x="55193" y="9160"/>
              </a:cxn>
              <a:cxn ang="0">
                <a:pos x="56393" y="10549"/>
              </a:cxn>
              <a:cxn ang="0">
                <a:pos x="80" y="10794"/>
              </a:cxn>
              <a:cxn ang="0">
                <a:pos x="1147" y="9294"/>
              </a:cxn>
              <a:cxn ang="0">
                <a:pos x="25395" y="775"/>
              </a:cxn>
            </a:cxnLst>
            <a:rect l="0" t="0" r="0" b="0"/>
            <a:pathLst>
              <a:path w="2874963" h="2311400">
                <a:moveTo>
                  <a:pt x="1500188" y="1927225"/>
                </a:moveTo>
                <a:lnTo>
                  <a:pt x="2676526" y="1927225"/>
                </a:lnTo>
                <a:lnTo>
                  <a:pt x="2676526" y="1949450"/>
                </a:lnTo>
                <a:lnTo>
                  <a:pt x="1500188" y="1949450"/>
                </a:lnTo>
                <a:lnTo>
                  <a:pt x="1500188" y="1927225"/>
                </a:lnTo>
                <a:close/>
                <a:moveTo>
                  <a:pt x="1500188" y="1706563"/>
                </a:moveTo>
                <a:lnTo>
                  <a:pt x="2676526" y="1706563"/>
                </a:lnTo>
                <a:lnTo>
                  <a:pt x="2676526" y="1728788"/>
                </a:lnTo>
                <a:lnTo>
                  <a:pt x="1500188" y="1728788"/>
                </a:lnTo>
                <a:lnTo>
                  <a:pt x="1500188" y="1706563"/>
                </a:lnTo>
                <a:close/>
                <a:moveTo>
                  <a:pt x="741023" y="1676400"/>
                </a:moveTo>
                <a:lnTo>
                  <a:pt x="803616" y="1676400"/>
                </a:lnTo>
                <a:lnTo>
                  <a:pt x="835026" y="1736633"/>
                </a:lnTo>
                <a:lnTo>
                  <a:pt x="813107" y="1759278"/>
                </a:lnTo>
                <a:lnTo>
                  <a:pt x="833218" y="1897860"/>
                </a:lnTo>
                <a:lnTo>
                  <a:pt x="772432" y="2124075"/>
                </a:lnTo>
                <a:lnTo>
                  <a:pt x="711647" y="1897860"/>
                </a:lnTo>
                <a:lnTo>
                  <a:pt x="731532" y="1759278"/>
                </a:lnTo>
                <a:lnTo>
                  <a:pt x="709613" y="1736633"/>
                </a:lnTo>
                <a:lnTo>
                  <a:pt x="741023" y="1676400"/>
                </a:lnTo>
                <a:close/>
                <a:moveTo>
                  <a:pt x="1033510" y="1660525"/>
                </a:moveTo>
                <a:lnTo>
                  <a:pt x="1069768" y="1677761"/>
                </a:lnTo>
                <a:lnTo>
                  <a:pt x="1107612" y="1695904"/>
                </a:lnTo>
                <a:lnTo>
                  <a:pt x="1126421" y="1705202"/>
                </a:lnTo>
                <a:lnTo>
                  <a:pt x="1145003" y="1714727"/>
                </a:lnTo>
                <a:lnTo>
                  <a:pt x="1163585" y="1724252"/>
                </a:lnTo>
                <a:lnTo>
                  <a:pt x="1181261" y="1734004"/>
                </a:lnTo>
                <a:lnTo>
                  <a:pt x="1198257" y="1743302"/>
                </a:lnTo>
                <a:lnTo>
                  <a:pt x="1214346" y="1752600"/>
                </a:lnTo>
                <a:lnTo>
                  <a:pt x="1229076" y="1761671"/>
                </a:lnTo>
                <a:lnTo>
                  <a:pt x="1242673" y="1770289"/>
                </a:lnTo>
                <a:lnTo>
                  <a:pt x="1248792" y="1774598"/>
                </a:lnTo>
                <a:lnTo>
                  <a:pt x="1254683" y="1778680"/>
                </a:lnTo>
                <a:lnTo>
                  <a:pt x="1259896" y="1782762"/>
                </a:lnTo>
                <a:lnTo>
                  <a:pt x="1264881" y="1786618"/>
                </a:lnTo>
                <a:lnTo>
                  <a:pt x="1269187" y="1790473"/>
                </a:lnTo>
                <a:lnTo>
                  <a:pt x="1273039" y="1794102"/>
                </a:lnTo>
                <a:lnTo>
                  <a:pt x="1276438" y="1797504"/>
                </a:lnTo>
                <a:lnTo>
                  <a:pt x="1278931" y="1800905"/>
                </a:lnTo>
                <a:lnTo>
                  <a:pt x="1281197" y="1803627"/>
                </a:lnTo>
                <a:lnTo>
                  <a:pt x="1283237" y="1807029"/>
                </a:lnTo>
                <a:lnTo>
                  <a:pt x="1287542" y="1814739"/>
                </a:lnTo>
                <a:lnTo>
                  <a:pt x="1291621" y="1823811"/>
                </a:lnTo>
                <a:lnTo>
                  <a:pt x="1296380" y="1834016"/>
                </a:lnTo>
                <a:lnTo>
                  <a:pt x="1300686" y="1845582"/>
                </a:lnTo>
                <a:lnTo>
                  <a:pt x="1305445" y="1858282"/>
                </a:lnTo>
                <a:lnTo>
                  <a:pt x="1310203" y="1871889"/>
                </a:lnTo>
                <a:lnTo>
                  <a:pt x="1314736" y="1886404"/>
                </a:lnTo>
                <a:lnTo>
                  <a:pt x="1319495" y="1901371"/>
                </a:lnTo>
                <a:lnTo>
                  <a:pt x="1324027" y="1917246"/>
                </a:lnTo>
                <a:lnTo>
                  <a:pt x="1333318" y="1950130"/>
                </a:lnTo>
                <a:lnTo>
                  <a:pt x="1342382" y="1984375"/>
                </a:lnTo>
                <a:lnTo>
                  <a:pt x="1350994" y="2018620"/>
                </a:lnTo>
                <a:lnTo>
                  <a:pt x="1359378" y="2052411"/>
                </a:lnTo>
                <a:lnTo>
                  <a:pt x="1366857" y="2084388"/>
                </a:lnTo>
                <a:lnTo>
                  <a:pt x="1373655" y="2114097"/>
                </a:lnTo>
                <a:lnTo>
                  <a:pt x="1379320" y="2140404"/>
                </a:lnTo>
                <a:lnTo>
                  <a:pt x="1387478" y="2179184"/>
                </a:lnTo>
                <a:lnTo>
                  <a:pt x="1390651" y="2193925"/>
                </a:lnTo>
                <a:lnTo>
                  <a:pt x="798513" y="2193925"/>
                </a:lnTo>
                <a:lnTo>
                  <a:pt x="1111918" y="1875064"/>
                </a:lnTo>
                <a:lnTo>
                  <a:pt x="1011755" y="1800905"/>
                </a:lnTo>
                <a:lnTo>
                  <a:pt x="1094922" y="1766661"/>
                </a:lnTo>
                <a:lnTo>
                  <a:pt x="1033510" y="1660525"/>
                </a:lnTo>
                <a:close/>
                <a:moveTo>
                  <a:pt x="511355" y="1660525"/>
                </a:moveTo>
                <a:lnTo>
                  <a:pt x="449944" y="1766661"/>
                </a:lnTo>
                <a:lnTo>
                  <a:pt x="532657" y="1800905"/>
                </a:lnTo>
                <a:lnTo>
                  <a:pt x="432494" y="1875064"/>
                </a:lnTo>
                <a:lnTo>
                  <a:pt x="746126" y="2193925"/>
                </a:lnTo>
                <a:lnTo>
                  <a:pt x="153988" y="2193925"/>
                </a:lnTo>
                <a:lnTo>
                  <a:pt x="157160" y="2179184"/>
                </a:lnTo>
                <a:lnTo>
                  <a:pt x="165318" y="2140404"/>
                </a:lnTo>
                <a:lnTo>
                  <a:pt x="171210" y="2114097"/>
                </a:lnTo>
                <a:lnTo>
                  <a:pt x="177782" y="2084388"/>
                </a:lnTo>
                <a:lnTo>
                  <a:pt x="185260" y="2052411"/>
                </a:lnTo>
                <a:lnTo>
                  <a:pt x="193418" y="2018620"/>
                </a:lnTo>
                <a:lnTo>
                  <a:pt x="202256" y="1984375"/>
                </a:lnTo>
                <a:lnTo>
                  <a:pt x="211321" y="1950130"/>
                </a:lnTo>
                <a:lnTo>
                  <a:pt x="220385" y="1917246"/>
                </a:lnTo>
                <a:lnTo>
                  <a:pt x="224918" y="1901371"/>
                </a:lnTo>
                <a:lnTo>
                  <a:pt x="229676" y="1886404"/>
                </a:lnTo>
                <a:lnTo>
                  <a:pt x="234209" y="1871889"/>
                </a:lnTo>
                <a:lnTo>
                  <a:pt x="238967" y="1858282"/>
                </a:lnTo>
                <a:lnTo>
                  <a:pt x="243726" y="1845582"/>
                </a:lnTo>
                <a:lnTo>
                  <a:pt x="248259" y="1834016"/>
                </a:lnTo>
                <a:lnTo>
                  <a:pt x="252791" y="1823811"/>
                </a:lnTo>
                <a:lnTo>
                  <a:pt x="257096" y="1814739"/>
                </a:lnTo>
                <a:lnTo>
                  <a:pt x="261175" y="1807029"/>
                </a:lnTo>
                <a:lnTo>
                  <a:pt x="263442" y="1803627"/>
                </a:lnTo>
                <a:lnTo>
                  <a:pt x="265481" y="1800905"/>
                </a:lnTo>
                <a:lnTo>
                  <a:pt x="268200" y="1797504"/>
                </a:lnTo>
                <a:lnTo>
                  <a:pt x="271600" y="1794102"/>
                </a:lnTo>
                <a:lnTo>
                  <a:pt x="275452" y="1790473"/>
                </a:lnTo>
                <a:lnTo>
                  <a:pt x="279984" y="1786618"/>
                </a:lnTo>
                <a:lnTo>
                  <a:pt x="284517" y="1782762"/>
                </a:lnTo>
                <a:lnTo>
                  <a:pt x="289955" y="1778680"/>
                </a:lnTo>
                <a:lnTo>
                  <a:pt x="295621" y="1774598"/>
                </a:lnTo>
                <a:lnTo>
                  <a:pt x="301966" y="1770289"/>
                </a:lnTo>
                <a:lnTo>
                  <a:pt x="315336" y="1761671"/>
                </a:lnTo>
                <a:lnTo>
                  <a:pt x="330066" y="1752600"/>
                </a:lnTo>
                <a:lnTo>
                  <a:pt x="346155" y="1743302"/>
                </a:lnTo>
                <a:lnTo>
                  <a:pt x="363378" y="1734004"/>
                </a:lnTo>
                <a:lnTo>
                  <a:pt x="381053" y="1724252"/>
                </a:lnTo>
                <a:lnTo>
                  <a:pt x="399409" y="1714727"/>
                </a:lnTo>
                <a:lnTo>
                  <a:pt x="418218" y="1705202"/>
                </a:lnTo>
                <a:lnTo>
                  <a:pt x="437253" y="1695904"/>
                </a:lnTo>
                <a:lnTo>
                  <a:pt x="475098" y="1677761"/>
                </a:lnTo>
                <a:lnTo>
                  <a:pt x="511355" y="1660525"/>
                </a:lnTo>
                <a:close/>
                <a:moveTo>
                  <a:pt x="929254" y="1614488"/>
                </a:moveTo>
                <a:lnTo>
                  <a:pt x="950557" y="1623559"/>
                </a:lnTo>
                <a:lnTo>
                  <a:pt x="974579" y="1633992"/>
                </a:lnTo>
                <a:lnTo>
                  <a:pt x="1004946" y="1647599"/>
                </a:lnTo>
                <a:lnTo>
                  <a:pt x="1068853" y="1757817"/>
                </a:lnTo>
                <a:lnTo>
                  <a:pt x="975258" y="1796370"/>
                </a:lnTo>
                <a:lnTo>
                  <a:pt x="1084263" y="1877106"/>
                </a:lnTo>
                <a:lnTo>
                  <a:pt x="773113" y="2193926"/>
                </a:lnTo>
                <a:lnTo>
                  <a:pt x="929254" y="1614488"/>
                </a:lnTo>
                <a:close/>
                <a:moveTo>
                  <a:pt x="615947" y="1614488"/>
                </a:moveTo>
                <a:lnTo>
                  <a:pt x="773113" y="2193926"/>
                </a:lnTo>
                <a:lnTo>
                  <a:pt x="460375" y="1877106"/>
                </a:lnTo>
                <a:lnTo>
                  <a:pt x="569936" y="1796370"/>
                </a:lnTo>
                <a:lnTo>
                  <a:pt x="475636" y="1757817"/>
                </a:lnTo>
                <a:lnTo>
                  <a:pt x="539869" y="1647599"/>
                </a:lnTo>
                <a:lnTo>
                  <a:pt x="570619" y="1633992"/>
                </a:lnTo>
                <a:lnTo>
                  <a:pt x="594536" y="1623559"/>
                </a:lnTo>
                <a:lnTo>
                  <a:pt x="615947" y="1614488"/>
                </a:lnTo>
                <a:close/>
                <a:moveTo>
                  <a:pt x="1500188" y="1487488"/>
                </a:moveTo>
                <a:lnTo>
                  <a:pt x="2676526" y="1487488"/>
                </a:lnTo>
                <a:lnTo>
                  <a:pt x="2676526" y="1509713"/>
                </a:lnTo>
                <a:lnTo>
                  <a:pt x="1500188" y="1509713"/>
                </a:lnTo>
                <a:lnTo>
                  <a:pt x="1500188" y="1487488"/>
                </a:lnTo>
                <a:close/>
                <a:moveTo>
                  <a:pt x="1500188" y="1266825"/>
                </a:moveTo>
                <a:lnTo>
                  <a:pt x="2676526" y="1266825"/>
                </a:lnTo>
                <a:lnTo>
                  <a:pt x="2676526" y="1289050"/>
                </a:lnTo>
                <a:lnTo>
                  <a:pt x="1500188" y="1289050"/>
                </a:lnTo>
                <a:lnTo>
                  <a:pt x="1500188" y="1266825"/>
                </a:lnTo>
                <a:close/>
                <a:moveTo>
                  <a:pt x="1500188" y="1047750"/>
                </a:moveTo>
                <a:lnTo>
                  <a:pt x="2676526" y="1047750"/>
                </a:lnTo>
                <a:lnTo>
                  <a:pt x="2676526" y="1068388"/>
                </a:lnTo>
                <a:lnTo>
                  <a:pt x="1500188" y="1068388"/>
                </a:lnTo>
                <a:lnTo>
                  <a:pt x="1500188" y="1047750"/>
                </a:lnTo>
                <a:close/>
                <a:moveTo>
                  <a:pt x="929369" y="969963"/>
                </a:moveTo>
                <a:lnTo>
                  <a:pt x="936399" y="973819"/>
                </a:lnTo>
                <a:lnTo>
                  <a:pt x="942522" y="977674"/>
                </a:lnTo>
                <a:lnTo>
                  <a:pt x="948872" y="981756"/>
                </a:lnTo>
                <a:lnTo>
                  <a:pt x="954315" y="986519"/>
                </a:lnTo>
                <a:lnTo>
                  <a:pt x="959531" y="991281"/>
                </a:lnTo>
                <a:lnTo>
                  <a:pt x="964294" y="995817"/>
                </a:lnTo>
                <a:lnTo>
                  <a:pt x="968829" y="1001033"/>
                </a:lnTo>
                <a:lnTo>
                  <a:pt x="972911" y="1006249"/>
                </a:lnTo>
                <a:lnTo>
                  <a:pt x="976767" y="1011919"/>
                </a:lnTo>
                <a:lnTo>
                  <a:pt x="980395" y="1017588"/>
                </a:lnTo>
                <a:lnTo>
                  <a:pt x="983797" y="1023485"/>
                </a:lnTo>
                <a:lnTo>
                  <a:pt x="986745" y="1029835"/>
                </a:lnTo>
                <a:lnTo>
                  <a:pt x="989467" y="1035958"/>
                </a:lnTo>
                <a:lnTo>
                  <a:pt x="992188" y="1042535"/>
                </a:lnTo>
                <a:lnTo>
                  <a:pt x="994683" y="1049338"/>
                </a:lnTo>
                <a:lnTo>
                  <a:pt x="996724" y="1056368"/>
                </a:lnTo>
                <a:lnTo>
                  <a:pt x="998765" y="1063172"/>
                </a:lnTo>
                <a:lnTo>
                  <a:pt x="1001033" y="1070883"/>
                </a:lnTo>
                <a:lnTo>
                  <a:pt x="1004208" y="1085850"/>
                </a:lnTo>
                <a:lnTo>
                  <a:pt x="1007383" y="1101725"/>
                </a:lnTo>
                <a:lnTo>
                  <a:pt x="1010558" y="1118508"/>
                </a:lnTo>
                <a:lnTo>
                  <a:pt x="1016454" y="1153433"/>
                </a:lnTo>
                <a:lnTo>
                  <a:pt x="1019856" y="1172256"/>
                </a:lnTo>
                <a:lnTo>
                  <a:pt x="1023712" y="1191306"/>
                </a:lnTo>
                <a:lnTo>
                  <a:pt x="1029608" y="1192667"/>
                </a:lnTo>
                <a:lnTo>
                  <a:pt x="1035958" y="1194254"/>
                </a:lnTo>
                <a:lnTo>
                  <a:pt x="1041628" y="1196295"/>
                </a:lnTo>
                <a:lnTo>
                  <a:pt x="1047297" y="1198790"/>
                </a:lnTo>
                <a:lnTo>
                  <a:pt x="1052513" y="1201511"/>
                </a:lnTo>
                <a:lnTo>
                  <a:pt x="1057729" y="1204459"/>
                </a:lnTo>
                <a:lnTo>
                  <a:pt x="1062492" y="1208088"/>
                </a:lnTo>
                <a:lnTo>
                  <a:pt x="1066801" y="1211943"/>
                </a:lnTo>
                <a:lnTo>
                  <a:pt x="1070883" y="1216025"/>
                </a:lnTo>
                <a:lnTo>
                  <a:pt x="1074738" y="1220108"/>
                </a:lnTo>
                <a:lnTo>
                  <a:pt x="1078140" y="1224870"/>
                </a:lnTo>
                <a:lnTo>
                  <a:pt x="1081088" y="1229633"/>
                </a:lnTo>
                <a:lnTo>
                  <a:pt x="1083583" y="1234849"/>
                </a:lnTo>
                <a:lnTo>
                  <a:pt x="1085624" y="1240065"/>
                </a:lnTo>
                <a:lnTo>
                  <a:pt x="1087212" y="1245734"/>
                </a:lnTo>
                <a:lnTo>
                  <a:pt x="1088345" y="1251404"/>
                </a:lnTo>
                <a:lnTo>
                  <a:pt x="1089026" y="1257527"/>
                </a:lnTo>
                <a:lnTo>
                  <a:pt x="1089026" y="1263424"/>
                </a:lnTo>
                <a:lnTo>
                  <a:pt x="1088572" y="1270000"/>
                </a:lnTo>
                <a:lnTo>
                  <a:pt x="1087438" y="1276124"/>
                </a:lnTo>
                <a:lnTo>
                  <a:pt x="1085624" y="1282927"/>
                </a:lnTo>
                <a:lnTo>
                  <a:pt x="1083356" y="1289277"/>
                </a:lnTo>
                <a:lnTo>
                  <a:pt x="1080635" y="1296081"/>
                </a:lnTo>
                <a:lnTo>
                  <a:pt x="1077006" y="1303111"/>
                </a:lnTo>
                <a:lnTo>
                  <a:pt x="1072470" y="1310141"/>
                </a:lnTo>
                <a:lnTo>
                  <a:pt x="1067481" y="1317172"/>
                </a:lnTo>
                <a:lnTo>
                  <a:pt x="1061585" y="1324202"/>
                </a:lnTo>
                <a:lnTo>
                  <a:pt x="1055235" y="1331006"/>
                </a:lnTo>
                <a:lnTo>
                  <a:pt x="1047751" y="1338036"/>
                </a:lnTo>
                <a:lnTo>
                  <a:pt x="1039587" y="1345293"/>
                </a:lnTo>
                <a:lnTo>
                  <a:pt x="1030742" y="1352324"/>
                </a:lnTo>
                <a:lnTo>
                  <a:pt x="1020990" y="1359354"/>
                </a:lnTo>
                <a:lnTo>
                  <a:pt x="1018269" y="1372281"/>
                </a:lnTo>
                <a:lnTo>
                  <a:pt x="1015094" y="1385208"/>
                </a:lnTo>
                <a:lnTo>
                  <a:pt x="1011919" y="1398361"/>
                </a:lnTo>
                <a:lnTo>
                  <a:pt x="1007836" y="1411061"/>
                </a:lnTo>
                <a:lnTo>
                  <a:pt x="1003754" y="1423761"/>
                </a:lnTo>
                <a:lnTo>
                  <a:pt x="999445" y="1436008"/>
                </a:lnTo>
                <a:lnTo>
                  <a:pt x="994456" y="1448254"/>
                </a:lnTo>
                <a:lnTo>
                  <a:pt x="989240" y="1460274"/>
                </a:lnTo>
                <a:lnTo>
                  <a:pt x="983570" y="1472066"/>
                </a:lnTo>
                <a:lnTo>
                  <a:pt x="977901" y="1483633"/>
                </a:lnTo>
                <a:lnTo>
                  <a:pt x="971551" y="1494745"/>
                </a:lnTo>
                <a:lnTo>
                  <a:pt x="964974" y="1505858"/>
                </a:lnTo>
                <a:lnTo>
                  <a:pt x="958170" y="1516516"/>
                </a:lnTo>
                <a:lnTo>
                  <a:pt x="950913" y="1526722"/>
                </a:lnTo>
                <a:lnTo>
                  <a:pt x="943429" y="1536700"/>
                </a:lnTo>
                <a:lnTo>
                  <a:pt x="935492" y="1546225"/>
                </a:lnTo>
                <a:lnTo>
                  <a:pt x="927554" y="1555297"/>
                </a:lnTo>
                <a:lnTo>
                  <a:pt x="919163" y="1564141"/>
                </a:lnTo>
                <a:lnTo>
                  <a:pt x="910772" y="1572533"/>
                </a:lnTo>
                <a:lnTo>
                  <a:pt x="901701" y="1580243"/>
                </a:lnTo>
                <a:lnTo>
                  <a:pt x="892629" y="1587500"/>
                </a:lnTo>
                <a:lnTo>
                  <a:pt x="883331" y="1594531"/>
                </a:lnTo>
                <a:lnTo>
                  <a:pt x="873352" y="1600881"/>
                </a:lnTo>
                <a:lnTo>
                  <a:pt x="863601" y="1606550"/>
                </a:lnTo>
                <a:lnTo>
                  <a:pt x="858385" y="1609272"/>
                </a:lnTo>
                <a:lnTo>
                  <a:pt x="853169" y="1611766"/>
                </a:lnTo>
                <a:lnTo>
                  <a:pt x="847952" y="1614261"/>
                </a:lnTo>
                <a:lnTo>
                  <a:pt x="842736" y="1616302"/>
                </a:lnTo>
                <a:lnTo>
                  <a:pt x="837520" y="1618343"/>
                </a:lnTo>
                <a:lnTo>
                  <a:pt x="832077" y="1620384"/>
                </a:lnTo>
                <a:lnTo>
                  <a:pt x="826635" y="1621972"/>
                </a:lnTo>
                <a:lnTo>
                  <a:pt x="821192" y="1623786"/>
                </a:lnTo>
                <a:lnTo>
                  <a:pt x="815749" y="1625147"/>
                </a:lnTo>
                <a:lnTo>
                  <a:pt x="810079" y="1626508"/>
                </a:lnTo>
                <a:lnTo>
                  <a:pt x="804410" y="1627415"/>
                </a:lnTo>
                <a:lnTo>
                  <a:pt x="798740" y="1628549"/>
                </a:lnTo>
                <a:lnTo>
                  <a:pt x="793070" y="1629229"/>
                </a:lnTo>
                <a:lnTo>
                  <a:pt x="787401" y="1629909"/>
                </a:lnTo>
                <a:lnTo>
                  <a:pt x="781277" y="1630363"/>
                </a:lnTo>
                <a:lnTo>
                  <a:pt x="775381" y="1630363"/>
                </a:lnTo>
                <a:lnTo>
                  <a:pt x="769711" y="1630363"/>
                </a:lnTo>
                <a:lnTo>
                  <a:pt x="763815" y="1629909"/>
                </a:lnTo>
                <a:lnTo>
                  <a:pt x="757918" y="1629229"/>
                </a:lnTo>
                <a:lnTo>
                  <a:pt x="752249" y="1628549"/>
                </a:lnTo>
                <a:lnTo>
                  <a:pt x="746579" y="1627415"/>
                </a:lnTo>
                <a:lnTo>
                  <a:pt x="740910" y="1626508"/>
                </a:lnTo>
                <a:lnTo>
                  <a:pt x="735240" y="1625147"/>
                </a:lnTo>
                <a:lnTo>
                  <a:pt x="729797" y="1623786"/>
                </a:lnTo>
                <a:lnTo>
                  <a:pt x="724354" y="1621972"/>
                </a:lnTo>
                <a:lnTo>
                  <a:pt x="718911" y="1620384"/>
                </a:lnTo>
                <a:lnTo>
                  <a:pt x="713468" y="1618343"/>
                </a:lnTo>
                <a:lnTo>
                  <a:pt x="708252" y="1616302"/>
                </a:lnTo>
                <a:lnTo>
                  <a:pt x="703036" y="1614261"/>
                </a:lnTo>
                <a:lnTo>
                  <a:pt x="697820" y="1611766"/>
                </a:lnTo>
                <a:lnTo>
                  <a:pt x="692604" y="1609272"/>
                </a:lnTo>
                <a:lnTo>
                  <a:pt x="687388" y="1606550"/>
                </a:lnTo>
                <a:lnTo>
                  <a:pt x="677636" y="1600881"/>
                </a:lnTo>
                <a:lnTo>
                  <a:pt x="668111" y="1594531"/>
                </a:lnTo>
                <a:lnTo>
                  <a:pt x="658359" y="1587500"/>
                </a:lnTo>
                <a:lnTo>
                  <a:pt x="649288" y="1580243"/>
                </a:lnTo>
                <a:lnTo>
                  <a:pt x="640217" y="1572533"/>
                </a:lnTo>
                <a:lnTo>
                  <a:pt x="631826" y="1564141"/>
                </a:lnTo>
                <a:lnTo>
                  <a:pt x="623434" y="1555297"/>
                </a:lnTo>
                <a:lnTo>
                  <a:pt x="615497" y="1546225"/>
                </a:lnTo>
                <a:lnTo>
                  <a:pt x="607559" y="1536700"/>
                </a:lnTo>
                <a:lnTo>
                  <a:pt x="600075" y="1526722"/>
                </a:lnTo>
                <a:lnTo>
                  <a:pt x="592818" y="1516516"/>
                </a:lnTo>
                <a:lnTo>
                  <a:pt x="586015" y="1505858"/>
                </a:lnTo>
                <a:lnTo>
                  <a:pt x="579665" y="1494745"/>
                </a:lnTo>
                <a:lnTo>
                  <a:pt x="573315" y="1483633"/>
                </a:lnTo>
                <a:lnTo>
                  <a:pt x="567418" y="1472066"/>
                </a:lnTo>
                <a:lnTo>
                  <a:pt x="561975" y="1460274"/>
                </a:lnTo>
                <a:lnTo>
                  <a:pt x="556533" y="1448254"/>
                </a:lnTo>
                <a:lnTo>
                  <a:pt x="551997" y="1436008"/>
                </a:lnTo>
                <a:lnTo>
                  <a:pt x="547234" y="1423761"/>
                </a:lnTo>
                <a:lnTo>
                  <a:pt x="543152" y="1411061"/>
                </a:lnTo>
                <a:lnTo>
                  <a:pt x="539524" y="1398361"/>
                </a:lnTo>
                <a:lnTo>
                  <a:pt x="535895" y="1385208"/>
                </a:lnTo>
                <a:lnTo>
                  <a:pt x="532947" y="1372281"/>
                </a:lnTo>
                <a:lnTo>
                  <a:pt x="529999" y="1359354"/>
                </a:lnTo>
                <a:lnTo>
                  <a:pt x="520247" y="1352324"/>
                </a:lnTo>
                <a:lnTo>
                  <a:pt x="511402" y="1345293"/>
                </a:lnTo>
                <a:lnTo>
                  <a:pt x="503238" y="1338036"/>
                </a:lnTo>
                <a:lnTo>
                  <a:pt x="495981" y="1331006"/>
                </a:lnTo>
                <a:lnTo>
                  <a:pt x="489404" y="1324202"/>
                </a:lnTo>
                <a:lnTo>
                  <a:pt x="483734" y="1317172"/>
                </a:lnTo>
                <a:lnTo>
                  <a:pt x="478518" y="1310141"/>
                </a:lnTo>
                <a:lnTo>
                  <a:pt x="474209" y="1303111"/>
                </a:lnTo>
                <a:lnTo>
                  <a:pt x="470581" y="1296081"/>
                </a:lnTo>
                <a:lnTo>
                  <a:pt x="467633" y="1289277"/>
                </a:lnTo>
                <a:lnTo>
                  <a:pt x="465365" y="1282927"/>
                </a:lnTo>
                <a:lnTo>
                  <a:pt x="463550" y="1276124"/>
                </a:lnTo>
                <a:lnTo>
                  <a:pt x="462416" y="1270000"/>
                </a:lnTo>
                <a:lnTo>
                  <a:pt x="461963" y="1263424"/>
                </a:lnTo>
                <a:lnTo>
                  <a:pt x="462190" y="1257527"/>
                </a:lnTo>
                <a:lnTo>
                  <a:pt x="462643" y="1251404"/>
                </a:lnTo>
                <a:lnTo>
                  <a:pt x="463777" y="1245734"/>
                </a:lnTo>
                <a:lnTo>
                  <a:pt x="465591" y="1240065"/>
                </a:lnTo>
                <a:lnTo>
                  <a:pt x="467633" y="1234849"/>
                </a:lnTo>
                <a:lnTo>
                  <a:pt x="469900" y="1229633"/>
                </a:lnTo>
                <a:lnTo>
                  <a:pt x="473075" y="1224870"/>
                </a:lnTo>
                <a:lnTo>
                  <a:pt x="476477" y="1220108"/>
                </a:lnTo>
                <a:lnTo>
                  <a:pt x="480106" y="1216025"/>
                </a:lnTo>
                <a:lnTo>
                  <a:pt x="484188" y="1211943"/>
                </a:lnTo>
                <a:lnTo>
                  <a:pt x="488724" y="1208088"/>
                </a:lnTo>
                <a:lnTo>
                  <a:pt x="493486" y="1204459"/>
                </a:lnTo>
                <a:lnTo>
                  <a:pt x="498475" y="1201511"/>
                </a:lnTo>
                <a:lnTo>
                  <a:pt x="503918" y="1198790"/>
                </a:lnTo>
                <a:lnTo>
                  <a:pt x="509361" y="1196295"/>
                </a:lnTo>
                <a:lnTo>
                  <a:pt x="515258" y="1194254"/>
                </a:lnTo>
                <a:lnTo>
                  <a:pt x="521381" y="1192667"/>
                </a:lnTo>
                <a:lnTo>
                  <a:pt x="527504" y="1191306"/>
                </a:lnTo>
                <a:lnTo>
                  <a:pt x="529999" y="1178606"/>
                </a:lnTo>
                <a:lnTo>
                  <a:pt x="532493" y="1166133"/>
                </a:lnTo>
                <a:lnTo>
                  <a:pt x="536575" y="1142093"/>
                </a:lnTo>
                <a:lnTo>
                  <a:pt x="540431" y="1118961"/>
                </a:lnTo>
                <a:lnTo>
                  <a:pt x="544513" y="1097190"/>
                </a:lnTo>
                <a:lnTo>
                  <a:pt x="546781" y="1086531"/>
                </a:lnTo>
                <a:lnTo>
                  <a:pt x="548822" y="1076552"/>
                </a:lnTo>
                <a:lnTo>
                  <a:pt x="551317" y="1066574"/>
                </a:lnTo>
                <a:lnTo>
                  <a:pt x="554038" y="1057275"/>
                </a:lnTo>
                <a:lnTo>
                  <a:pt x="556759" y="1048204"/>
                </a:lnTo>
                <a:lnTo>
                  <a:pt x="560161" y="1039360"/>
                </a:lnTo>
                <a:lnTo>
                  <a:pt x="563790" y="1030742"/>
                </a:lnTo>
                <a:lnTo>
                  <a:pt x="567645" y="1022804"/>
                </a:lnTo>
                <a:lnTo>
                  <a:pt x="575809" y="1025299"/>
                </a:lnTo>
                <a:lnTo>
                  <a:pt x="586695" y="1028701"/>
                </a:lnTo>
                <a:lnTo>
                  <a:pt x="600075" y="1032330"/>
                </a:lnTo>
                <a:lnTo>
                  <a:pt x="607786" y="1034144"/>
                </a:lnTo>
                <a:lnTo>
                  <a:pt x="615950" y="1035958"/>
                </a:lnTo>
                <a:lnTo>
                  <a:pt x="625022" y="1037772"/>
                </a:lnTo>
                <a:lnTo>
                  <a:pt x="634320" y="1039360"/>
                </a:lnTo>
                <a:lnTo>
                  <a:pt x="644072" y="1040947"/>
                </a:lnTo>
                <a:lnTo>
                  <a:pt x="654731" y="1042308"/>
                </a:lnTo>
                <a:lnTo>
                  <a:pt x="665617" y="1043215"/>
                </a:lnTo>
                <a:lnTo>
                  <a:pt x="676956" y="1044122"/>
                </a:lnTo>
                <a:lnTo>
                  <a:pt x="688749" y="1044576"/>
                </a:lnTo>
                <a:lnTo>
                  <a:pt x="700995" y="1044576"/>
                </a:lnTo>
                <a:lnTo>
                  <a:pt x="713468" y="1044576"/>
                </a:lnTo>
                <a:lnTo>
                  <a:pt x="726395" y="1043896"/>
                </a:lnTo>
                <a:lnTo>
                  <a:pt x="739549" y="1042762"/>
                </a:lnTo>
                <a:lnTo>
                  <a:pt x="753156" y="1041174"/>
                </a:lnTo>
                <a:lnTo>
                  <a:pt x="766763" y="1039133"/>
                </a:lnTo>
                <a:lnTo>
                  <a:pt x="780824" y="1036185"/>
                </a:lnTo>
                <a:lnTo>
                  <a:pt x="795111" y="1033010"/>
                </a:lnTo>
                <a:lnTo>
                  <a:pt x="809626" y="1028928"/>
                </a:lnTo>
                <a:lnTo>
                  <a:pt x="816883" y="1026887"/>
                </a:lnTo>
                <a:lnTo>
                  <a:pt x="824140" y="1024619"/>
                </a:lnTo>
                <a:lnTo>
                  <a:pt x="831624" y="1022124"/>
                </a:lnTo>
                <a:lnTo>
                  <a:pt x="838881" y="1019176"/>
                </a:lnTo>
                <a:lnTo>
                  <a:pt x="846365" y="1016228"/>
                </a:lnTo>
                <a:lnTo>
                  <a:pt x="853849" y="1013280"/>
                </a:lnTo>
                <a:lnTo>
                  <a:pt x="861560" y="1009878"/>
                </a:lnTo>
                <a:lnTo>
                  <a:pt x="869044" y="1006249"/>
                </a:lnTo>
                <a:lnTo>
                  <a:pt x="876527" y="1002621"/>
                </a:lnTo>
                <a:lnTo>
                  <a:pt x="884011" y="998538"/>
                </a:lnTo>
                <a:lnTo>
                  <a:pt x="891495" y="994230"/>
                </a:lnTo>
                <a:lnTo>
                  <a:pt x="898979" y="989921"/>
                </a:lnTo>
                <a:lnTo>
                  <a:pt x="906463" y="985158"/>
                </a:lnTo>
                <a:lnTo>
                  <a:pt x="914401" y="980622"/>
                </a:lnTo>
                <a:lnTo>
                  <a:pt x="921885" y="975406"/>
                </a:lnTo>
                <a:lnTo>
                  <a:pt x="929369" y="969963"/>
                </a:lnTo>
                <a:close/>
                <a:moveTo>
                  <a:pt x="774700" y="801688"/>
                </a:moveTo>
                <a:lnTo>
                  <a:pt x="790563" y="802369"/>
                </a:lnTo>
                <a:lnTo>
                  <a:pt x="805746" y="803050"/>
                </a:lnTo>
                <a:lnTo>
                  <a:pt x="820702" y="804638"/>
                </a:lnTo>
                <a:lnTo>
                  <a:pt x="835205" y="806681"/>
                </a:lnTo>
                <a:lnTo>
                  <a:pt x="849255" y="809177"/>
                </a:lnTo>
                <a:lnTo>
                  <a:pt x="863079" y="812353"/>
                </a:lnTo>
                <a:lnTo>
                  <a:pt x="875996" y="815757"/>
                </a:lnTo>
                <a:lnTo>
                  <a:pt x="882567" y="817799"/>
                </a:lnTo>
                <a:lnTo>
                  <a:pt x="888459" y="819842"/>
                </a:lnTo>
                <a:lnTo>
                  <a:pt x="894578" y="822111"/>
                </a:lnTo>
                <a:lnTo>
                  <a:pt x="900243" y="824380"/>
                </a:lnTo>
                <a:lnTo>
                  <a:pt x="906135" y="826649"/>
                </a:lnTo>
                <a:lnTo>
                  <a:pt x="911574" y="829372"/>
                </a:lnTo>
                <a:lnTo>
                  <a:pt x="916559" y="831868"/>
                </a:lnTo>
                <a:lnTo>
                  <a:pt x="921771" y="834818"/>
                </a:lnTo>
                <a:lnTo>
                  <a:pt x="926757" y="837314"/>
                </a:lnTo>
                <a:lnTo>
                  <a:pt x="931516" y="840491"/>
                </a:lnTo>
                <a:lnTo>
                  <a:pt x="935821" y="843214"/>
                </a:lnTo>
                <a:lnTo>
                  <a:pt x="940127" y="846391"/>
                </a:lnTo>
                <a:lnTo>
                  <a:pt x="944206" y="849568"/>
                </a:lnTo>
                <a:lnTo>
                  <a:pt x="948058" y="852518"/>
                </a:lnTo>
                <a:lnTo>
                  <a:pt x="951684" y="855921"/>
                </a:lnTo>
                <a:lnTo>
                  <a:pt x="955083" y="859325"/>
                </a:lnTo>
                <a:lnTo>
                  <a:pt x="958029" y="862956"/>
                </a:lnTo>
                <a:lnTo>
                  <a:pt x="960975" y="866359"/>
                </a:lnTo>
                <a:lnTo>
                  <a:pt x="966867" y="866586"/>
                </a:lnTo>
                <a:lnTo>
                  <a:pt x="972986" y="867494"/>
                </a:lnTo>
                <a:lnTo>
                  <a:pt x="978651" y="868402"/>
                </a:lnTo>
                <a:lnTo>
                  <a:pt x="984090" y="869990"/>
                </a:lnTo>
                <a:lnTo>
                  <a:pt x="989302" y="871579"/>
                </a:lnTo>
                <a:lnTo>
                  <a:pt x="994287" y="873621"/>
                </a:lnTo>
                <a:lnTo>
                  <a:pt x="999273" y="876117"/>
                </a:lnTo>
                <a:lnTo>
                  <a:pt x="1003805" y="878840"/>
                </a:lnTo>
                <a:lnTo>
                  <a:pt x="1008337" y="882017"/>
                </a:lnTo>
                <a:lnTo>
                  <a:pt x="1012416" y="885194"/>
                </a:lnTo>
                <a:lnTo>
                  <a:pt x="1016722" y="888824"/>
                </a:lnTo>
                <a:lnTo>
                  <a:pt x="1020574" y="892909"/>
                </a:lnTo>
                <a:lnTo>
                  <a:pt x="1024200" y="896993"/>
                </a:lnTo>
                <a:lnTo>
                  <a:pt x="1027599" y="901078"/>
                </a:lnTo>
                <a:lnTo>
                  <a:pt x="1030999" y="905843"/>
                </a:lnTo>
                <a:lnTo>
                  <a:pt x="1034171" y="910835"/>
                </a:lnTo>
                <a:lnTo>
                  <a:pt x="1037117" y="915600"/>
                </a:lnTo>
                <a:lnTo>
                  <a:pt x="1040063" y="921046"/>
                </a:lnTo>
                <a:lnTo>
                  <a:pt x="1042556" y="926492"/>
                </a:lnTo>
                <a:lnTo>
                  <a:pt x="1045048" y="931938"/>
                </a:lnTo>
                <a:lnTo>
                  <a:pt x="1047541" y="938065"/>
                </a:lnTo>
                <a:lnTo>
                  <a:pt x="1049807" y="943965"/>
                </a:lnTo>
                <a:lnTo>
                  <a:pt x="1051847" y="949865"/>
                </a:lnTo>
                <a:lnTo>
                  <a:pt x="1053886" y="956218"/>
                </a:lnTo>
                <a:lnTo>
                  <a:pt x="1055699" y="962572"/>
                </a:lnTo>
                <a:lnTo>
                  <a:pt x="1057286" y="969153"/>
                </a:lnTo>
                <a:lnTo>
                  <a:pt x="1060458" y="982314"/>
                </a:lnTo>
                <a:lnTo>
                  <a:pt x="1062724" y="996156"/>
                </a:lnTo>
                <a:lnTo>
                  <a:pt x="1064764" y="1009997"/>
                </a:lnTo>
                <a:lnTo>
                  <a:pt x="1066577" y="1024066"/>
                </a:lnTo>
                <a:lnTo>
                  <a:pt x="1067936" y="1038362"/>
                </a:lnTo>
                <a:lnTo>
                  <a:pt x="1069069" y="1052430"/>
                </a:lnTo>
                <a:lnTo>
                  <a:pt x="1069523" y="1066499"/>
                </a:lnTo>
                <a:lnTo>
                  <a:pt x="1069749" y="1080341"/>
                </a:lnTo>
                <a:lnTo>
                  <a:pt x="1069976" y="1093956"/>
                </a:lnTo>
                <a:lnTo>
                  <a:pt x="1069749" y="1107117"/>
                </a:lnTo>
                <a:lnTo>
                  <a:pt x="1069523" y="1120051"/>
                </a:lnTo>
                <a:lnTo>
                  <a:pt x="1069069" y="1132305"/>
                </a:lnTo>
                <a:lnTo>
                  <a:pt x="1068390" y="1143878"/>
                </a:lnTo>
                <a:lnTo>
                  <a:pt x="1067030" y="1165208"/>
                </a:lnTo>
                <a:lnTo>
                  <a:pt x="1065444" y="1182907"/>
                </a:lnTo>
                <a:lnTo>
                  <a:pt x="1064084" y="1196295"/>
                </a:lnTo>
                <a:lnTo>
                  <a:pt x="1056832" y="1192665"/>
                </a:lnTo>
                <a:lnTo>
                  <a:pt x="1053207" y="1191076"/>
                </a:lnTo>
                <a:lnTo>
                  <a:pt x="1049581" y="1189715"/>
                </a:lnTo>
                <a:lnTo>
                  <a:pt x="1045728" y="1188353"/>
                </a:lnTo>
                <a:lnTo>
                  <a:pt x="1041876" y="1187219"/>
                </a:lnTo>
                <a:lnTo>
                  <a:pt x="1037570" y="1186311"/>
                </a:lnTo>
                <a:lnTo>
                  <a:pt x="1033491" y="1185403"/>
                </a:lnTo>
                <a:lnTo>
                  <a:pt x="1027826" y="1146147"/>
                </a:lnTo>
                <a:lnTo>
                  <a:pt x="1024880" y="1127086"/>
                </a:lnTo>
                <a:lnTo>
                  <a:pt x="1021934" y="1109159"/>
                </a:lnTo>
                <a:lnTo>
                  <a:pt x="1018761" y="1091914"/>
                </a:lnTo>
                <a:lnTo>
                  <a:pt x="1015136" y="1075122"/>
                </a:lnTo>
                <a:lnTo>
                  <a:pt x="1013096" y="1067180"/>
                </a:lnTo>
                <a:lnTo>
                  <a:pt x="1010603" y="1059465"/>
                </a:lnTo>
                <a:lnTo>
                  <a:pt x="1008337" y="1051523"/>
                </a:lnTo>
                <a:lnTo>
                  <a:pt x="1006071" y="1044262"/>
                </a:lnTo>
                <a:lnTo>
                  <a:pt x="1003125" y="1037000"/>
                </a:lnTo>
                <a:lnTo>
                  <a:pt x="1000406" y="1029966"/>
                </a:lnTo>
                <a:lnTo>
                  <a:pt x="997233" y="1023159"/>
                </a:lnTo>
                <a:lnTo>
                  <a:pt x="994061" y="1016578"/>
                </a:lnTo>
                <a:lnTo>
                  <a:pt x="990435" y="1009997"/>
                </a:lnTo>
                <a:lnTo>
                  <a:pt x="986583" y="1003871"/>
                </a:lnTo>
                <a:lnTo>
                  <a:pt x="982504" y="997971"/>
                </a:lnTo>
                <a:lnTo>
                  <a:pt x="977971" y="992298"/>
                </a:lnTo>
                <a:lnTo>
                  <a:pt x="973439" y="986852"/>
                </a:lnTo>
                <a:lnTo>
                  <a:pt x="968454" y="981406"/>
                </a:lnTo>
                <a:lnTo>
                  <a:pt x="963241" y="976414"/>
                </a:lnTo>
                <a:lnTo>
                  <a:pt x="957576" y="971422"/>
                </a:lnTo>
                <a:lnTo>
                  <a:pt x="951458" y="966657"/>
                </a:lnTo>
                <a:lnTo>
                  <a:pt x="945112" y="962345"/>
                </a:lnTo>
                <a:lnTo>
                  <a:pt x="938087" y="958261"/>
                </a:lnTo>
                <a:lnTo>
                  <a:pt x="931063" y="954403"/>
                </a:lnTo>
                <a:lnTo>
                  <a:pt x="923131" y="960076"/>
                </a:lnTo>
                <a:lnTo>
                  <a:pt x="915426" y="965295"/>
                </a:lnTo>
                <a:lnTo>
                  <a:pt x="907268" y="970287"/>
                </a:lnTo>
                <a:lnTo>
                  <a:pt x="899563" y="975052"/>
                </a:lnTo>
                <a:lnTo>
                  <a:pt x="891632" y="979818"/>
                </a:lnTo>
                <a:lnTo>
                  <a:pt x="883701" y="984129"/>
                </a:lnTo>
                <a:lnTo>
                  <a:pt x="875996" y="988213"/>
                </a:lnTo>
                <a:lnTo>
                  <a:pt x="868291" y="992298"/>
                </a:lnTo>
                <a:lnTo>
                  <a:pt x="860359" y="995929"/>
                </a:lnTo>
                <a:lnTo>
                  <a:pt x="852655" y="999559"/>
                </a:lnTo>
                <a:lnTo>
                  <a:pt x="844950" y="1002509"/>
                </a:lnTo>
                <a:lnTo>
                  <a:pt x="837018" y="1005686"/>
                </a:lnTo>
                <a:lnTo>
                  <a:pt x="829314" y="1008636"/>
                </a:lnTo>
                <a:lnTo>
                  <a:pt x="821835" y="1011359"/>
                </a:lnTo>
                <a:lnTo>
                  <a:pt x="814357" y="1013628"/>
                </a:lnTo>
                <a:lnTo>
                  <a:pt x="806879" y="1016124"/>
                </a:lnTo>
                <a:lnTo>
                  <a:pt x="791696" y="1020209"/>
                </a:lnTo>
                <a:lnTo>
                  <a:pt x="776966" y="1023612"/>
                </a:lnTo>
                <a:lnTo>
                  <a:pt x="762690" y="1026335"/>
                </a:lnTo>
                <a:lnTo>
                  <a:pt x="748413" y="1028832"/>
                </a:lnTo>
                <a:lnTo>
                  <a:pt x="734590" y="1030420"/>
                </a:lnTo>
                <a:lnTo>
                  <a:pt x="720993" y="1031328"/>
                </a:lnTo>
                <a:lnTo>
                  <a:pt x="707849" y="1032235"/>
                </a:lnTo>
                <a:lnTo>
                  <a:pt x="694932" y="1032462"/>
                </a:lnTo>
                <a:lnTo>
                  <a:pt x="682469" y="1032235"/>
                </a:lnTo>
                <a:lnTo>
                  <a:pt x="670232" y="1031555"/>
                </a:lnTo>
                <a:lnTo>
                  <a:pt x="658675" y="1030874"/>
                </a:lnTo>
                <a:lnTo>
                  <a:pt x="647570" y="1029739"/>
                </a:lnTo>
                <a:lnTo>
                  <a:pt x="636920" y="1028605"/>
                </a:lnTo>
                <a:lnTo>
                  <a:pt x="626496" y="1027016"/>
                </a:lnTo>
                <a:lnTo>
                  <a:pt x="616978" y="1025201"/>
                </a:lnTo>
                <a:lnTo>
                  <a:pt x="607913" y="1023385"/>
                </a:lnTo>
                <a:lnTo>
                  <a:pt x="599302" y="1021570"/>
                </a:lnTo>
                <a:lnTo>
                  <a:pt x="591597" y="1019755"/>
                </a:lnTo>
                <a:lnTo>
                  <a:pt x="577547" y="1015897"/>
                </a:lnTo>
                <a:lnTo>
                  <a:pt x="566443" y="1012267"/>
                </a:lnTo>
                <a:lnTo>
                  <a:pt x="558059" y="1009317"/>
                </a:lnTo>
                <a:lnTo>
                  <a:pt x="553980" y="1017940"/>
                </a:lnTo>
                <a:lnTo>
                  <a:pt x="550127" y="1026789"/>
                </a:lnTo>
                <a:lnTo>
                  <a:pt x="546728" y="1035866"/>
                </a:lnTo>
                <a:lnTo>
                  <a:pt x="543782" y="1045396"/>
                </a:lnTo>
                <a:lnTo>
                  <a:pt x="541063" y="1055607"/>
                </a:lnTo>
                <a:lnTo>
                  <a:pt x="538343" y="1065591"/>
                </a:lnTo>
                <a:lnTo>
                  <a:pt x="536077" y="1076257"/>
                </a:lnTo>
                <a:lnTo>
                  <a:pt x="533811" y="1087148"/>
                </a:lnTo>
                <a:lnTo>
                  <a:pt x="529505" y="1110067"/>
                </a:lnTo>
                <a:lnTo>
                  <a:pt x="525653" y="1133893"/>
                </a:lnTo>
                <a:lnTo>
                  <a:pt x="521347" y="1159081"/>
                </a:lnTo>
                <a:lnTo>
                  <a:pt x="518628" y="1172242"/>
                </a:lnTo>
                <a:lnTo>
                  <a:pt x="516135" y="1185403"/>
                </a:lnTo>
                <a:lnTo>
                  <a:pt x="512056" y="1186311"/>
                </a:lnTo>
                <a:lnTo>
                  <a:pt x="507751" y="1187219"/>
                </a:lnTo>
                <a:lnTo>
                  <a:pt x="503672" y="1188580"/>
                </a:lnTo>
                <a:lnTo>
                  <a:pt x="499819" y="1189942"/>
                </a:lnTo>
                <a:lnTo>
                  <a:pt x="495967" y="1191530"/>
                </a:lnTo>
                <a:lnTo>
                  <a:pt x="492341" y="1192891"/>
                </a:lnTo>
                <a:lnTo>
                  <a:pt x="488715" y="1195161"/>
                </a:lnTo>
                <a:lnTo>
                  <a:pt x="485089" y="1196976"/>
                </a:lnTo>
                <a:lnTo>
                  <a:pt x="482823" y="1181546"/>
                </a:lnTo>
                <a:lnTo>
                  <a:pt x="481464" y="1172015"/>
                </a:lnTo>
                <a:lnTo>
                  <a:pt x="480331" y="1161123"/>
                </a:lnTo>
                <a:lnTo>
                  <a:pt x="479424" y="1148870"/>
                </a:lnTo>
                <a:lnTo>
                  <a:pt x="478518" y="1135935"/>
                </a:lnTo>
                <a:lnTo>
                  <a:pt x="478064" y="1121867"/>
                </a:lnTo>
                <a:lnTo>
                  <a:pt x="477838" y="1107344"/>
                </a:lnTo>
                <a:lnTo>
                  <a:pt x="478064" y="1092141"/>
                </a:lnTo>
                <a:lnTo>
                  <a:pt x="478744" y="1076030"/>
                </a:lnTo>
                <a:lnTo>
                  <a:pt x="480104" y="1059692"/>
                </a:lnTo>
                <a:lnTo>
                  <a:pt x="481237" y="1051296"/>
                </a:lnTo>
                <a:lnTo>
                  <a:pt x="482144" y="1043127"/>
                </a:lnTo>
                <a:lnTo>
                  <a:pt x="483503" y="1034504"/>
                </a:lnTo>
                <a:lnTo>
                  <a:pt x="484863" y="1025882"/>
                </a:lnTo>
                <a:lnTo>
                  <a:pt x="486676" y="1017259"/>
                </a:lnTo>
                <a:lnTo>
                  <a:pt x="488489" y="1008863"/>
                </a:lnTo>
                <a:lnTo>
                  <a:pt x="490528" y="1000240"/>
                </a:lnTo>
                <a:lnTo>
                  <a:pt x="492794" y="991617"/>
                </a:lnTo>
                <a:lnTo>
                  <a:pt x="495514" y="983221"/>
                </a:lnTo>
                <a:lnTo>
                  <a:pt x="498233" y="974599"/>
                </a:lnTo>
                <a:lnTo>
                  <a:pt x="501406" y="966203"/>
                </a:lnTo>
                <a:lnTo>
                  <a:pt x="504578" y="957580"/>
                </a:lnTo>
                <a:lnTo>
                  <a:pt x="508204" y="949411"/>
                </a:lnTo>
                <a:lnTo>
                  <a:pt x="512056" y="941242"/>
                </a:lnTo>
                <a:lnTo>
                  <a:pt x="516362" y="933073"/>
                </a:lnTo>
                <a:lnTo>
                  <a:pt x="520894" y="924904"/>
                </a:lnTo>
                <a:lnTo>
                  <a:pt x="525653" y="917189"/>
                </a:lnTo>
                <a:lnTo>
                  <a:pt x="530639" y="909474"/>
                </a:lnTo>
                <a:lnTo>
                  <a:pt x="536077" y="901985"/>
                </a:lnTo>
                <a:lnTo>
                  <a:pt x="541969" y="894270"/>
                </a:lnTo>
                <a:lnTo>
                  <a:pt x="548314" y="887009"/>
                </a:lnTo>
                <a:lnTo>
                  <a:pt x="554659" y="880201"/>
                </a:lnTo>
                <a:lnTo>
                  <a:pt x="561458" y="873394"/>
                </a:lnTo>
                <a:lnTo>
                  <a:pt x="568709" y="866813"/>
                </a:lnTo>
                <a:lnTo>
                  <a:pt x="576414" y="860460"/>
                </a:lnTo>
                <a:lnTo>
                  <a:pt x="584572" y="854333"/>
                </a:lnTo>
                <a:lnTo>
                  <a:pt x="592730" y="848433"/>
                </a:lnTo>
                <a:lnTo>
                  <a:pt x="601795" y="842987"/>
                </a:lnTo>
                <a:lnTo>
                  <a:pt x="611313" y="837541"/>
                </a:lnTo>
                <a:lnTo>
                  <a:pt x="620830" y="832549"/>
                </a:lnTo>
                <a:lnTo>
                  <a:pt x="630801" y="828011"/>
                </a:lnTo>
                <a:lnTo>
                  <a:pt x="641452" y="823926"/>
                </a:lnTo>
                <a:lnTo>
                  <a:pt x="652783" y="819615"/>
                </a:lnTo>
                <a:lnTo>
                  <a:pt x="664340" y="815984"/>
                </a:lnTo>
                <a:lnTo>
                  <a:pt x="676350" y="812807"/>
                </a:lnTo>
                <a:lnTo>
                  <a:pt x="689041" y="810084"/>
                </a:lnTo>
                <a:lnTo>
                  <a:pt x="701957" y="807815"/>
                </a:lnTo>
                <a:lnTo>
                  <a:pt x="715328" y="805546"/>
                </a:lnTo>
                <a:lnTo>
                  <a:pt x="729378" y="804184"/>
                </a:lnTo>
                <a:lnTo>
                  <a:pt x="744107" y="802823"/>
                </a:lnTo>
                <a:lnTo>
                  <a:pt x="759064" y="801915"/>
                </a:lnTo>
                <a:lnTo>
                  <a:pt x="774700" y="801688"/>
                </a:lnTo>
                <a:close/>
                <a:moveTo>
                  <a:pt x="44000" y="736683"/>
                </a:moveTo>
                <a:lnTo>
                  <a:pt x="44000" y="2267412"/>
                </a:lnTo>
                <a:lnTo>
                  <a:pt x="2830736" y="2267412"/>
                </a:lnTo>
                <a:lnTo>
                  <a:pt x="2830736" y="736683"/>
                </a:lnTo>
                <a:lnTo>
                  <a:pt x="44000" y="736683"/>
                </a:lnTo>
                <a:close/>
                <a:moveTo>
                  <a:pt x="1266245" y="538738"/>
                </a:moveTo>
                <a:lnTo>
                  <a:pt x="1261935" y="538964"/>
                </a:lnTo>
                <a:lnTo>
                  <a:pt x="1257399" y="539645"/>
                </a:lnTo>
                <a:lnTo>
                  <a:pt x="1253317" y="540778"/>
                </a:lnTo>
                <a:lnTo>
                  <a:pt x="1249234" y="542365"/>
                </a:lnTo>
                <a:lnTo>
                  <a:pt x="1245605" y="544179"/>
                </a:lnTo>
                <a:lnTo>
                  <a:pt x="1241977" y="546220"/>
                </a:lnTo>
                <a:lnTo>
                  <a:pt x="1238348" y="548714"/>
                </a:lnTo>
                <a:lnTo>
                  <a:pt x="1235172" y="551662"/>
                </a:lnTo>
                <a:lnTo>
                  <a:pt x="1232224" y="554836"/>
                </a:lnTo>
                <a:lnTo>
                  <a:pt x="1229956" y="558237"/>
                </a:lnTo>
                <a:lnTo>
                  <a:pt x="1227688" y="561865"/>
                </a:lnTo>
                <a:lnTo>
                  <a:pt x="1225874" y="565720"/>
                </a:lnTo>
                <a:lnTo>
                  <a:pt x="1224286" y="569574"/>
                </a:lnTo>
                <a:lnTo>
                  <a:pt x="1223152" y="573883"/>
                </a:lnTo>
                <a:lnTo>
                  <a:pt x="1222471" y="578191"/>
                </a:lnTo>
                <a:lnTo>
                  <a:pt x="1222471" y="582725"/>
                </a:lnTo>
                <a:lnTo>
                  <a:pt x="1222471" y="604719"/>
                </a:lnTo>
                <a:lnTo>
                  <a:pt x="1222471" y="609254"/>
                </a:lnTo>
                <a:lnTo>
                  <a:pt x="1223152" y="613562"/>
                </a:lnTo>
                <a:lnTo>
                  <a:pt x="1224286" y="617870"/>
                </a:lnTo>
                <a:lnTo>
                  <a:pt x="1225874" y="621725"/>
                </a:lnTo>
                <a:lnTo>
                  <a:pt x="1227688" y="625579"/>
                </a:lnTo>
                <a:lnTo>
                  <a:pt x="1229956" y="629207"/>
                </a:lnTo>
                <a:lnTo>
                  <a:pt x="1232224" y="632608"/>
                </a:lnTo>
                <a:lnTo>
                  <a:pt x="1235172" y="635556"/>
                </a:lnTo>
                <a:lnTo>
                  <a:pt x="1238348" y="638504"/>
                </a:lnTo>
                <a:lnTo>
                  <a:pt x="1241977" y="640998"/>
                </a:lnTo>
                <a:lnTo>
                  <a:pt x="1245605" y="643492"/>
                </a:lnTo>
                <a:lnTo>
                  <a:pt x="1249234" y="645306"/>
                </a:lnTo>
                <a:lnTo>
                  <a:pt x="1253317" y="646893"/>
                </a:lnTo>
                <a:lnTo>
                  <a:pt x="1257399" y="647800"/>
                </a:lnTo>
                <a:lnTo>
                  <a:pt x="1261935" y="648254"/>
                </a:lnTo>
                <a:lnTo>
                  <a:pt x="1266245" y="648707"/>
                </a:lnTo>
                <a:lnTo>
                  <a:pt x="1608265" y="648707"/>
                </a:lnTo>
                <a:lnTo>
                  <a:pt x="1613028" y="648254"/>
                </a:lnTo>
                <a:lnTo>
                  <a:pt x="1617337" y="647800"/>
                </a:lnTo>
                <a:lnTo>
                  <a:pt x="1621419" y="646893"/>
                </a:lnTo>
                <a:lnTo>
                  <a:pt x="1625502" y="645306"/>
                </a:lnTo>
                <a:lnTo>
                  <a:pt x="1629358" y="643492"/>
                </a:lnTo>
                <a:lnTo>
                  <a:pt x="1632986" y="640998"/>
                </a:lnTo>
                <a:lnTo>
                  <a:pt x="1636388" y="638504"/>
                </a:lnTo>
                <a:lnTo>
                  <a:pt x="1639337" y="635556"/>
                </a:lnTo>
                <a:lnTo>
                  <a:pt x="1642285" y="632608"/>
                </a:lnTo>
                <a:lnTo>
                  <a:pt x="1644780" y="629207"/>
                </a:lnTo>
                <a:lnTo>
                  <a:pt x="1647275" y="625579"/>
                </a:lnTo>
                <a:lnTo>
                  <a:pt x="1649089" y="621725"/>
                </a:lnTo>
                <a:lnTo>
                  <a:pt x="1650224" y="617870"/>
                </a:lnTo>
                <a:lnTo>
                  <a:pt x="1651584" y="613562"/>
                </a:lnTo>
                <a:lnTo>
                  <a:pt x="1652038" y="609254"/>
                </a:lnTo>
                <a:lnTo>
                  <a:pt x="1652492" y="604719"/>
                </a:lnTo>
                <a:lnTo>
                  <a:pt x="1652492" y="582725"/>
                </a:lnTo>
                <a:lnTo>
                  <a:pt x="1652038" y="578191"/>
                </a:lnTo>
                <a:lnTo>
                  <a:pt x="1651584" y="573883"/>
                </a:lnTo>
                <a:lnTo>
                  <a:pt x="1650224" y="569574"/>
                </a:lnTo>
                <a:lnTo>
                  <a:pt x="1649089" y="565720"/>
                </a:lnTo>
                <a:lnTo>
                  <a:pt x="1647275" y="561865"/>
                </a:lnTo>
                <a:lnTo>
                  <a:pt x="1644780" y="558237"/>
                </a:lnTo>
                <a:lnTo>
                  <a:pt x="1642285" y="554836"/>
                </a:lnTo>
                <a:lnTo>
                  <a:pt x="1639337" y="551662"/>
                </a:lnTo>
                <a:lnTo>
                  <a:pt x="1636388" y="548714"/>
                </a:lnTo>
                <a:lnTo>
                  <a:pt x="1632986" y="546220"/>
                </a:lnTo>
                <a:lnTo>
                  <a:pt x="1629358" y="544179"/>
                </a:lnTo>
                <a:lnTo>
                  <a:pt x="1625502" y="542365"/>
                </a:lnTo>
                <a:lnTo>
                  <a:pt x="1621419" y="540778"/>
                </a:lnTo>
                <a:lnTo>
                  <a:pt x="1617337" y="539645"/>
                </a:lnTo>
                <a:lnTo>
                  <a:pt x="1613028" y="538964"/>
                </a:lnTo>
                <a:lnTo>
                  <a:pt x="1608265" y="538738"/>
                </a:lnTo>
                <a:lnTo>
                  <a:pt x="1583997" y="538738"/>
                </a:lnTo>
                <a:lnTo>
                  <a:pt x="1583997" y="549848"/>
                </a:lnTo>
                <a:lnTo>
                  <a:pt x="1583997" y="554156"/>
                </a:lnTo>
                <a:lnTo>
                  <a:pt x="1583090" y="558691"/>
                </a:lnTo>
                <a:lnTo>
                  <a:pt x="1582182" y="562772"/>
                </a:lnTo>
                <a:lnTo>
                  <a:pt x="1580595" y="566627"/>
                </a:lnTo>
                <a:lnTo>
                  <a:pt x="1578780" y="570481"/>
                </a:lnTo>
                <a:lnTo>
                  <a:pt x="1576512" y="574109"/>
                </a:lnTo>
                <a:lnTo>
                  <a:pt x="1574017" y="577510"/>
                </a:lnTo>
                <a:lnTo>
                  <a:pt x="1571296" y="580685"/>
                </a:lnTo>
                <a:lnTo>
                  <a:pt x="1568121" y="583632"/>
                </a:lnTo>
                <a:lnTo>
                  <a:pt x="1564492" y="586126"/>
                </a:lnTo>
                <a:lnTo>
                  <a:pt x="1560863" y="588394"/>
                </a:lnTo>
                <a:lnTo>
                  <a:pt x="1557234" y="590208"/>
                </a:lnTo>
                <a:lnTo>
                  <a:pt x="1553152" y="591795"/>
                </a:lnTo>
                <a:lnTo>
                  <a:pt x="1548842" y="592929"/>
                </a:lnTo>
                <a:lnTo>
                  <a:pt x="1544533" y="593382"/>
                </a:lnTo>
                <a:lnTo>
                  <a:pt x="1539997" y="593609"/>
                </a:lnTo>
                <a:lnTo>
                  <a:pt x="1334739" y="593609"/>
                </a:lnTo>
                <a:lnTo>
                  <a:pt x="1330430" y="593382"/>
                </a:lnTo>
                <a:lnTo>
                  <a:pt x="1325894" y="592929"/>
                </a:lnTo>
                <a:lnTo>
                  <a:pt x="1321811" y="591795"/>
                </a:lnTo>
                <a:lnTo>
                  <a:pt x="1317729" y="590208"/>
                </a:lnTo>
                <a:lnTo>
                  <a:pt x="1313647" y="588394"/>
                </a:lnTo>
                <a:lnTo>
                  <a:pt x="1310018" y="586126"/>
                </a:lnTo>
                <a:lnTo>
                  <a:pt x="1306842" y="583632"/>
                </a:lnTo>
                <a:lnTo>
                  <a:pt x="1303667" y="580685"/>
                </a:lnTo>
                <a:lnTo>
                  <a:pt x="1300719" y="577510"/>
                </a:lnTo>
                <a:lnTo>
                  <a:pt x="1298224" y="574109"/>
                </a:lnTo>
                <a:lnTo>
                  <a:pt x="1296183" y="570481"/>
                </a:lnTo>
                <a:lnTo>
                  <a:pt x="1294368" y="566627"/>
                </a:lnTo>
                <a:lnTo>
                  <a:pt x="1292781" y="562772"/>
                </a:lnTo>
                <a:lnTo>
                  <a:pt x="1291647" y="558691"/>
                </a:lnTo>
                <a:lnTo>
                  <a:pt x="1290966" y="554156"/>
                </a:lnTo>
                <a:lnTo>
                  <a:pt x="1290739" y="549848"/>
                </a:lnTo>
                <a:lnTo>
                  <a:pt x="1290739" y="538738"/>
                </a:lnTo>
                <a:lnTo>
                  <a:pt x="1266245" y="538738"/>
                </a:lnTo>
                <a:close/>
                <a:moveTo>
                  <a:pt x="1433626" y="87976"/>
                </a:moveTo>
                <a:lnTo>
                  <a:pt x="1429316" y="88203"/>
                </a:lnTo>
                <a:lnTo>
                  <a:pt x="1425688" y="88656"/>
                </a:lnTo>
                <a:lnTo>
                  <a:pt x="1421832" y="89336"/>
                </a:lnTo>
                <a:lnTo>
                  <a:pt x="1417976" y="90243"/>
                </a:lnTo>
                <a:lnTo>
                  <a:pt x="1414347" y="91150"/>
                </a:lnTo>
                <a:lnTo>
                  <a:pt x="1410718" y="92511"/>
                </a:lnTo>
                <a:lnTo>
                  <a:pt x="1407316" y="93871"/>
                </a:lnTo>
                <a:lnTo>
                  <a:pt x="1403688" y="95458"/>
                </a:lnTo>
                <a:lnTo>
                  <a:pt x="1400286" y="97272"/>
                </a:lnTo>
                <a:lnTo>
                  <a:pt x="1397337" y="99086"/>
                </a:lnTo>
                <a:lnTo>
                  <a:pt x="1394162" y="101127"/>
                </a:lnTo>
                <a:lnTo>
                  <a:pt x="1390987" y="103168"/>
                </a:lnTo>
                <a:lnTo>
                  <a:pt x="1388265" y="105435"/>
                </a:lnTo>
                <a:lnTo>
                  <a:pt x="1385316" y="107929"/>
                </a:lnTo>
                <a:lnTo>
                  <a:pt x="1382822" y="110423"/>
                </a:lnTo>
                <a:lnTo>
                  <a:pt x="1380100" y="113371"/>
                </a:lnTo>
                <a:lnTo>
                  <a:pt x="1377605" y="116092"/>
                </a:lnTo>
                <a:lnTo>
                  <a:pt x="1375110" y="119039"/>
                </a:lnTo>
                <a:lnTo>
                  <a:pt x="1373069" y="122214"/>
                </a:lnTo>
                <a:lnTo>
                  <a:pt x="1371028" y="125161"/>
                </a:lnTo>
                <a:lnTo>
                  <a:pt x="1369213" y="128336"/>
                </a:lnTo>
                <a:lnTo>
                  <a:pt x="1367399" y="131737"/>
                </a:lnTo>
                <a:lnTo>
                  <a:pt x="1365811" y="135138"/>
                </a:lnTo>
                <a:lnTo>
                  <a:pt x="1364677" y="138766"/>
                </a:lnTo>
                <a:lnTo>
                  <a:pt x="1363317" y="142394"/>
                </a:lnTo>
                <a:lnTo>
                  <a:pt x="1362183" y="146022"/>
                </a:lnTo>
                <a:lnTo>
                  <a:pt x="1361502" y="149650"/>
                </a:lnTo>
                <a:lnTo>
                  <a:pt x="1360595" y="153504"/>
                </a:lnTo>
                <a:lnTo>
                  <a:pt x="1360141" y="157359"/>
                </a:lnTo>
                <a:lnTo>
                  <a:pt x="1359914" y="161213"/>
                </a:lnTo>
                <a:lnTo>
                  <a:pt x="1359914" y="165295"/>
                </a:lnTo>
                <a:lnTo>
                  <a:pt x="1359914" y="169376"/>
                </a:lnTo>
                <a:lnTo>
                  <a:pt x="1360141" y="173231"/>
                </a:lnTo>
                <a:lnTo>
                  <a:pt x="1360595" y="177085"/>
                </a:lnTo>
                <a:lnTo>
                  <a:pt x="1361502" y="180940"/>
                </a:lnTo>
                <a:lnTo>
                  <a:pt x="1362183" y="184568"/>
                </a:lnTo>
                <a:lnTo>
                  <a:pt x="1363317" y="188422"/>
                </a:lnTo>
                <a:lnTo>
                  <a:pt x="1364677" y="192050"/>
                </a:lnTo>
                <a:lnTo>
                  <a:pt x="1365811" y="195451"/>
                </a:lnTo>
                <a:lnTo>
                  <a:pt x="1367399" y="198852"/>
                </a:lnTo>
                <a:lnTo>
                  <a:pt x="1369213" y="202253"/>
                </a:lnTo>
                <a:lnTo>
                  <a:pt x="1371028" y="205655"/>
                </a:lnTo>
                <a:lnTo>
                  <a:pt x="1373069" y="208602"/>
                </a:lnTo>
                <a:lnTo>
                  <a:pt x="1375110" y="211777"/>
                </a:lnTo>
                <a:lnTo>
                  <a:pt x="1377605" y="214724"/>
                </a:lnTo>
                <a:lnTo>
                  <a:pt x="1380100" y="217445"/>
                </a:lnTo>
                <a:lnTo>
                  <a:pt x="1382822" y="220166"/>
                </a:lnTo>
                <a:lnTo>
                  <a:pt x="1385316" y="222660"/>
                </a:lnTo>
                <a:lnTo>
                  <a:pt x="1388265" y="225381"/>
                </a:lnTo>
                <a:lnTo>
                  <a:pt x="1390987" y="227422"/>
                </a:lnTo>
                <a:lnTo>
                  <a:pt x="1394162" y="229689"/>
                </a:lnTo>
                <a:lnTo>
                  <a:pt x="1397337" y="231730"/>
                </a:lnTo>
                <a:lnTo>
                  <a:pt x="1400286" y="233544"/>
                </a:lnTo>
                <a:lnTo>
                  <a:pt x="1403688" y="235131"/>
                </a:lnTo>
                <a:lnTo>
                  <a:pt x="1407316" y="236718"/>
                </a:lnTo>
                <a:lnTo>
                  <a:pt x="1410718" y="238305"/>
                </a:lnTo>
                <a:lnTo>
                  <a:pt x="1414347" y="239212"/>
                </a:lnTo>
                <a:lnTo>
                  <a:pt x="1417976" y="240346"/>
                </a:lnTo>
                <a:lnTo>
                  <a:pt x="1421832" y="241253"/>
                </a:lnTo>
                <a:lnTo>
                  <a:pt x="1425688" y="241933"/>
                </a:lnTo>
                <a:lnTo>
                  <a:pt x="1429316" y="242387"/>
                </a:lnTo>
                <a:lnTo>
                  <a:pt x="1433626" y="242613"/>
                </a:lnTo>
                <a:lnTo>
                  <a:pt x="1437481" y="242840"/>
                </a:lnTo>
                <a:lnTo>
                  <a:pt x="1441337" y="242613"/>
                </a:lnTo>
                <a:lnTo>
                  <a:pt x="1445419" y="242387"/>
                </a:lnTo>
                <a:lnTo>
                  <a:pt x="1449275" y="241933"/>
                </a:lnTo>
                <a:lnTo>
                  <a:pt x="1452904" y="241253"/>
                </a:lnTo>
                <a:lnTo>
                  <a:pt x="1456986" y="240346"/>
                </a:lnTo>
                <a:lnTo>
                  <a:pt x="1460615" y="239212"/>
                </a:lnTo>
                <a:lnTo>
                  <a:pt x="1464244" y="238305"/>
                </a:lnTo>
                <a:lnTo>
                  <a:pt x="1467419" y="236718"/>
                </a:lnTo>
                <a:lnTo>
                  <a:pt x="1471048" y="235131"/>
                </a:lnTo>
                <a:lnTo>
                  <a:pt x="1474224" y="233544"/>
                </a:lnTo>
                <a:lnTo>
                  <a:pt x="1477626" y="231730"/>
                </a:lnTo>
                <a:lnTo>
                  <a:pt x="1480801" y="229689"/>
                </a:lnTo>
                <a:lnTo>
                  <a:pt x="1483749" y="227422"/>
                </a:lnTo>
                <a:lnTo>
                  <a:pt x="1486698" y="225381"/>
                </a:lnTo>
                <a:lnTo>
                  <a:pt x="1489646" y="222660"/>
                </a:lnTo>
                <a:lnTo>
                  <a:pt x="1492141" y="220166"/>
                </a:lnTo>
                <a:lnTo>
                  <a:pt x="1494636" y="217445"/>
                </a:lnTo>
                <a:lnTo>
                  <a:pt x="1497131" y="214724"/>
                </a:lnTo>
                <a:lnTo>
                  <a:pt x="1499399" y="211777"/>
                </a:lnTo>
                <a:lnTo>
                  <a:pt x="1501667" y="208602"/>
                </a:lnTo>
                <a:lnTo>
                  <a:pt x="1503482" y="205655"/>
                </a:lnTo>
                <a:lnTo>
                  <a:pt x="1505523" y="202253"/>
                </a:lnTo>
                <a:lnTo>
                  <a:pt x="1507110" y="198852"/>
                </a:lnTo>
                <a:lnTo>
                  <a:pt x="1508698" y="195451"/>
                </a:lnTo>
                <a:lnTo>
                  <a:pt x="1510286" y="192050"/>
                </a:lnTo>
                <a:lnTo>
                  <a:pt x="1511420" y="188422"/>
                </a:lnTo>
                <a:lnTo>
                  <a:pt x="1512327" y="184568"/>
                </a:lnTo>
                <a:lnTo>
                  <a:pt x="1513461" y="180940"/>
                </a:lnTo>
                <a:lnTo>
                  <a:pt x="1513915" y="177085"/>
                </a:lnTo>
                <a:lnTo>
                  <a:pt x="1514368" y="173231"/>
                </a:lnTo>
                <a:lnTo>
                  <a:pt x="1514595" y="169376"/>
                </a:lnTo>
                <a:lnTo>
                  <a:pt x="1515049" y="165295"/>
                </a:lnTo>
                <a:lnTo>
                  <a:pt x="1514595" y="161213"/>
                </a:lnTo>
                <a:lnTo>
                  <a:pt x="1514368" y="157359"/>
                </a:lnTo>
                <a:lnTo>
                  <a:pt x="1513915" y="153504"/>
                </a:lnTo>
                <a:lnTo>
                  <a:pt x="1513461" y="149650"/>
                </a:lnTo>
                <a:lnTo>
                  <a:pt x="1512327" y="146022"/>
                </a:lnTo>
                <a:lnTo>
                  <a:pt x="1511420" y="142394"/>
                </a:lnTo>
                <a:lnTo>
                  <a:pt x="1510286" y="138766"/>
                </a:lnTo>
                <a:lnTo>
                  <a:pt x="1508698" y="135138"/>
                </a:lnTo>
                <a:lnTo>
                  <a:pt x="1507110" y="131737"/>
                </a:lnTo>
                <a:lnTo>
                  <a:pt x="1505523" y="128336"/>
                </a:lnTo>
                <a:lnTo>
                  <a:pt x="1503482" y="125161"/>
                </a:lnTo>
                <a:lnTo>
                  <a:pt x="1501667" y="122214"/>
                </a:lnTo>
                <a:lnTo>
                  <a:pt x="1499399" y="119039"/>
                </a:lnTo>
                <a:lnTo>
                  <a:pt x="1497131" y="116092"/>
                </a:lnTo>
                <a:lnTo>
                  <a:pt x="1494636" y="113371"/>
                </a:lnTo>
                <a:lnTo>
                  <a:pt x="1492141" y="110423"/>
                </a:lnTo>
                <a:lnTo>
                  <a:pt x="1489646" y="107929"/>
                </a:lnTo>
                <a:lnTo>
                  <a:pt x="1486698" y="105435"/>
                </a:lnTo>
                <a:lnTo>
                  <a:pt x="1483749" y="103168"/>
                </a:lnTo>
                <a:lnTo>
                  <a:pt x="1480801" y="101127"/>
                </a:lnTo>
                <a:lnTo>
                  <a:pt x="1477626" y="99086"/>
                </a:lnTo>
                <a:lnTo>
                  <a:pt x="1474224" y="97272"/>
                </a:lnTo>
                <a:lnTo>
                  <a:pt x="1471048" y="95458"/>
                </a:lnTo>
                <a:lnTo>
                  <a:pt x="1467419" y="93871"/>
                </a:lnTo>
                <a:lnTo>
                  <a:pt x="1464244" y="92511"/>
                </a:lnTo>
                <a:lnTo>
                  <a:pt x="1460615" y="91150"/>
                </a:lnTo>
                <a:lnTo>
                  <a:pt x="1456986" y="90243"/>
                </a:lnTo>
                <a:lnTo>
                  <a:pt x="1452904" y="89336"/>
                </a:lnTo>
                <a:lnTo>
                  <a:pt x="1449275" y="88656"/>
                </a:lnTo>
                <a:lnTo>
                  <a:pt x="1445419" y="88203"/>
                </a:lnTo>
                <a:lnTo>
                  <a:pt x="1441337" y="87976"/>
                </a:lnTo>
                <a:lnTo>
                  <a:pt x="1437481" y="87976"/>
                </a:lnTo>
                <a:lnTo>
                  <a:pt x="1433626" y="87976"/>
                </a:lnTo>
                <a:close/>
                <a:moveTo>
                  <a:pt x="1330430" y="0"/>
                </a:moveTo>
                <a:lnTo>
                  <a:pt x="1334739" y="0"/>
                </a:lnTo>
                <a:lnTo>
                  <a:pt x="1539997" y="0"/>
                </a:lnTo>
                <a:lnTo>
                  <a:pt x="1544533" y="0"/>
                </a:lnTo>
                <a:lnTo>
                  <a:pt x="1548842" y="681"/>
                </a:lnTo>
                <a:lnTo>
                  <a:pt x="1553152" y="1814"/>
                </a:lnTo>
                <a:lnTo>
                  <a:pt x="1557234" y="3401"/>
                </a:lnTo>
                <a:lnTo>
                  <a:pt x="1560863" y="5215"/>
                </a:lnTo>
                <a:lnTo>
                  <a:pt x="1564492" y="7483"/>
                </a:lnTo>
                <a:lnTo>
                  <a:pt x="1568121" y="9750"/>
                </a:lnTo>
                <a:lnTo>
                  <a:pt x="1571296" y="12698"/>
                </a:lnTo>
                <a:lnTo>
                  <a:pt x="1574017" y="15872"/>
                </a:lnTo>
                <a:lnTo>
                  <a:pt x="1576512" y="19273"/>
                </a:lnTo>
                <a:lnTo>
                  <a:pt x="1578780" y="22901"/>
                </a:lnTo>
                <a:lnTo>
                  <a:pt x="1580595" y="26756"/>
                </a:lnTo>
                <a:lnTo>
                  <a:pt x="1582182" y="30837"/>
                </a:lnTo>
                <a:lnTo>
                  <a:pt x="1583090" y="34919"/>
                </a:lnTo>
                <a:lnTo>
                  <a:pt x="1583997" y="39453"/>
                </a:lnTo>
                <a:lnTo>
                  <a:pt x="1583997" y="43761"/>
                </a:lnTo>
                <a:lnTo>
                  <a:pt x="1583997" y="450762"/>
                </a:lnTo>
                <a:lnTo>
                  <a:pt x="2742963" y="450762"/>
                </a:lnTo>
                <a:lnTo>
                  <a:pt x="2749768" y="450762"/>
                </a:lnTo>
                <a:lnTo>
                  <a:pt x="2756345" y="451442"/>
                </a:lnTo>
                <a:lnTo>
                  <a:pt x="2762922" y="452349"/>
                </a:lnTo>
                <a:lnTo>
                  <a:pt x="2769499" y="453483"/>
                </a:lnTo>
                <a:lnTo>
                  <a:pt x="2775623" y="455070"/>
                </a:lnTo>
                <a:lnTo>
                  <a:pt x="2782200" y="456884"/>
                </a:lnTo>
                <a:lnTo>
                  <a:pt x="2788097" y="458925"/>
                </a:lnTo>
                <a:lnTo>
                  <a:pt x="2793994" y="461192"/>
                </a:lnTo>
                <a:lnTo>
                  <a:pt x="2799891" y="463686"/>
                </a:lnTo>
                <a:lnTo>
                  <a:pt x="2805788" y="466634"/>
                </a:lnTo>
                <a:lnTo>
                  <a:pt x="2811231" y="470035"/>
                </a:lnTo>
                <a:lnTo>
                  <a:pt x="2816675" y="473436"/>
                </a:lnTo>
                <a:lnTo>
                  <a:pt x="2821664" y="477064"/>
                </a:lnTo>
                <a:lnTo>
                  <a:pt x="2826654" y="480919"/>
                </a:lnTo>
                <a:lnTo>
                  <a:pt x="2831417" y="485000"/>
                </a:lnTo>
                <a:lnTo>
                  <a:pt x="2835953" y="489535"/>
                </a:lnTo>
                <a:lnTo>
                  <a:pt x="2840489" y="494070"/>
                </a:lnTo>
                <a:lnTo>
                  <a:pt x="2844571" y="498831"/>
                </a:lnTo>
                <a:lnTo>
                  <a:pt x="2848427" y="504046"/>
                </a:lnTo>
                <a:lnTo>
                  <a:pt x="2852056" y="509261"/>
                </a:lnTo>
                <a:lnTo>
                  <a:pt x="2855685" y="514249"/>
                </a:lnTo>
                <a:lnTo>
                  <a:pt x="2858860" y="520145"/>
                </a:lnTo>
                <a:lnTo>
                  <a:pt x="2861809" y="525813"/>
                </a:lnTo>
                <a:lnTo>
                  <a:pt x="2864530" y="531482"/>
                </a:lnTo>
                <a:lnTo>
                  <a:pt x="2866798" y="537377"/>
                </a:lnTo>
                <a:lnTo>
                  <a:pt x="2869066" y="543726"/>
                </a:lnTo>
                <a:lnTo>
                  <a:pt x="2870881" y="549848"/>
                </a:lnTo>
                <a:lnTo>
                  <a:pt x="2872015" y="556423"/>
                </a:lnTo>
                <a:lnTo>
                  <a:pt x="2873375" y="562772"/>
                </a:lnTo>
                <a:lnTo>
                  <a:pt x="2874056" y="569348"/>
                </a:lnTo>
                <a:lnTo>
                  <a:pt x="2874736" y="575923"/>
                </a:lnTo>
                <a:lnTo>
                  <a:pt x="2874963" y="582725"/>
                </a:lnTo>
                <a:lnTo>
                  <a:pt x="2874963" y="2311400"/>
                </a:lnTo>
                <a:lnTo>
                  <a:pt x="0" y="2311400"/>
                </a:lnTo>
                <a:lnTo>
                  <a:pt x="0" y="582725"/>
                </a:lnTo>
                <a:lnTo>
                  <a:pt x="227" y="575923"/>
                </a:lnTo>
                <a:lnTo>
                  <a:pt x="680" y="569348"/>
                </a:lnTo>
                <a:lnTo>
                  <a:pt x="1588" y="562772"/>
                </a:lnTo>
                <a:lnTo>
                  <a:pt x="2722" y="556423"/>
                </a:lnTo>
                <a:lnTo>
                  <a:pt x="4082" y="549848"/>
                </a:lnTo>
                <a:lnTo>
                  <a:pt x="5897" y="543726"/>
                </a:lnTo>
                <a:lnTo>
                  <a:pt x="7938" y="537377"/>
                </a:lnTo>
                <a:lnTo>
                  <a:pt x="10206" y="531482"/>
                </a:lnTo>
                <a:lnTo>
                  <a:pt x="13154" y="525813"/>
                </a:lnTo>
                <a:lnTo>
                  <a:pt x="16103" y="520145"/>
                </a:lnTo>
                <a:lnTo>
                  <a:pt x="19051" y="514249"/>
                </a:lnTo>
                <a:lnTo>
                  <a:pt x="22453" y="509261"/>
                </a:lnTo>
                <a:lnTo>
                  <a:pt x="26309" y="504046"/>
                </a:lnTo>
                <a:lnTo>
                  <a:pt x="30165" y="498831"/>
                </a:lnTo>
                <a:lnTo>
                  <a:pt x="34474" y="494070"/>
                </a:lnTo>
                <a:lnTo>
                  <a:pt x="38783" y="489535"/>
                </a:lnTo>
                <a:lnTo>
                  <a:pt x="43319" y="485000"/>
                </a:lnTo>
                <a:lnTo>
                  <a:pt x="48082" y="480919"/>
                </a:lnTo>
                <a:lnTo>
                  <a:pt x="53072" y="477064"/>
                </a:lnTo>
                <a:lnTo>
                  <a:pt x="58288" y="473436"/>
                </a:lnTo>
                <a:lnTo>
                  <a:pt x="63732" y="470035"/>
                </a:lnTo>
                <a:lnTo>
                  <a:pt x="69175" y="466634"/>
                </a:lnTo>
                <a:lnTo>
                  <a:pt x="74845" y="463686"/>
                </a:lnTo>
                <a:lnTo>
                  <a:pt x="80742" y="461192"/>
                </a:lnTo>
                <a:lnTo>
                  <a:pt x="86866" y="458925"/>
                </a:lnTo>
                <a:lnTo>
                  <a:pt x="92763" y="456884"/>
                </a:lnTo>
                <a:lnTo>
                  <a:pt x="99340" y="455070"/>
                </a:lnTo>
                <a:lnTo>
                  <a:pt x="105464" y="453483"/>
                </a:lnTo>
                <a:lnTo>
                  <a:pt x="112041" y="452349"/>
                </a:lnTo>
                <a:lnTo>
                  <a:pt x="118618" y="451442"/>
                </a:lnTo>
                <a:lnTo>
                  <a:pt x="125195" y="450762"/>
                </a:lnTo>
                <a:lnTo>
                  <a:pt x="132000" y="450762"/>
                </a:lnTo>
                <a:lnTo>
                  <a:pt x="1290739" y="450762"/>
                </a:lnTo>
                <a:lnTo>
                  <a:pt x="1290739" y="43761"/>
                </a:lnTo>
                <a:lnTo>
                  <a:pt x="1290966" y="39453"/>
                </a:lnTo>
                <a:lnTo>
                  <a:pt x="1291647" y="34919"/>
                </a:lnTo>
                <a:lnTo>
                  <a:pt x="1292781" y="30837"/>
                </a:lnTo>
                <a:lnTo>
                  <a:pt x="1294368" y="26756"/>
                </a:lnTo>
                <a:lnTo>
                  <a:pt x="1296183" y="22901"/>
                </a:lnTo>
                <a:lnTo>
                  <a:pt x="1298224" y="19273"/>
                </a:lnTo>
                <a:lnTo>
                  <a:pt x="1300719" y="15872"/>
                </a:lnTo>
                <a:lnTo>
                  <a:pt x="1303667" y="12698"/>
                </a:lnTo>
                <a:lnTo>
                  <a:pt x="1306842" y="9750"/>
                </a:lnTo>
                <a:lnTo>
                  <a:pt x="1310018" y="7483"/>
                </a:lnTo>
                <a:lnTo>
                  <a:pt x="1313647" y="5215"/>
                </a:lnTo>
                <a:lnTo>
                  <a:pt x="1317729" y="3401"/>
                </a:lnTo>
                <a:lnTo>
                  <a:pt x="1321811" y="1814"/>
                </a:lnTo>
                <a:lnTo>
                  <a:pt x="1325894" y="681"/>
                </a:lnTo>
                <a:lnTo>
                  <a:pt x="133043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3570" name="组合 24"/>
          <p:cNvGrpSpPr/>
          <p:nvPr/>
        </p:nvGrpSpPr>
        <p:grpSpPr>
          <a:xfrm rot="10800000">
            <a:off x="55563" y="50800"/>
            <a:ext cx="4611687" cy="765175"/>
            <a:chOff x="0" y="0"/>
            <a:chExt cx="4611606" cy="765176"/>
          </a:xfrm>
        </p:grpSpPr>
        <p:sp>
          <p:nvSpPr>
            <p:cNvPr id="23571" name="等腰三角形 25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572" name="等腰三角形 30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573" name="文本框 31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F48C06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23574" name="文本框 32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23575" name="矩形 33"/>
          <p:cNvSpPr/>
          <p:nvPr/>
        </p:nvSpPr>
        <p:spPr>
          <a:xfrm>
            <a:off x="333375" y="147638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01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6165" name="MH_Entry_1"/>
          <p:cNvSpPr/>
          <p:nvPr/>
        </p:nvSpPr>
        <p:spPr>
          <a:xfrm>
            <a:off x="839788" y="198438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地址类别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1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1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5" grpId="0"/>
      <p:bldP spid="6156" grpId="0"/>
      <p:bldP spid="6157" grpId="0"/>
      <p:bldP spid="6158" grpId="0"/>
      <p:bldP spid="61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圆角矩形 20"/>
          <p:cNvSpPr/>
          <p:nvPr/>
        </p:nvSpPr>
        <p:spPr>
          <a:xfrm>
            <a:off x="4002088" y="3581400"/>
            <a:ext cx="3894137" cy="2159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578" name="圆角矩形 18"/>
          <p:cNvSpPr/>
          <p:nvPr/>
        </p:nvSpPr>
        <p:spPr>
          <a:xfrm>
            <a:off x="4002088" y="3051175"/>
            <a:ext cx="3894137" cy="2159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579" name="圆角矩形 17"/>
          <p:cNvSpPr/>
          <p:nvPr/>
        </p:nvSpPr>
        <p:spPr>
          <a:xfrm>
            <a:off x="4002088" y="2501900"/>
            <a:ext cx="3894137" cy="217488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580" name="圆角矩形 5"/>
          <p:cNvSpPr/>
          <p:nvPr/>
        </p:nvSpPr>
        <p:spPr>
          <a:xfrm>
            <a:off x="4002088" y="1971675"/>
            <a:ext cx="3894137" cy="2159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581" name="文本框 8"/>
          <p:cNvSpPr/>
          <p:nvPr/>
        </p:nvSpPr>
        <p:spPr>
          <a:xfrm>
            <a:off x="2946400" y="1854200"/>
            <a:ext cx="914400" cy="3698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机构</a:t>
            </a:r>
          </a:p>
        </p:txBody>
      </p:sp>
      <p:sp>
        <p:nvSpPr>
          <p:cNvPr id="24582" name="文本框 9"/>
          <p:cNvSpPr/>
          <p:nvPr/>
        </p:nvSpPr>
        <p:spPr>
          <a:xfrm>
            <a:off x="8313738" y="1879600"/>
            <a:ext cx="719137" cy="3492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lstStyle/>
          <a:p>
            <a:r>
              <a:rPr lang="en-US" altLang="zh-CN" sz="240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40</a:t>
            </a:r>
            <a:r>
              <a:rPr lang="en-US" altLang="zh-CN" sz="160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%</a:t>
            </a: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4583" name="圆角矩形 22"/>
          <p:cNvSpPr/>
          <p:nvPr/>
        </p:nvSpPr>
        <p:spPr>
          <a:xfrm>
            <a:off x="4002088" y="2519362"/>
            <a:ext cx="2567524" cy="200026"/>
          </a:xfrm>
          <a:prstGeom prst="roundRect">
            <a:avLst>
              <a:gd name="adj" fmla="val 50000"/>
            </a:avLst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584" name="文本框 23"/>
          <p:cNvSpPr/>
          <p:nvPr/>
        </p:nvSpPr>
        <p:spPr>
          <a:xfrm>
            <a:off x="2946400" y="2390775"/>
            <a:ext cx="914400" cy="3698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簇</a:t>
            </a:r>
          </a:p>
        </p:txBody>
      </p:sp>
      <p:sp>
        <p:nvSpPr>
          <p:cNvPr id="24585" name="文本框 24"/>
          <p:cNvSpPr/>
          <p:nvPr/>
        </p:nvSpPr>
        <p:spPr>
          <a:xfrm>
            <a:off x="8313738" y="2416175"/>
            <a:ext cx="719137" cy="3508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lstStyle/>
          <a:p>
            <a:r>
              <a:rPr lang="en-US" altLang="zh-CN" sz="2400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60</a:t>
            </a:r>
            <a:r>
              <a:rPr lang="en-US" altLang="zh-CN" sz="1600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%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4586" name="圆角矩形 26"/>
          <p:cNvSpPr/>
          <p:nvPr/>
        </p:nvSpPr>
        <p:spPr>
          <a:xfrm>
            <a:off x="4002087" y="3033713"/>
            <a:ext cx="3341247" cy="233361"/>
          </a:xfrm>
          <a:prstGeom prst="roundRect">
            <a:avLst>
              <a:gd name="adj" fmla="val 50000"/>
            </a:avLst>
          </a:prstGeom>
          <a:solidFill>
            <a:srgbClr val="63BC9E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587" name="文本框 27"/>
          <p:cNvSpPr/>
          <p:nvPr/>
        </p:nvSpPr>
        <p:spPr>
          <a:xfrm>
            <a:off x="2946400" y="2927350"/>
            <a:ext cx="914400" cy="3698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地址</a:t>
            </a:r>
          </a:p>
        </p:txBody>
      </p:sp>
      <p:sp>
        <p:nvSpPr>
          <p:cNvPr id="24588" name="文本框 28"/>
          <p:cNvSpPr/>
          <p:nvPr/>
        </p:nvSpPr>
        <p:spPr>
          <a:xfrm>
            <a:off x="8313738" y="2955925"/>
            <a:ext cx="719137" cy="3492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lstStyle/>
          <a:p>
            <a:r>
              <a:rPr lang="en-US" altLang="zh-CN" sz="240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80</a:t>
            </a:r>
            <a:r>
              <a:rPr lang="en-US" altLang="zh-CN" sz="160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%</a:t>
            </a: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4589" name="圆角矩形 30"/>
          <p:cNvSpPr/>
          <p:nvPr/>
        </p:nvSpPr>
        <p:spPr>
          <a:xfrm>
            <a:off x="4002088" y="3598862"/>
            <a:ext cx="3894137" cy="198438"/>
          </a:xfrm>
          <a:prstGeom prst="roundRect">
            <a:avLst>
              <a:gd name="adj" fmla="val 50000"/>
            </a:avLst>
          </a:prstGeom>
          <a:solidFill>
            <a:srgbClr val="FDC602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590" name="文本框 31"/>
          <p:cNvSpPr/>
          <p:nvPr/>
        </p:nvSpPr>
        <p:spPr>
          <a:xfrm>
            <a:off x="2946400" y="3463925"/>
            <a:ext cx="914400" cy="3698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交易</a:t>
            </a:r>
          </a:p>
        </p:txBody>
      </p:sp>
      <p:sp>
        <p:nvSpPr>
          <p:cNvPr id="24591" name="文本框 32"/>
          <p:cNvSpPr/>
          <p:nvPr/>
        </p:nvSpPr>
        <p:spPr>
          <a:xfrm>
            <a:off x="8313738" y="3492500"/>
            <a:ext cx="719137" cy="3508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lstStyle/>
          <a:p>
            <a:r>
              <a:rPr lang="en-US" altLang="zh-CN" sz="2400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100</a:t>
            </a:r>
            <a:r>
              <a:rPr lang="en-US" altLang="zh-CN" sz="1600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%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185" name="矩形 35"/>
          <p:cNvSpPr/>
          <p:nvPr/>
        </p:nvSpPr>
        <p:spPr>
          <a:xfrm>
            <a:off x="3041650" y="4267200"/>
            <a:ext cx="5991225" cy="1266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80000"/>
            </a:pPr>
            <a:r>
              <a:rPr lang="zh-CN" altLang="en-US" dirty="0">
                <a:sym typeface="Calibri" panose="020F0502020204030204" pitchFamily="34" charset="0"/>
              </a:rPr>
              <a:t>粗略估计数据如上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4593" name="圆角矩形 19"/>
          <p:cNvSpPr/>
          <p:nvPr/>
        </p:nvSpPr>
        <p:spPr>
          <a:xfrm>
            <a:off x="4002088" y="1971675"/>
            <a:ext cx="1433512" cy="215900"/>
          </a:xfrm>
          <a:prstGeom prst="roundRect">
            <a:avLst>
              <a:gd name="adj" fmla="val 50000"/>
            </a:avLst>
          </a:prstGeom>
          <a:solidFill>
            <a:srgbClr val="3C72A4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4594" name="组合 24"/>
          <p:cNvGrpSpPr/>
          <p:nvPr/>
        </p:nvGrpSpPr>
        <p:grpSpPr>
          <a:xfrm rot="10800000">
            <a:off x="55563" y="50800"/>
            <a:ext cx="4611687" cy="765175"/>
            <a:chOff x="0" y="0"/>
            <a:chExt cx="4611606" cy="765176"/>
          </a:xfrm>
        </p:grpSpPr>
        <p:sp>
          <p:nvSpPr>
            <p:cNvPr id="24595" name="等腰三角形 25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596" name="等腰三角形 27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597" name="文本框 28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F48C06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24598" name="文本框 29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24599" name="矩形 31"/>
          <p:cNvSpPr/>
          <p:nvPr/>
        </p:nvSpPr>
        <p:spPr>
          <a:xfrm>
            <a:off x="333375" y="147638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01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24600" name="MH_Entry_1"/>
          <p:cNvSpPr/>
          <p:nvPr/>
        </p:nvSpPr>
        <p:spPr>
          <a:xfrm>
            <a:off x="839788" y="198438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数据完整度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椭圆 1"/>
          <p:cNvSpPr/>
          <p:nvPr/>
        </p:nvSpPr>
        <p:spPr>
          <a:xfrm>
            <a:off x="5073650" y="1776413"/>
            <a:ext cx="1836738" cy="2130425"/>
          </a:xfrm>
          <a:custGeom>
            <a:avLst/>
            <a:gdLst>
              <a:gd name="txL" fmla="*/ 0 w 3240360"/>
              <a:gd name="txT" fmla="*/ 0 h 3757972"/>
              <a:gd name="txR" fmla="*/ 3240360 w 3240360"/>
              <a:gd name="txB" fmla="*/ 3757972 h 3757972"/>
            </a:gdLst>
            <a:ahLst/>
            <a:cxnLst/>
            <a:rect l="txL" t="txT" r="txR" b="txB"/>
            <a:pathLst>
              <a:path w="3240360" h="3757972">
                <a:moveTo>
                  <a:pt x="1620180" y="0"/>
                </a:moveTo>
                <a:cubicBezTo>
                  <a:pt x="2514981" y="0"/>
                  <a:pt x="3240360" y="725379"/>
                  <a:pt x="3240360" y="1620180"/>
                </a:cubicBezTo>
                <a:cubicBezTo>
                  <a:pt x="3240360" y="2212023"/>
                  <a:pt x="2923020" y="2729746"/>
                  <a:pt x="2448272" y="3010903"/>
                </a:cubicBezTo>
                <a:lnTo>
                  <a:pt x="2448272" y="3511913"/>
                </a:lnTo>
                <a:cubicBezTo>
                  <a:pt x="2448272" y="3647808"/>
                  <a:pt x="2338108" y="3757972"/>
                  <a:pt x="2202213" y="3757972"/>
                </a:cubicBezTo>
                <a:lnTo>
                  <a:pt x="1038147" y="3757972"/>
                </a:lnTo>
                <a:cubicBezTo>
                  <a:pt x="902252" y="3757972"/>
                  <a:pt x="792088" y="3647808"/>
                  <a:pt x="792088" y="3511913"/>
                </a:cubicBezTo>
                <a:lnTo>
                  <a:pt x="792088" y="3010903"/>
                </a:lnTo>
                <a:cubicBezTo>
                  <a:pt x="317340" y="2729746"/>
                  <a:pt x="0" y="2212023"/>
                  <a:pt x="0" y="1620180"/>
                </a:cubicBezTo>
                <a:cubicBezTo>
                  <a:pt x="0" y="725379"/>
                  <a:pt x="725379" y="0"/>
                  <a:pt x="1620180" y="0"/>
                </a:cubicBezTo>
                <a:close/>
              </a:path>
            </a:pathLst>
          </a:custGeom>
          <a:solidFill>
            <a:srgbClr val="F2F2F2"/>
          </a:solidFill>
          <a:ln w="203200" cap="flat" cmpd="sng">
            <a:solidFill>
              <a:srgbClr val="3C72A4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r>
              <a:rPr lang="zh-CN" altLang="en-US" sz="3600" dirty="0">
                <a:solidFill>
                  <a:srgbClr val="3C72A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业务</a:t>
            </a:r>
            <a:endParaRPr lang="en-US" altLang="zh-CN" sz="3600" dirty="0">
              <a:solidFill>
                <a:srgbClr val="3C72A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3600" dirty="0">
                <a:solidFill>
                  <a:srgbClr val="3C72A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方向</a:t>
            </a:r>
            <a:endParaRPr lang="en-US" altLang="zh-CN" sz="3600" dirty="0">
              <a:solidFill>
                <a:srgbClr val="3C72A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602" name="圆角矩形 28"/>
          <p:cNvSpPr/>
          <p:nvPr/>
        </p:nvSpPr>
        <p:spPr>
          <a:xfrm>
            <a:off x="5570538" y="4057650"/>
            <a:ext cx="858837" cy="177800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sz="1300">
              <a:solidFill>
                <a:srgbClr val="3C72A4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5603" name="圆角矩形 29"/>
          <p:cNvSpPr/>
          <p:nvPr/>
        </p:nvSpPr>
        <p:spPr>
          <a:xfrm>
            <a:off x="5645150" y="4313238"/>
            <a:ext cx="709613" cy="17938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sz="1300">
              <a:solidFill>
                <a:srgbClr val="3C72A4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5604" name="圆角矩形 30"/>
          <p:cNvSpPr/>
          <p:nvPr/>
        </p:nvSpPr>
        <p:spPr>
          <a:xfrm>
            <a:off x="5570538" y="4570413"/>
            <a:ext cx="858837" cy="177800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sz="1300">
              <a:solidFill>
                <a:srgbClr val="3C72A4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5605" name="圆角矩形 31"/>
          <p:cNvSpPr/>
          <p:nvPr/>
        </p:nvSpPr>
        <p:spPr>
          <a:xfrm>
            <a:off x="5729288" y="4827588"/>
            <a:ext cx="541337" cy="13493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5606" name="椭圆 32"/>
          <p:cNvSpPr/>
          <p:nvPr/>
        </p:nvSpPr>
        <p:spPr>
          <a:xfrm>
            <a:off x="3760788" y="1722438"/>
            <a:ext cx="485775" cy="485775"/>
          </a:xfrm>
          <a:prstGeom prst="ellipse">
            <a:avLst/>
          </a:prstGeom>
          <a:solidFill>
            <a:srgbClr val="F2F2F2"/>
          </a:solidFill>
          <a:ln w="57150" cap="flat" cmpd="sng">
            <a:solidFill>
              <a:srgbClr val="F48C06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spcBef>
                <a:spcPts val="750"/>
              </a:spcBef>
            </a:pPr>
            <a:r>
              <a:rPr lang="en-US" altLang="zh-CN" sz="2400" b="1">
                <a:solidFill>
                  <a:srgbClr val="3C72A4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01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5607" name="直接连接符 33"/>
          <p:cNvSpPr/>
          <p:nvPr/>
        </p:nvSpPr>
        <p:spPr>
          <a:xfrm>
            <a:off x="4318000" y="2027238"/>
            <a:ext cx="647700" cy="271462"/>
          </a:xfrm>
          <a:prstGeom prst="line">
            <a:avLst/>
          </a:prstGeom>
          <a:ln w="38100" cap="flat" cmpd="sng">
            <a:solidFill>
              <a:srgbClr val="F48C0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5608" name="椭圆 34"/>
          <p:cNvSpPr/>
          <p:nvPr/>
        </p:nvSpPr>
        <p:spPr>
          <a:xfrm>
            <a:off x="7745413" y="1722438"/>
            <a:ext cx="485775" cy="485775"/>
          </a:xfrm>
          <a:prstGeom prst="ellipse">
            <a:avLst/>
          </a:prstGeom>
          <a:solidFill>
            <a:srgbClr val="F2F2F2"/>
          </a:solidFill>
          <a:ln w="57150" cap="flat" cmpd="sng">
            <a:solidFill>
              <a:srgbClr val="F48C06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spcBef>
                <a:spcPts val="750"/>
              </a:spcBef>
            </a:pPr>
            <a:r>
              <a:rPr lang="en-US" altLang="zh-CN" sz="2400" b="1">
                <a:solidFill>
                  <a:srgbClr val="3C72A4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02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5609" name="直接连接符 35"/>
          <p:cNvSpPr/>
          <p:nvPr/>
        </p:nvSpPr>
        <p:spPr>
          <a:xfrm rot="8309691">
            <a:off x="7031038" y="2012950"/>
            <a:ext cx="647700" cy="269875"/>
          </a:xfrm>
          <a:prstGeom prst="line">
            <a:avLst/>
          </a:prstGeom>
          <a:ln w="38100" cap="flat" cmpd="sng">
            <a:solidFill>
              <a:srgbClr val="F48C0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5610" name="椭圆 36"/>
          <p:cNvSpPr/>
          <p:nvPr/>
        </p:nvSpPr>
        <p:spPr>
          <a:xfrm>
            <a:off x="4392613" y="4310063"/>
            <a:ext cx="485775" cy="485775"/>
          </a:xfrm>
          <a:prstGeom prst="ellipse">
            <a:avLst/>
          </a:prstGeom>
          <a:solidFill>
            <a:srgbClr val="F2F2F2"/>
          </a:solidFill>
          <a:ln w="57150" cap="flat" cmpd="sng">
            <a:solidFill>
              <a:srgbClr val="F48C06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spcBef>
                <a:spcPts val="750"/>
              </a:spcBef>
            </a:pPr>
            <a:r>
              <a:rPr lang="en-US" altLang="zh-CN" sz="2400" b="1">
                <a:solidFill>
                  <a:srgbClr val="3C72A4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03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5611" name="直接连接符 37"/>
          <p:cNvSpPr/>
          <p:nvPr/>
        </p:nvSpPr>
        <p:spPr>
          <a:xfrm rot="-3781756">
            <a:off x="4791075" y="3990975"/>
            <a:ext cx="647700" cy="269875"/>
          </a:xfrm>
          <a:prstGeom prst="line">
            <a:avLst/>
          </a:prstGeom>
          <a:ln w="38100" cap="flat" cmpd="sng">
            <a:solidFill>
              <a:srgbClr val="F48C0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5612" name="椭圆 38"/>
          <p:cNvSpPr/>
          <p:nvPr/>
        </p:nvSpPr>
        <p:spPr>
          <a:xfrm>
            <a:off x="7146925" y="4310063"/>
            <a:ext cx="485775" cy="485775"/>
          </a:xfrm>
          <a:prstGeom prst="ellipse">
            <a:avLst/>
          </a:prstGeom>
          <a:solidFill>
            <a:srgbClr val="F2F2F2"/>
          </a:solidFill>
          <a:ln w="57150" cap="flat" cmpd="sng">
            <a:solidFill>
              <a:srgbClr val="F48C06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spcBef>
                <a:spcPts val="750"/>
              </a:spcBef>
            </a:pPr>
            <a:r>
              <a:rPr lang="en-US" altLang="zh-CN" sz="2400" b="1">
                <a:solidFill>
                  <a:srgbClr val="3C72A4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04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5613" name="直接连接符 39"/>
          <p:cNvSpPr/>
          <p:nvPr/>
        </p:nvSpPr>
        <p:spPr>
          <a:xfrm flipH="1" flipV="1">
            <a:off x="6615113" y="3897313"/>
            <a:ext cx="557212" cy="438150"/>
          </a:xfrm>
          <a:prstGeom prst="line">
            <a:avLst/>
          </a:prstGeom>
          <a:ln w="38100" cap="flat" cmpd="sng">
            <a:solidFill>
              <a:srgbClr val="F48C0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8207" name="TextBox 45"/>
          <p:cNvSpPr/>
          <p:nvPr/>
        </p:nvSpPr>
        <p:spPr>
          <a:xfrm flipH="1">
            <a:off x="3395663" y="2349500"/>
            <a:ext cx="1216025" cy="31393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Times New Roman" panose="02020603050405020304" pitchFamily="18" charset="0"/>
              </a:rPr>
              <a:t>量化分析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8208" name="TextBox 46"/>
          <p:cNvSpPr/>
          <p:nvPr/>
        </p:nvSpPr>
        <p:spPr>
          <a:xfrm>
            <a:off x="3111500" y="2608263"/>
            <a:ext cx="1692275" cy="3327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量化分析</a:t>
            </a:r>
            <a:endParaRPr lang="en-US" altLang="zh-CN" sz="1400" dirty="0">
              <a:solidFill>
                <a:srgbClr val="7F7F7F"/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209" name="TextBox 47"/>
          <p:cNvSpPr/>
          <p:nvPr/>
        </p:nvSpPr>
        <p:spPr>
          <a:xfrm flipH="1">
            <a:off x="7381875" y="2349500"/>
            <a:ext cx="1214438" cy="31393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b="1" dirty="0">
                <a:latin typeface="宋体" panose="02010600030101010101" pitchFamily="2" charset="-122"/>
                <a:sym typeface="Times New Roman" panose="02020603050405020304" pitchFamily="18" charset="0"/>
              </a:rPr>
              <a:t>交易跟踪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8210" name="TextBox 48"/>
          <p:cNvSpPr/>
          <p:nvPr/>
        </p:nvSpPr>
        <p:spPr>
          <a:xfrm>
            <a:off x="7131050" y="2608263"/>
            <a:ext cx="1716088" cy="612796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精根据交易数据跟踪资金流向。</a:t>
            </a:r>
            <a:endParaRPr lang="en-US" altLang="zh-CN" sz="1400" dirty="0">
              <a:solidFill>
                <a:srgbClr val="7F7F7F"/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211" name="TextBox 49"/>
          <p:cNvSpPr/>
          <p:nvPr/>
        </p:nvSpPr>
        <p:spPr>
          <a:xfrm flipH="1">
            <a:off x="4029075" y="4926013"/>
            <a:ext cx="1214438" cy="31393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Times New Roman" panose="02020603050405020304" pitchFamily="18" charset="0"/>
              </a:rPr>
              <a:t>地址溯源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8212" name="TextBox 50"/>
          <p:cNvSpPr/>
          <p:nvPr/>
        </p:nvSpPr>
        <p:spPr>
          <a:xfrm>
            <a:off x="3778250" y="5184775"/>
            <a:ext cx="1716088" cy="612796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通过关联地址对地址进行溯源</a:t>
            </a: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en-US" altLang="zh-CN" sz="1400" dirty="0">
              <a:solidFill>
                <a:srgbClr val="7F7F7F"/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213" name="TextBox 51"/>
          <p:cNvSpPr/>
          <p:nvPr/>
        </p:nvSpPr>
        <p:spPr>
          <a:xfrm flipH="1">
            <a:off x="6783388" y="4926013"/>
            <a:ext cx="1214437" cy="314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b="1" dirty="0">
                <a:latin typeface="宋体" panose="02010600030101010101" pitchFamily="2" charset="-122"/>
                <a:sym typeface="Times New Roman" panose="02020603050405020304" pitchFamily="18" charset="0"/>
              </a:rPr>
              <a:t>分析预测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8214" name="TextBox 52"/>
          <p:cNvSpPr/>
          <p:nvPr/>
        </p:nvSpPr>
        <p:spPr>
          <a:xfrm>
            <a:off x="6532563" y="5184775"/>
            <a:ext cx="1716087" cy="89287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对获取的信息进行权重分配，对数据分析预测</a:t>
            </a: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en-US" altLang="zh-CN" sz="1400" dirty="0">
              <a:solidFill>
                <a:srgbClr val="7F7F7F"/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5622" name="组合 26"/>
          <p:cNvGrpSpPr/>
          <p:nvPr/>
        </p:nvGrpSpPr>
        <p:grpSpPr>
          <a:xfrm rot="10800000">
            <a:off x="55563" y="50800"/>
            <a:ext cx="4611687" cy="765175"/>
            <a:chOff x="0" y="0"/>
            <a:chExt cx="4611606" cy="765176"/>
          </a:xfrm>
        </p:grpSpPr>
        <p:sp>
          <p:nvSpPr>
            <p:cNvPr id="25623" name="等腰三角形 32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624" name="等腰三角形 33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625" name="文本框 34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F48C06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25626" name="文本框 35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25627" name="矩形 36"/>
          <p:cNvSpPr/>
          <p:nvPr/>
        </p:nvSpPr>
        <p:spPr>
          <a:xfrm>
            <a:off x="333375" y="147638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01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8217" name="MH_Entry_1"/>
          <p:cNvSpPr/>
          <p:nvPr/>
        </p:nvSpPr>
        <p:spPr>
          <a:xfrm>
            <a:off x="839788" y="198438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业务方向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2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2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7" grpId="0"/>
      <p:bldP spid="8208" grpId="0"/>
      <p:bldP spid="8209" grpId="0"/>
      <p:bldP spid="8210" grpId="0"/>
      <p:bldP spid="8211" grpId="0"/>
      <p:bldP spid="8212" grpId="0"/>
      <p:bldP spid="8213" grpId="0"/>
      <p:bldP spid="8214" grpId="0"/>
      <p:bldP spid="82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200">
                <a:solidFill>
                  <a:srgbClr val="898989"/>
                </a:solidFill>
              </a:rPr>
              <a:t>8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grpSp>
        <p:nvGrpSpPr>
          <p:cNvPr id="27650" name="组合 10"/>
          <p:cNvGrpSpPr/>
          <p:nvPr/>
        </p:nvGrpSpPr>
        <p:grpSpPr>
          <a:xfrm rot="10800000">
            <a:off x="3794125" y="3517900"/>
            <a:ext cx="4611688" cy="765175"/>
            <a:chOff x="0" y="0"/>
            <a:chExt cx="4611606" cy="765176"/>
          </a:xfrm>
        </p:grpSpPr>
        <p:sp>
          <p:nvSpPr>
            <p:cNvPr id="27651" name="等腰三角形 11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chemeClr val="bg1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652" name="等腰三角形 12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chemeClr val="bg1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653" name="文本框 13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AFD109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27654" name="文本框 14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chemeClr val="bg1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27655" name="矩形 15"/>
          <p:cNvSpPr/>
          <p:nvPr/>
        </p:nvSpPr>
        <p:spPr>
          <a:xfrm>
            <a:off x="4073525" y="3613150"/>
            <a:ext cx="690563" cy="5857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02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27656" name="MH_Entry_1"/>
          <p:cNvSpPr/>
          <p:nvPr/>
        </p:nvSpPr>
        <p:spPr>
          <a:xfrm>
            <a:off x="4578350" y="3665538"/>
            <a:ext cx="4029075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统计工具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7657" name="Freeform 10"/>
          <p:cNvSpPr/>
          <p:nvPr/>
        </p:nvSpPr>
        <p:spPr>
          <a:xfrm>
            <a:off x="5311775" y="3116263"/>
            <a:ext cx="384175" cy="307975"/>
          </a:xfrm>
          <a:custGeom>
            <a:avLst/>
            <a:gdLst/>
            <a:ahLst/>
            <a:cxnLst>
              <a:cxn ang="0">
                <a:pos x="0" y="948486006"/>
              </a:cxn>
              <a:cxn ang="0">
                <a:pos x="66121128" y="0"/>
              </a:cxn>
              <a:cxn ang="0">
                <a:pos x="377831502" y="948486006"/>
              </a:cxn>
              <a:cxn ang="0">
                <a:pos x="651760571" y="47425070"/>
              </a:cxn>
              <a:cxn ang="0">
                <a:pos x="831228691" y="948486006"/>
              </a:cxn>
              <a:cxn ang="0">
                <a:pos x="1010699884" y="66393251"/>
              </a:cxn>
              <a:cxn ang="0">
                <a:pos x="1180723445" y="948486006"/>
              </a:cxn>
              <a:cxn ang="0">
                <a:pos x="0" y="948486006"/>
              </a:cxn>
            </a:cxnLst>
            <a:rect l="0" t="0" r="0" b="0"/>
            <a:pathLst>
              <a:path w="125" h="100">
                <a:moveTo>
                  <a:pt x="0" y="100"/>
                </a:moveTo>
                <a:lnTo>
                  <a:pt x="7" y="0"/>
                </a:lnTo>
                <a:lnTo>
                  <a:pt x="40" y="100"/>
                </a:lnTo>
                <a:lnTo>
                  <a:pt x="69" y="5"/>
                </a:lnTo>
                <a:lnTo>
                  <a:pt x="88" y="100"/>
                </a:lnTo>
                <a:lnTo>
                  <a:pt x="107" y="7"/>
                </a:lnTo>
                <a:lnTo>
                  <a:pt x="125" y="100"/>
                </a:lnTo>
                <a:lnTo>
                  <a:pt x="0" y="100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58" name="Freeform 61"/>
          <p:cNvSpPr/>
          <p:nvPr/>
        </p:nvSpPr>
        <p:spPr>
          <a:xfrm>
            <a:off x="7194550" y="2786063"/>
            <a:ext cx="393700" cy="196850"/>
          </a:xfrm>
          <a:custGeom>
            <a:avLst/>
            <a:gdLst/>
            <a:ahLst/>
            <a:cxnLst>
              <a:cxn ang="0">
                <a:pos x="1435182315" y="0"/>
              </a:cxn>
              <a:cxn ang="0">
                <a:pos x="0" y="1435182315"/>
              </a:cxn>
              <a:cxn ang="0">
                <a:pos x="2147483646" y="1435182315"/>
              </a:cxn>
              <a:cxn ang="0">
                <a:pos x="1435182315" y="0"/>
              </a:cxn>
            </a:cxnLst>
            <a:rect l="0" t="0" r="0" b="0"/>
            <a:pathLst>
              <a:path w="54" h="27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12"/>
                  <a:pt x="42" y="0"/>
                  <a:pt x="27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59" name="Freeform 62"/>
          <p:cNvSpPr/>
          <p:nvPr/>
        </p:nvSpPr>
        <p:spPr>
          <a:xfrm>
            <a:off x="4603750" y="3040063"/>
            <a:ext cx="596900" cy="307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82" h="42">
                <a:moveTo>
                  <a:pt x="41" y="0"/>
                </a:moveTo>
                <a:cubicBezTo>
                  <a:pt x="18" y="0"/>
                  <a:pt x="0" y="19"/>
                  <a:pt x="0" y="42"/>
                </a:cubicBezTo>
                <a:cubicBezTo>
                  <a:pt x="82" y="42"/>
                  <a:pt x="82" y="42"/>
                  <a:pt x="82" y="42"/>
                </a:cubicBezTo>
                <a:cubicBezTo>
                  <a:pt x="82" y="19"/>
                  <a:pt x="64" y="0"/>
                  <a:pt x="41" y="0"/>
                </a:cubicBezTo>
                <a:close/>
              </a:path>
            </a:pathLst>
          </a:custGeom>
          <a:solidFill>
            <a:srgbClr val="C66E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0" name="Freeform 63"/>
          <p:cNvSpPr/>
          <p:nvPr/>
        </p:nvSpPr>
        <p:spPr>
          <a:xfrm>
            <a:off x="5683250" y="3189288"/>
            <a:ext cx="485775" cy="239712"/>
          </a:xfrm>
          <a:custGeom>
            <a:avLst/>
            <a:gdLst/>
            <a:ahLst/>
            <a:cxnLst>
              <a:cxn ang="0">
                <a:pos x="1734738777" y="0"/>
              </a:cxn>
              <a:cxn ang="0">
                <a:pos x="0" y="1741267968"/>
              </a:cxn>
              <a:cxn ang="0">
                <a:pos x="2147483646" y="1741267968"/>
              </a:cxn>
              <a:cxn ang="0">
                <a:pos x="1734738777" y="0"/>
              </a:cxn>
            </a:cxnLst>
            <a:rect l="0" t="0" r="0" b="0"/>
            <a:pathLst>
              <a:path w="67" h="33">
                <a:moveTo>
                  <a:pt x="33" y="0"/>
                </a:moveTo>
                <a:cubicBezTo>
                  <a:pt x="15" y="0"/>
                  <a:pt x="0" y="15"/>
                  <a:pt x="0" y="33"/>
                </a:cubicBezTo>
                <a:cubicBezTo>
                  <a:pt x="67" y="33"/>
                  <a:pt x="67" y="33"/>
                  <a:pt x="67" y="33"/>
                </a:cubicBezTo>
                <a:cubicBezTo>
                  <a:pt x="67" y="15"/>
                  <a:pt x="52" y="0"/>
                  <a:pt x="33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1" name="Freeform 75"/>
          <p:cNvSpPr/>
          <p:nvPr/>
        </p:nvSpPr>
        <p:spPr>
          <a:xfrm>
            <a:off x="5514975" y="1455738"/>
            <a:ext cx="1173163" cy="1868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811249988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1380506808" y="1704709735"/>
              </a:cxn>
              <a:cxn ang="0">
                <a:pos x="1964567101" y="2147483646"/>
              </a:cxn>
              <a:cxn ang="0">
                <a:pos x="2147483646" y="2147483646"/>
              </a:cxn>
              <a:cxn ang="0">
                <a:pos x="1008832739" y="2147483646"/>
              </a:cxn>
              <a:cxn ang="0">
                <a:pos x="1592893032" y="2147483646"/>
              </a:cxn>
              <a:cxn ang="0">
                <a:pos x="371674069" y="2147483646"/>
              </a:cxn>
              <a:cxn ang="0">
                <a:pos x="584060293" y="2147483646"/>
              </a:cxn>
              <a:cxn ang="0">
                <a:pos x="63715867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1" h="256">
                <a:moveTo>
                  <a:pt x="139" y="87"/>
                </a:moveTo>
                <a:cubicBezTo>
                  <a:pt x="161" y="76"/>
                  <a:pt x="161" y="76"/>
                  <a:pt x="161" y="76"/>
                </a:cubicBezTo>
                <a:cubicBezTo>
                  <a:pt x="158" y="70"/>
                  <a:pt x="158" y="70"/>
                  <a:pt x="158" y="70"/>
                </a:cubicBezTo>
                <a:cubicBezTo>
                  <a:pt x="139" y="79"/>
                  <a:pt x="139" y="79"/>
                  <a:pt x="139" y="79"/>
                </a:cubicBezTo>
                <a:cubicBezTo>
                  <a:pt x="139" y="57"/>
                  <a:pt x="139" y="57"/>
                  <a:pt x="139" y="57"/>
                </a:cubicBezTo>
                <a:cubicBezTo>
                  <a:pt x="132" y="57"/>
                  <a:pt x="132" y="57"/>
                  <a:pt x="132" y="57"/>
                </a:cubicBezTo>
                <a:cubicBezTo>
                  <a:pt x="132" y="124"/>
                  <a:pt x="132" y="124"/>
                  <a:pt x="132" y="124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107" y="106"/>
                  <a:pt x="107" y="106"/>
                  <a:pt x="107" y="106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105" y="94"/>
                  <a:pt x="103" y="86"/>
                  <a:pt x="102" y="79"/>
                </a:cubicBezTo>
                <a:cubicBezTo>
                  <a:pt x="123" y="43"/>
                  <a:pt x="123" y="43"/>
                  <a:pt x="123" y="43"/>
                </a:cubicBezTo>
                <a:cubicBezTo>
                  <a:pt x="117" y="39"/>
                  <a:pt x="117" y="39"/>
                  <a:pt x="117" y="39"/>
                </a:cubicBezTo>
                <a:cubicBezTo>
                  <a:pt x="100" y="69"/>
                  <a:pt x="100" y="69"/>
                  <a:pt x="100" y="69"/>
                </a:cubicBezTo>
                <a:cubicBezTo>
                  <a:pt x="97" y="55"/>
                  <a:pt x="96" y="54"/>
                  <a:pt x="95" y="54"/>
                </a:cubicBezTo>
                <a:cubicBezTo>
                  <a:pt x="91" y="59"/>
                  <a:pt x="91" y="59"/>
                  <a:pt x="91" y="59"/>
                </a:cubicBezTo>
                <a:cubicBezTo>
                  <a:pt x="90" y="59"/>
                  <a:pt x="90" y="58"/>
                  <a:pt x="90" y="58"/>
                </a:cubicBezTo>
                <a:cubicBezTo>
                  <a:pt x="92" y="61"/>
                  <a:pt x="96" y="84"/>
                  <a:pt x="100" y="105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1" y="108"/>
                  <a:pt x="81" y="108"/>
                  <a:pt x="81" y="108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54" y="107"/>
                  <a:pt x="54" y="107"/>
                  <a:pt x="54" y="107"/>
                </a:cubicBezTo>
                <a:cubicBezTo>
                  <a:pt x="57" y="89"/>
                  <a:pt x="57" y="89"/>
                  <a:pt x="57" y="89"/>
                </a:cubicBezTo>
                <a:cubicBezTo>
                  <a:pt x="65" y="76"/>
                  <a:pt x="65" y="76"/>
                  <a:pt x="65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80" y="74"/>
                  <a:pt x="80" y="74"/>
                  <a:pt x="80" y="74"/>
                </a:cubicBezTo>
                <a:cubicBezTo>
                  <a:pt x="79" y="67"/>
                  <a:pt x="79" y="67"/>
                  <a:pt x="79" y="67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34"/>
                  <a:pt x="68" y="34"/>
                  <a:pt x="68" y="34"/>
                </a:cubicBezTo>
                <a:cubicBezTo>
                  <a:pt x="82" y="3"/>
                  <a:pt x="82" y="3"/>
                  <a:pt x="82" y="3"/>
                </a:cubicBezTo>
                <a:cubicBezTo>
                  <a:pt x="76" y="0"/>
                  <a:pt x="76" y="0"/>
                  <a:pt x="76" y="0"/>
                </a:cubicBezTo>
                <a:cubicBezTo>
                  <a:pt x="61" y="33"/>
                  <a:pt x="61" y="33"/>
                  <a:pt x="61" y="33"/>
                </a:cubicBezTo>
                <a:cubicBezTo>
                  <a:pt x="61" y="69"/>
                  <a:pt x="61" y="69"/>
                  <a:pt x="61" y="69"/>
                </a:cubicBezTo>
                <a:cubicBezTo>
                  <a:pt x="50" y="87"/>
                  <a:pt x="50" y="87"/>
                  <a:pt x="50" y="87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43" y="98"/>
                  <a:pt x="43" y="98"/>
                  <a:pt x="43" y="98"/>
                </a:cubicBezTo>
                <a:cubicBezTo>
                  <a:pt x="26" y="32"/>
                  <a:pt x="26" y="32"/>
                  <a:pt x="26" y="32"/>
                </a:cubicBezTo>
                <a:cubicBezTo>
                  <a:pt x="19" y="34"/>
                  <a:pt x="19" y="34"/>
                  <a:pt x="19" y="34"/>
                </a:cubicBezTo>
                <a:cubicBezTo>
                  <a:pt x="37" y="102"/>
                  <a:pt x="37" y="102"/>
                  <a:pt x="37" y="102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30" y="176"/>
                  <a:pt x="30" y="176"/>
                  <a:pt x="30" y="176"/>
                </a:cubicBezTo>
                <a:cubicBezTo>
                  <a:pt x="19" y="151"/>
                  <a:pt x="19" y="151"/>
                  <a:pt x="19" y="151"/>
                </a:cubicBezTo>
                <a:cubicBezTo>
                  <a:pt x="34" y="136"/>
                  <a:pt x="34" y="136"/>
                  <a:pt x="34" y="136"/>
                </a:cubicBezTo>
                <a:cubicBezTo>
                  <a:pt x="30" y="131"/>
                  <a:pt x="30" y="131"/>
                  <a:pt x="30" y="131"/>
                </a:cubicBezTo>
                <a:cubicBezTo>
                  <a:pt x="17" y="144"/>
                  <a:pt x="17" y="144"/>
                  <a:pt x="17" y="144"/>
                </a:cubicBezTo>
                <a:cubicBezTo>
                  <a:pt x="7" y="118"/>
                  <a:pt x="7" y="118"/>
                  <a:pt x="7" y="118"/>
                </a:cubicBezTo>
                <a:cubicBezTo>
                  <a:pt x="0" y="121"/>
                  <a:pt x="0" y="121"/>
                  <a:pt x="0" y="121"/>
                </a:cubicBezTo>
                <a:cubicBezTo>
                  <a:pt x="11" y="149"/>
                  <a:pt x="11" y="149"/>
                  <a:pt x="11" y="149"/>
                </a:cubicBezTo>
                <a:cubicBezTo>
                  <a:pt x="11" y="149"/>
                  <a:pt x="11" y="149"/>
                  <a:pt x="11" y="149"/>
                </a:cubicBezTo>
                <a:cubicBezTo>
                  <a:pt x="12" y="150"/>
                  <a:pt x="12" y="150"/>
                  <a:pt x="12" y="150"/>
                </a:cubicBezTo>
                <a:cubicBezTo>
                  <a:pt x="24" y="181"/>
                  <a:pt x="24" y="181"/>
                  <a:pt x="24" y="181"/>
                </a:cubicBezTo>
                <a:cubicBezTo>
                  <a:pt x="82" y="202"/>
                  <a:pt x="82" y="202"/>
                  <a:pt x="82" y="202"/>
                </a:cubicBezTo>
                <a:cubicBezTo>
                  <a:pt x="58" y="209"/>
                  <a:pt x="58" y="209"/>
                  <a:pt x="58" y="209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89" y="207"/>
                  <a:pt x="89" y="207"/>
                  <a:pt x="89" y="207"/>
                </a:cubicBezTo>
                <a:cubicBezTo>
                  <a:pt x="89" y="207"/>
                  <a:pt x="89" y="207"/>
                  <a:pt x="89" y="207"/>
                </a:cubicBezTo>
                <a:cubicBezTo>
                  <a:pt x="89" y="256"/>
                  <a:pt x="89" y="256"/>
                  <a:pt x="89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96" y="209"/>
                  <a:pt x="96" y="209"/>
                  <a:pt x="96" y="209"/>
                </a:cubicBezTo>
                <a:cubicBezTo>
                  <a:pt x="131" y="216"/>
                  <a:pt x="131" y="216"/>
                  <a:pt x="131" y="216"/>
                </a:cubicBezTo>
                <a:cubicBezTo>
                  <a:pt x="144" y="200"/>
                  <a:pt x="144" y="200"/>
                  <a:pt x="144" y="200"/>
                </a:cubicBezTo>
                <a:cubicBezTo>
                  <a:pt x="139" y="196"/>
                  <a:pt x="139" y="196"/>
                  <a:pt x="139" y="196"/>
                </a:cubicBezTo>
                <a:cubicBezTo>
                  <a:pt x="129" y="209"/>
                  <a:pt x="129" y="209"/>
                  <a:pt x="129" y="209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4" y="202"/>
                  <a:pt x="104" y="202"/>
                  <a:pt x="104" y="202"/>
                </a:cubicBezTo>
                <a:cubicBezTo>
                  <a:pt x="102" y="202"/>
                  <a:pt x="102" y="202"/>
                  <a:pt x="102" y="202"/>
                </a:cubicBezTo>
                <a:cubicBezTo>
                  <a:pt x="129" y="183"/>
                  <a:pt x="129" y="183"/>
                  <a:pt x="129" y="183"/>
                </a:cubicBezTo>
                <a:cubicBezTo>
                  <a:pt x="125" y="177"/>
                  <a:pt x="125" y="177"/>
                  <a:pt x="125" y="177"/>
                </a:cubicBezTo>
                <a:cubicBezTo>
                  <a:pt x="96" y="198"/>
                  <a:pt x="96" y="198"/>
                  <a:pt x="96" y="198"/>
                </a:cubicBezTo>
                <a:cubicBezTo>
                  <a:pt x="96" y="145"/>
                  <a:pt x="96" y="145"/>
                  <a:pt x="96" y="145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39" y="103"/>
                  <a:pt x="139" y="103"/>
                  <a:pt x="139" y="103"/>
                </a:cubicBezTo>
                <a:cubicBezTo>
                  <a:pt x="155" y="103"/>
                  <a:pt x="155" y="103"/>
                  <a:pt x="155" y="103"/>
                </a:cubicBezTo>
                <a:cubicBezTo>
                  <a:pt x="155" y="96"/>
                  <a:pt x="155" y="96"/>
                  <a:pt x="155" y="96"/>
                </a:cubicBezTo>
                <a:cubicBezTo>
                  <a:pt x="139" y="96"/>
                  <a:pt x="139" y="96"/>
                  <a:pt x="139" y="96"/>
                </a:cubicBezTo>
                <a:lnTo>
                  <a:pt x="139" y="87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2" name="Oval 76"/>
          <p:cNvSpPr/>
          <p:nvPr/>
        </p:nvSpPr>
        <p:spPr>
          <a:xfrm>
            <a:off x="5980113" y="1243013"/>
            <a:ext cx="265112" cy="261937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63" name="Oval 77"/>
          <p:cNvSpPr/>
          <p:nvPr/>
        </p:nvSpPr>
        <p:spPr>
          <a:xfrm>
            <a:off x="5564188" y="1541463"/>
            <a:ext cx="212725" cy="2127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64" name="Oval 78"/>
          <p:cNvSpPr/>
          <p:nvPr/>
        </p:nvSpPr>
        <p:spPr>
          <a:xfrm>
            <a:off x="5689600" y="2317750"/>
            <a:ext cx="173038" cy="1746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65" name="Oval 79"/>
          <p:cNvSpPr/>
          <p:nvPr/>
        </p:nvSpPr>
        <p:spPr>
          <a:xfrm>
            <a:off x="6607175" y="2111375"/>
            <a:ext cx="166688" cy="1698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66" name="Oval 80"/>
          <p:cNvSpPr/>
          <p:nvPr/>
        </p:nvSpPr>
        <p:spPr>
          <a:xfrm>
            <a:off x="6511925" y="2828925"/>
            <a:ext cx="139700" cy="1317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67" name="Oval 81"/>
          <p:cNvSpPr/>
          <p:nvPr/>
        </p:nvSpPr>
        <p:spPr>
          <a:xfrm>
            <a:off x="6337300" y="2625725"/>
            <a:ext cx="206375" cy="19685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68" name="Oval 82"/>
          <p:cNvSpPr/>
          <p:nvPr/>
        </p:nvSpPr>
        <p:spPr>
          <a:xfrm>
            <a:off x="5807075" y="2914650"/>
            <a:ext cx="173038" cy="1698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69" name="Oval 83"/>
          <p:cNvSpPr/>
          <p:nvPr/>
        </p:nvSpPr>
        <p:spPr>
          <a:xfrm>
            <a:off x="6010275" y="3032125"/>
            <a:ext cx="107950" cy="1111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70" name="Oval 84"/>
          <p:cNvSpPr/>
          <p:nvPr/>
        </p:nvSpPr>
        <p:spPr>
          <a:xfrm>
            <a:off x="5505450" y="2025650"/>
            <a:ext cx="117475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71" name="Oval 85"/>
          <p:cNvSpPr/>
          <p:nvPr/>
        </p:nvSpPr>
        <p:spPr>
          <a:xfrm>
            <a:off x="6651625" y="1901825"/>
            <a:ext cx="115888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72" name="Oval 86"/>
          <p:cNvSpPr/>
          <p:nvPr/>
        </p:nvSpPr>
        <p:spPr>
          <a:xfrm>
            <a:off x="6048375" y="1944688"/>
            <a:ext cx="115888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73" name="Oval 87"/>
          <p:cNvSpPr/>
          <p:nvPr/>
        </p:nvSpPr>
        <p:spPr>
          <a:xfrm>
            <a:off x="6127750" y="1806575"/>
            <a:ext cx="117475" cy="1238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74" name="Oval 88"/>
          <p:cNvSpPr/>
          <p:nvPr/>
        </p:nvSpPr>
        <p:spPr>
          <a:xfrm>
            <a:off x="6059488" y="2163763"/>
            <a:ext cx="127000" cy="1238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75" name="Oval 89"/>
          <p:cNvSpPr/>
          <p:nvPr/>
        </p:nvSpPr>
        <p:spPr>
          <a:xfrm>
            <a:off x="5980113" y="2659063"/>
            <a:ext cx="125412" cy="12700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76" name="Oval 90"/>
          <p:cNvSpPr/>
          <p:nvPr/>
        </p:nvSpPr>
        <p:spPr>
          <a:xfrm>
            <a:off x="6454775" y="1776413"/>
            <a:ext cx="115888" cy="125412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77" name="Oval 91"/>
          <p:cNvSpPr/>
          <p:nvPr/>
        </p:nvSpPr>
        <p:spPr>
          <a:xfrm>
            <a:off x="6337300" y="1593850"/>
            <a:ext cx="190500" cy="192088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78" name="Oval 92"/>
          <p:cNvSpPr/>
          <p:nvPr/>
        </p:nvSpPr>
        <p:spPr>
          <a:xfrm>
            <a:off x="6337300" y="2084388"/>
            <a:ext cx="115888" cy="115887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79" name="Oval 93"/>
          <p:cNvSpPr/>
          <p:nvPr/>
        </p:nvSpPr>
        <p:spPr>
          <a:xfrm>
            <a:off x="5435600" y="2193925"/>
            <a:ext cx="209550" cy="20955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80" name="Freeform 94"/>
          <p:cNvSpPr/>
          <p:nvPr/>
        </p:nvSpPr>
        <p:spPr>
          <a:xfrm>
            <a:off x="6659563" y="2652713"/>
            <a:ext cx="639762" cy="7604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37841307" y="1194191642"/>
              </a:cxn>
              <a:cxn ang="0">
                <a:pos x="397338339" y="2147483646"/>
              </a:cxn>
              <a:cxn ang="0">
                <a:pos x="577086854" y="672918441"/>
              </a:cxn>
              <a:cxn ang="0">
                <a:pos x="737913179" y="2147483646"/>
              </a:cxn>
              <a:cxn ang="0">
                <a:pos x="1069026923" y="0"/>
              </a:cxn>
              <a:cxn ang="0">
                <a:pos x="1182550845" y="2147483646"/>
              </a:cxn>
              <a:cxn ang="0">
                <a:pos x="1475826358" y="881428337"/>
              </a:cxn>
              <a:cxn ang="0">
                <a:pos x="1608269395" y="2147483646"/>
              </a:cxn>
              <a:cxn ang="0">
                <a:pos x="1920464023" y="1194191642"/>
              </a:cxn>
              <a:cxn ang="0">
                <a:pos x="1967766426" y="2147483646"/>
              </a:cxn>
              <a:cxn ang="0">
                <a:pos x="0" y="2147483646"/>
              </a:cxn>
            </a:cxnLst>
            <a:rect l="0" t="0" r="0" b="0"/>
            <a:pathLst>
              <a:path w="208" h="247">
                <a:moveTo>
                  <a:pt x="0" y="247"/>
                </a:moveTo>
                <a:lnTo>
                  <a:pt x="4" y="126"/>
                </a:lnTo>
                <a:lnTo>
                  <a:pt x="42" y="240"/>
                </a:lnTo>
                <a:lnTo>
                  <a:pt x="61" y="71"/>
                </a:lnTo>
                <a:lnTo>
                  <a:pt x="78" y="233"/>
                </a:lnTo>
                <a:lnTo>
                  <a:pt x="113" y="0"/>
                </a:lnTo>
                <a:lnTo>
                  <a:pt x="125" y="247"/>
                </a:lnTo>
                <a:lnTo>
                  <a:pt x="156" y="93"/>
                </a:lnTo>
                <a:lnTo>
                  <a:pt x="170" y="247"/>
                </a:lnTo>
                <a:lnTo>
                  <a:pt x="203" y="126"/>
                </a:lnTo>
                <a:lnTo>
                  <a:pt x="208" y="247"/>
                </a:lnTo>
                <a:lnTo>
                  <a:pt x="0" y="247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81" name="Freeform 138"/>
          <p:cNvSpPr/>
          <p:nvPr/>
        </p:nvSpPr>
        <p:spPr>
          <a:xfrm>
            <a:off x="5921375" y="3136900"/>
            <a:ext cx="590550" cy="292100"/>
          </a:xfrm>
          <a:custGeom>
            <a:avLst/>
            <a:gdLst/>
            <a:ahLst/>
            <a:cxnLst>
              <a:cxn ang="0">
                <a:pos x="2126198722" y="0"/>
              </a:cxn>
              <a:cxn ang="0">
                <a:pos x="0" y="2133060250"/>
              </a:cxn>
              <a:cxn ang="0">
                <a:pos x="2147483646" y="2133060250"/>
              </a:cxn>
              <a:cxn ang="0">
                <a:pos x="2126198722" y="0"/>
              </a:cxn>
            </a:cxnLst>
            <a:rect l="0" t="0" r="0" b="0"/>
            <a:pathLst>
              <a:path w="81" h="4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81" y="40"/>
                  <a:pt x="81" y="40"/>
                  <a:pt x="81" y="40"/>
                </a:cubicBezTo>
                <a:cubicBezTo>
                  <a:pt x="81" y="18"/>
                  <a:pt x="63" y="0"/>
                  <a:pt x="40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任意多边形 28"/>
          <p:cNvSpPr/>
          <p:nvPr/>
        </p:nvSpPr>
        <p:spPr>
          <a:xfrm>
            <a:off x="4670425" y="1997075"/>
            <a:ext cx="1425575" cy="1427163"/>
          </a:xfrm>
          <a:custGeom>
            <a:avLst/>
            <a:gdLst>
              <a:gd name="txL" fmla="*/ 0 w 1426918"/>
              <a:gd name="txT" fmla="*/ 0 h 1426918"/>
              <a:gd name="txR" fmla="*/ 1426918 w 1426918"/>
              <a:gd name="txB" fmla="*/ 1426918 h 1426918"/>
            </a:gdLst>
            <a:ahLst/>
            <a:cxnLst>
              <a:cxn ang="0">
                <a:pos x="710777" y="0"/>
              </a:cxn>
              <a:cxn ang="0">
                <a:pos x="710777" y="1"/>
              </a:cxn>
              <a:cxn ang="0">
                <a:pos x="1421554" y="713952"/>
              </a:cxn>
              <a:cxn ang="0">
                <a:pos x="1421554" y="1427898"/>
              </a:cxn>
              <a:cxn ang="0">
                <a:pos x="710777" y="1427898"/>
              </a:cxn>
              <a:cxn ang="0">
                <a:pos x="0" y="713951"/>
              </a:cxn>
              <a:cxn ang="0">
                <a:pos x="710777" y="0"/>
              </a:cxn>
            </a:cxnLst>
            <a:rect l="txL" t="txT" r="txR" b="txB"/>
            <a:pathLst>
              <a:path w="1426918" h="1426918">
                <a:moveTo>
                  <a:pt x="713459" y="0"/>
                </a:moveTo>
                <a:lnTo>
                  <a:pt x="713459" y="1"/>
                </a:lnTo>
                <a:cubicBezTo>
                  <a:pt x="1107492" y="1"/>
                  <a:pt x="1426918" y="319427"/>
                  <a:pt x="1426918" y="713460"/>
                </a:cubicBezTo>
                <a:lnTo>
                  <a:pt x="1426918" y="1426918"/>
                </a:lnTo>
                <a:lnTo>
                  <a:pt x="713459" y="1426918"/>
                </a:lnTo>
                <a:cubicBezTo>
                  <a:pt x="319426" y="1426918"/>
                  <a:pt x="0" y="1107492"/>
                  <a:pt x="0" y="713459"/>
                </a:cubicBez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solidFill>
            <a:srgbClr val="3C72A4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4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C++</a:t>
            </a:r>
          </a:p>
        </p:txBody>
      </p:sp>
      <p:sp>
        <p:nvSpPr>
          <p:cNvPr id="28674" name="任意多边形 32"/>
          <p:cNvSpPr/>
          <p:nvPr/>
        </p:nvSpPr>
        <p:spPr>
          <a:xfrm>
            <a:off x="6096000" y="1997075"/>
            <a:ext cx="1427163" cy="1427163"/>
          </a:xfrm>
          <a:custGeom>
            <a:avLst/>
            <a:gdLst>
              <a:gd name="txL" fmla="*/ 0 w 1426918"/>
              <a:gd name="txT" fmla="*/ 0 h 1426918"/>
              <a:gd name="txR" fmla="*/ 1426918 w 1426918"/>
              <a:gd name="txB" fmla="*/ 1426918 h 1426918"/>
            </a:gdLst>
            <a:ahLst/>
            <a:cxnLst>
              <a:cxn ang="0">
                <a:pos x="713951" y="0"/>
              </a:cxn>
              <a:cxn ang="0">
                <a:pos x="1427898" y="713951"/>
              </a:cxn>
              <a:cxn ang="0">
                <a:pos x="1427897" y="713951"/>
              </a:cxn>
              <a:cxn ang="0">
                <a:pos x="713949" y="1427898"/>
              </a:cxn>
              <a:cxn ang="0">
                <a:pos x="0" y="1427898"/>
              </a:cxn>
              <a:cxn ang="0">
                <a:pos x="0" y="713951"/>
              </a:cxn>
              <a:cxn ang="0">
                <a:pos x="713951" y="0"/>
              </a:cxn>
            </a:cxnLst>
            <a:rect l="txL" t="txT" r="txR" b="txB"/>
            <a:pathLst>
              <a:path w="1426918" h="1426918">
                <a:moveTo>
                  <a:pt x="713459" y="0"/>
                </a:moveTo>
                <a:cubicBezTo>
                  <a:pt x="1107492" y="0"/>
                  <a:pt x="1426918" y="319426"/>
                  <a:pt x="1426918" y="713459"/>
                </a:cubicBezTo>
                <a:lnTo>
                  <a:pt x="1426917" y="713459"/>
                </a:lnTo>
                <a:cubicBezTo>
                  <a:pt x="1426917" y="1107492"/>
                  <a:pt x="1107491" y="1426918"/>
                  <a:pt x="713458" y="1426918"/>
                </a:cubicBezTo>
                <a:lnTo>
                  <a:pt x="0" y="1426918"/>
                </a:lnTo>
                <a:lnTo>
                  <a:pt x="0" y="713459"/>
                </a:ln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4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开源</a:t>
            </a:r>
          </a:p>
        </p:txBody>
      </p:sp>
      <p:sp>
        <p:nvSpPr>
          <p:cNvPr id="28675" name="任意多边形 37"/>
          <p:cNvSpPr/>
          <p:nvPr/>
        </p:nvSpPr>
        <p:spPr>
          <a:xfrm>
            <a:off x="4670425" y="3424238"/>
            <a:ext cx="1425575" cy="1427162"/>
          </a:xfrm>
          <a:custGeom>
            <a:avLst/>
            <a:gdLst>
              <a:gd name="txL" fmla="*/ 0 w 1426918"/>
              <a:gd name="txT" fmla="*/ 0 h 1426918"/>
              <a:gd name="txR" fmla="*/ 1426918 w 1426918"/>
              <a:gd name="txB" fmla="*/ 1426918 h 1426918"/>
            </a:gdLst>
            <a:ahLst/>
            <a:cxnLst>
              <a:cxn ang="0">
                <a:pos x="710777" y="0"/>
              </a:cxn>
              <a:cxn ang="0">
                <a:pos x="1421554" y="0"/>
              </a:cxn>
              <a:cxn ang="0">
                <a:pos x="1421554" y="713947"/>
              </a:cxn>
              <a:cxn ang="0">
                <a:pos x="710777" y="1427894"/>
              </a:cxn>
              <a:cxn ang="0">
                <a:pos x="0" y="713947"/>
              </a:cxn>
              <a:cxn ang="0">
                <a:pos x="1" y="713947"/>
              </a:cxn>
              <a:cxn ang="0">
                <a:pos x="710777" y="0"/>
              </a:cxn>
            </a:cxnLst>
            <a:rect l="txL" t="txT" r="txR" b="txB"/>
            <a:pathLst>
              <a:path w="1426918" h="1426918">
                <a:moveTo>
                  <a:pt x="713460" y="0"/>
                </a:moveTo>
                <a:lnTo>
                  <a:pt x="1426918" y="0"/>
                </a:lnTo>
                <a:lnTo>
                  <a:pt x="1426918" y="713459"/>
                </a:lnTo>
                <a:cubicBezTo>
                  <a:pt x="1426918" y="1107492"/>
                  <a:pt x="1107492" y="1426918"/>
                  <a:pt x="713459" y="1426918"/>
                </a:cubicBezTo>
                <a:cubicBezTo>
                  <a:pt x="319426" y="1426918"/>
                  <a:pt x="0" y="1107492"/>
                  <a:pt x="0" y="713459"/>
                </a:cubicBezTo>
                <a:lnTo>
                  <a:pt x="1" y="713459"/>
                </a:lnTo>
                <a:cubicBezTo>
                  <a:pt x="1" y="319426"/>
                  <a:pt x="319427" y="0"/>
                  <a:pt x="713460" y="0"/>
                </a:cubicBezTo>
                <a:close/>
              </a:path>
            </a:pathLst>
          </a:custGeom>
          <a:solidFill>
            <a:srgbClr val="63BC9E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Docker</a:t>
            </a:r>
          </a:p>
        </p:txBody>
      </p:sp>
      <p:sp>
        <p:nvSpPr>
          <p:cNvPr id="28676" name="任意多边形 40"/>
          <p:cNvSpPr/>
          <p:nvPr/>
        </p:nvSpPr>
        <p:spPr>
          <a:xfrm>
            <a:off x="6096000" y="3424238"/>
            <a:ext cx="1427163" cy="1427162"/>
          </a:xfrm>
          <a:custGeom>
            <a:avLst/>
            <a:gdLst>
              <a:gd name="txL" fmla="*/ 0 w 1426918"/>
              <a:gd name="txT" fmla="*/ 0 h 1426918"/>
              <a:gd name="txR" fmla="*/ 1426918 w 1426918"/>
              <a:gd name="txB" fmla="*/ 1426918 h 1426918"/>
            </a:gdLst>
            <a:ahLst/>
            <a:cxnLst>
              <a:cxn ang="0">
                <a:pos x="0" y="0"/>
              </a:cxn>
              <a:cxn ang="0">
                <a:pos x="713951" y="0"/>
              </a:cxn>
              <a:cxn ang="0">
                <a:pos x="1427898" y="713947"/>
              </a:cxn>
              <a:cxn ang="0">
                <a:pos x="713951" y="1427894"/>
              </a:cxn>
              <a:cxn ang="0">
                <a:pos x="713951" y="1427893"/>
              </a:cxn>
              <a:cxn ang="0">
                <a:pos x="0" y="713946"/>
              </a:cxn>
            </a:cxnLst>
            <a:rect l="txL" t="txT" r="txR" b="txB"/>
            <a:pathLst>
              <a:path w="1426918" h="1426918">
                <a:moveTo>
                  <a:pt x="0" y="0"/>
                </a:moveTo>
                <a:lnTo>
                  <a:pt x="713459" y="0"/>
                </a:lnTo>
                <a:cubicBezTo>
                  <a:pt x="1107492" y="0"/>
                  <a:pt x="1426918" y="319426"/>
                  <a:pt x="1426918" y="713459"/>
                </a:cubicBezTo>
                <a:cubicBezTo>
                  <a:pt x="1426918" y="1107492"/>
                  <a:pt x="1107492" y="1426918"/>
                  <a:pt x="713459" y="1426918"/>
                </a:cubicBezTo>
                <a:lnTo>
                  <a:pt x="713459" y="1426917"/>
                </a:lnTo>
                <a:cubicBezTo>
                  <a:pt x="319426" y="1426917"/>
                  <a:pt x="0" y="1107491"/>
                  <a:pt x="0" y="713458"/>
                </a:cubicBezTo>
                <a:lnTo>
                  <a:pt x="0" y="0"/>
                </a:lnTo>
                <a:close/>
              </a:path>
            </a:pathLst>
          </a:custGeom>
          <a:solidFill>
            <a:srgbClr val="FDC602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Python</a:t>
            </a:r>
          </a:p>
        </p:txBody>
      </p:sp>
      <p:sp>
        <p:nvSpPr>
          <p:cNvPr id="28677" name="文本框 41"/>
          <p:cNvSpPr/>
          <p:nvPr/>
        </p:nvSpPr>
        <p:spPr>
          <a:xfrm>
            <a:off x="2195513" y="1997075"/>
            <a:ext cx="2411412" cy="3089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数据结构高效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8678" name="文本框 42"/>
          <p:cNvSpPr/>
          <p:nvPr/>
        </p:nvSpPr>
        <p:spPr>
          <a:xfrm>
            <a:off x="2195513" y="4048125"/>
            <a:ext cx="2411412" cy="3276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支持</a:t>
            </a:r>
            <a:r>
              <a:rPr lang="en-US" altLang="zh-CN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Docker</a:t>
            </a:r>
            <a:r>
              <a:rPr lang="zh-CN" altLang="en-US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镜像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8679" name="文本框 43"/>
          <p:cNvSpPr/>
          <p:nvPr/>
        </p:nvSpPr>
        <p:spPr>
          <a:xfrm>
            <a:off x="7635875" y="1997075"/>
            <a:ext cx="2411413" cy="3276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免费，有社区支持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8680" name="文本框 44"/>
          <p:cNvSpPr/>
          <p:nvPr/>
        </p:nvSpPr>
        <p:spPr>
          <a:xfrm>
            <a:off x="7635875" y="3811588"/>
            <a:ext cx="2411413" cy="3276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支持</a:t>
            </a:r>
            <a:r>
              <a:rPr lang="en-US" altLang="zh-CN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Python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grpSp>
        <p:nvGrpSpPr>
          <p:cNvPr id="28681" name="组合 13"/>
          <p:cNvGrpSpPr/>
          <p:nvPr/>
        </p:nvGrpSpPr>
        <p:grpSpPr>
          <a:xfrm rot="10800000">
            <a:off x="52388" y="50800"/>
            <a:ext cx="4611687" cy="765175"/>
            <a:chOff x="0" y="0"/>
            <a:chExt cx="4611606" cy="765176"/>
          </a:xfrm>
        </p:grpSpPr>
        <p:sp>
          <p:nvSpPr>
            <p:cNvPr id="28682" name="等腰三角形 14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683" name="等腰三角形 15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684" name="文本框 16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AFD109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28685" name="文本框 17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28686" name="矩形 18"/>
          <p:cNvSpPr/>
          <p:nvPr/>
        </p:nvSpPr>
        <p:spPr>
          <a:xfrm>
            <a:off x="330200" y="147638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02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28687" name="MH_Entry_1"/>
          <p:cNvSpPr/>
          <p:nvPr/>
        </p:nvSpPr>
        <p:spPr>
          <a:xfrm>
            <a:off x="836613" y="198438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Blocksci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a0e7720e-a02a-47f5-9203-ebef910dea02}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56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00A78B"/>
      </a:accent1>
      <a:accent2>
        <a:srgbClr val="91D140"/>
      </a:accent2>
      <a:accent3>
        <a:srgbClr val="FFA300"/>
      </a:accent3>
      <a:accent4>
        <a:srgbClr val="515151"/>
      </a:accent4>
      <a:accent5>
        <a:srgbClr val="919191"/>
      </a:accent5>
      <a:accent6>
        <a:srgbClr val="CACACA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2805</TotalTime>
  <Words>855</Words>
  <Application>Microsoft Office PowerPoint</Application>
  <PresentationFormat>Widescreen</PresentationFormat>
  <Paragraphs>224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53" baseType="lpstr">
      <vt:lpstr>Adobe Gothic Std B</vt:lpstr>
      <vt:lpstr>Agency FB</vt:lpstr>
      <vt:lpstr>Microsoft JhengHei</vt:lpstr>
      <vt:lpstr>Microsoft YaHei UI</vt:lpstr>
      <vt:lpstr>宋体</vt:lpstr>
      <vt:lpstr>微软雅黑</vt:lpstr>
      <vt:lpstr>幼圆</vt:lpstr>
      <vt:lpstr>Arial</vt:lpstr>
      <vt:lpstr>Arial Black</vt:lpstr>
      <vt:lpstr>Calibri</vt:lpstr>
      <vt:lpstr>Calibri Light</vt:lpstr>
      <vt:lpstr>Century Gothic</vt:lpstr>
      <vt:lpstr>Impact</vt:lpstr>
      <vt:lpstr>Segoe UI Light</vt:lpstr>
      <vt:lpstr>Times New Roman</vt:lpstr>
      <vt:lpstr>Verdana</vt:lpstr>
      <vt:lpstr>Office 主题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邦邦家园</dc:creator>
  <cp:lastModifiedBy>Hongwei Wang</cp:lastModifiedBy>
  <cp:revision>110</cp:revision>
  <dcterms:created xsi:type="dcterms:W3CDTF">2015-07-23T12:56:00Z</dcterms:created>
  <dcterms:modified xsi:type="dcterms:W3CDTF">2019-09-11T04:39:07Z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